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74" r:id="rId4"/>
    <p:sldMasterId id="2147483775" r:id="rId5"/>
    <p:sldMasterId id="21474837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y="5143500" cx="9144000"/>
  <p:notesSz cx="6858000" cy="9144000"/>
  <p:embeddedFontLst>
    <p:embeddedFont>
      <p:font typeface="Sora SemiBold"/>
      <p:regular r:id="rId19"/>
      <p:bold r:id="rId20"/>
    </p:embeddedFont>
    <p:embeddedFont>
      <p:font typeface="Roboto"/>
      <p:regular r:id="rId21"/>
      <p:bold r:id="rId22"/>
      <p:italic r:id="rId23"/>
      <p:boldItalic r:id="rId24"/>
    </p:embeddedFont>
    <p:embeddedFont>
      <p:font typeface="Playfair Display"/>
      <p:regular r:id="rId25"/>
      <p:bold r:id="rId26"/>
      <p:italic r:id="rId27"/>
      <p:boldItalic r:id="rId28"/>
    </p:embeddedFont>
    <p:embeddedFont>
      <p:font typeface="Hind"/>
      <p:regular r:id="rId29"/>
      <p:bold r:id="rId30"/>
    </p:embeddedFont>
    <p:embeddedFont>
      <p:font typeface="Bebas Neue"/>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51C15ED-5790-4707-AD63-196E23074685}">
  <a:tblStyle styleId="{C51C15ED-5790-4707-AD63-196E2307468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SoraSemiBold-bold.fntdata"/><Relationship Id="rId22" Type="http://schemas.openxmlformats.org/officeDocument/2006/relationships/font" Target="fonts/Roboto-bold.fntdata"/><Relationship Id="rId21" Type="http://schemas.openxmlformats.org/officeDocument/2006/relationships/font" Target="fonts/Roboto-regular.fntdata"/><Relationship Id="rId24" Type="http://schemas.openxmlformats.org/officeDocument/2006/relationships/font" Target="fonts/Roboto-boldItalic.fntdata"/><Relationship Id="rId23"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PlayfairDisplay-bold.fntdata"/><Relationship Id="rId25" Type="http://schemas.openxmlformats.org/officeDocument/2006/relationships/font" Target="fonts/PlayfairDisplay-regular.fntdata"/><Relationship Id="rId28" Type="http://schemas.openxmlformats.org/officeDocument/2006/relationships/font" Target="fonts/PlayfairDisplay-boldItalic.fntdata"/><Relationship Id="rId27" Type="http://schemas.openxmlformats.org/officeDocument/2006/relationships/font" Target="fonts/PlayfairDisplay-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Hind-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BebasNeue-regular.fntdata"/><Relationship Id="rId30" Type="http://schemas.openxmlformats.org/officeDocument/2006/relationships/font" Target="fonts/Hind-bold.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font" Target="fonts/SoraSemiBold-regular.fntdata"/><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5" name="Shape 7295"/>
        <p:cNvGrpSpPr/>
        <p:nvPr/>
      </p:nvGrpSpPr>
      <p:grpSpPr>
        <a:xfrm>
          <a:off x="0" y="0"/>
          <a:ext cx="0" cy="0"/>
          <a:chOff x="0" y="0"/>
          <a:chExt cx="0" cy="0"/>
        </a:xfrm>
      </p:grpSpPr>
      <p:sp>
        <p:nvSpPr>
          <p:cNvPr id="7296" name="Google Shape;729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297" name="Google Shape;729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3" name="Shape 7373"/>
        <p:cNvGrpSpPr/>
        <p:nvPr/>
      </p:nvGrpSpPr>
      <p:grpSpPr>
        <a:xfrm>
          <a:off x="0" y="0"/>
          <a:ext cx="0" cy="0"/>
          <a:chOff x="0" y="0"/>
          <a:chExt cx="0" cy="0"/>
        </a:xfrm>
      </p:grpSpPr>
      <p:sp>
        <p:nvSpPr>
          <p:cNvPr id="7374" name="Google Shape;7374;g1b09feb307b_0_2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5" name="Google Shape;7375;g1b09feb307b_0_2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2" name="Shape 7382"/>
        <p:cNvGrpSpPr/>
        <p:nvPr/>
      </p:nvGrpSpPr>
      <p:grpSpPr>
        <a:xfrm>
          <a:off x="0" y="0"/>
          <a:ext cx="0" cy="0"/>
          <a:chOff x="0" y="0"/>
          <a:chExt cx="0" cy="0"/>
        </a:xfrm>
      </p:grpSpPr>
      <p:sp>
        <p:nvSpPr>
          <p:cNvPr id="7383" name="Google Shape;7383;g1b09feb307b_0_7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4" name="Google Shape;7384;g1b09feb307b_0_7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4" name="Shape 7304"/>
        <p:cNvGrpSpPr/>
        <p:nvPr/>
      </p:nvGrpSpPr>
      <p:grpSpPr>
        <a:xfrm>
          <a:off x="0" y="0"/>
          <a:ext cx="0" cy="0"/>
          <a:chOff x="0" y="0"/>
          <a:chExt cx="0" cy="0"/>
        </a:xfrm>
      </p:grpSpPr>
      <p:sp>
        <p:nvSpPr>
          <p:cNvPr id="7305" name="Google Shape;7305;g11b393b63bf_0_10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6" name="Google Shape;7306;g11b393b63bf_0_10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1" name="Shape 7311"/>
        <p:cNvGrpSpPr/>
        <p:nvPr/>
      </p:nvGrpSpPr>
      <p:grpSpPr>
        <a:xfrm>
          <a:off x="0" y="0"/>
          <a:ext cx="0" cy="0"/>
          <a:chOff x="0" y="0"/>
          <a:chExt cx="0" cy="0"/>
        </a:xfrm>
      </p:grpSpPr>
      <p:sp>
        <p:nvSpPr>
          <p:cNvPr id="7312" name="Google Shape;7312;g1a404882bb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3" name="Google Shape;7313;g1a404882bb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7" name="Shape 7327"/>
        <p:cNvGrpSpPr/>
        <p:nvPr/>
      </p:nvGrpSpPr>
      <p:grpSpPr>
        <a:xfrm>
          <a:off x="0" y="0"/>
          <a:ext cx="0" cy="0"/>
          <a:chOff x="0" y="0"/>
          <a:chExt cx="0" cy="0"/>
        </a:xfrm>
      </p:grpSpPr>
      <p:sp>
        <p:nvSpPr>
          <p:cNvPr id="7328" name="Google Shape;7328;g1f24dfcd3c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9" name="Google Shape;7329;g1f24dfcd3c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TK-8 Began Positive Discipline Training (safe, nurturing learning environment)</a:t>
            </a:r>
            <a:endParaRPr/>
          </a:p>
          <a:p>
            <a:pPr indent="0" lvl="0" marL="0" rtl="0" algn="l">
              <a:spcBef>
                <a:spcPts val="0"/>
              </a:spcBef>
              <a:spcAft>
                <a:spcPts val="0"/>
              </a:spcAft>
              <a:buNone/>
            </a:pPr>
            <a:r>
              <a:rPr lang="en"/>
              <a:t>TK-8 Intervention review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7" name="Shape 7337"/>
        <p:cNvGrpSpPr/>
        <p:nvPr/>
      </p:nvGrpSpPr>
      <p:grpSpPr>
        <a:xfrm>
          <a:off x="0" y="0"/>
          <a:ext cx="0" cy="0"/>
          <a:chOff x="0" y="0"/>
          <a:chExt cx="0" cy="0"/>
        </a:xfrm>
      </p:grpSpPr>
      <p:sp>
        <p:nvSpPr>
          <p:cNvPr id="7338" name="Google Shape;7338;g20c276f39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9" name="Google Shape;7339;g20c276f39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5" name="Shape 7345"/>
        <p:cNvGrpSpPr/>
        <p:nvPr/>
      </p:nvGrpSpPr>
      <p:grpSpPr>
        <a:xfrm>
          <a:off x="0" y="0"/>
          <a:ext cx="0" cy="0"/>
          <a:chOff x="0" y="0"/>
          <a:chExt cx="0" cy="0"/>
        </a:xfrm>
      </p:grpSpPr>
      <p:sp>
        <p:nvSpPr>
          <p:cNvPr id="7346" name="Google Shape;7346;g210b515687e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7" name="Google Shape;7347;g210b515687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2" name="Shape 7352"/>
        <p:cNvGrpSpPr/>
        <p:nvPr/>
      </p:nvGrpSpPr>
      <p:grpSpPr>
        <a:xfrm>
          <a:off x="0" y="0"/>
          <a:ext cx="0" cy="0"/>
          <a:chOff x="0" y="0"/>
          <a:chExt cx="0" cy="0"/>
        </a:xfrm>
      </p:grpSpPr>
      <p:sp>
        <p:nvSpPr>
          <p:cNvPr id="7353" name="Google Shape;7353;g20c276f395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4" name="Google Shape;7354;g20c276f395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9" name="Shape 7359"/>
        <p:cNvGrpSpPr/>
        <p:nvPr/>
      </p:nvGrpSpPr>
      <p:grpSpPr>
        <a:xfrm>
          <a:off x="0" y="0"/>
          <a:ext cx="0" cy="0"/>
          <a:chOff x="0" y="0"/>
          <a:chExt cx="0" cy="0"/>
        </a:xfrm>
      </p:grpSpPr>
      <p:sp>
        <p:nvSpPr>
          <p:cNvPr id="7360" name="Google Shape;7360;g1dd491cb132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1" name="Google Shape;7361;g1dd491cb132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7" name="Shape 7367"/>
        <p:cNvGrpSpPr/>
        <p:nvPr/>
      </p:nvGrpSpPr>
      <p:grpSpPr>
        <a:xfrm>
          <a:off x="0" y="0"/>
          <a:ext cx="0" cy="0"/>
          <a:chOff x="0" y="0"/>
          <a:chExt cx="0" cy="0"/>
        </a:xfrm>
      </p:grpSpPr>
      <p:sp>
        <p:nvSpPr>
          <p:cNvPr id="7368" name="Google Shape;7368;g20c276f395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9" name="Google Shape;7369;g20c276f395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 Id="rId3" Type="http://schemas.openxmlformats.org/officeDocument/2006/relationships/image" Target="../media/image34.png"/><Relationship Id="rId4" Type="http://schemas.openxmlformats.org/officeDocument/2006/relationships/image" Target="../media/image33.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2.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 Id="rId3" Type="http://schemas.openxmlformats.org/officeDocument/2006/relationships/image" Target="../media/image55.png"/><Relationship Id="rId4" Type="http://schemas.openxmlformats.org/officeDocument/2006/relationships/image" Target="../media/image49.png"/><Relationship Id="rId5" Type="http://schemas.openxmlformats.org/officeDocument/2006/relationships/image" Target="../media/image51.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png"/><Relationship Id="rId3" Type="http://schemas.openxmlformats.org/officeDocument/2006/relationships/image" Target="../media/image27.png"/><Relationship Id="rId4" Type="http://schemas.openxmlformats.org/officeDocument/2006/relationships/image" Target="../media/image43.png"/><Relationship Id="rId5" Type="http://schemas.openxmlformats.org/officeDocument/2006/relationships/image" Target="../media/image44.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png"/><Relationship Id="rId3" Type="http://schemas.openxmlformats.org/officeDocument/2006/relationships/image" Target="../media/image4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40.png"/><Relationship Id="rId6" Type="http://schemas.openxmlformats.org/officeDocument/2006/relationships/image" Target="../media/image12.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22.png"/><Relationship Id="rId4" Type="http://schemas.openxmlformats.org/officeDocument/2006/relationships/image" Target="../media/image5.png"/><Relationship Id="rId5" Type="http://schemas.openxmlformats.org/officeDocument/2006/relationships/image" Target="../media/image2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29.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69.png"/><Relationship Id="rId4" Type="http://schemas.openxmlformats.org/officeDocument/2006/relationships/image" Target="../media/image2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67.png"/><Relationship Id="rId4" Type="http://schemas.openxmlformats.org/officeDocument/2006/relationships/image" Target="../media/image71.png"/><Relationship Id="rId5"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36.png"/><Relationship Id="rId4" Type="http://schemas.openxmlformats.org/officeDocument/2006/relationships/image" Target="../media/image27.png"/><Relationship Id="rId5" Type="http://schemas.openxmlformats.org/officeDocument/2006/relationships/image" Target="../media/image38.png"/><Relationship Id="rId6" Type="http://schemas.openxmlformats.org/officeDocument/2006/relationships/image" Target="../media/image6.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64.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 Id="rId3" Type="http://schemas.openxmlformats.org/officeDocument/2006/relationships/image" Target="../media/image27.png"/><Relationship Id="rId4" Type="http://schemas.openxmlformats.org/officeDocument/2006/relationships/image" Target="../media/image9.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 Id="rId3" Type="http://schemas.openxmlformats.org/officeDocument/2006/relationships/image" Target="../media/image5.png"/><Relationship Id="rId4" Type="http://schemas.openxmlformats.org/officeDocument/2006/relationships/image" Target="../media/image21.png"/><Relationship Id="rId5" Type="http://schemas.openxmlformats.org/officeDocument/2006/relationships/image" Target="../media/image28.png"/><Relationship Id="rId6" Type="http://schemas.openxmlformats.org/officeDocument/2006/relationships/image" Target="../media/image1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 Id="rId3" Type="http://schemas.openxmlformats.org/officeDocument/2006/relationships/image" Target="../media/image29.png"/><Relationship Id="rId4" Type="http://schemas.openxmlformats.org/officeDocument/2006/relationships/image" Target="../media/image69.png"/><Relationship Id="rId5" Type="http://schemas.openxmlformats.org/officeDocument/2006/relationships/image" Target="../media/image23.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png"/><Relationship Id="rId3" Type="http://schemas.openxmlformats.org/officeDocument/2006/relationships/image" Target="../media/image26.png"/><Relationship Id="rId4" Type="http://schemas.openxmlformats.org/officeDocument/2006/relationships/image" Target="../media/image29.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 Id="rId3" Type="http://schemas.openxmlformats.org/officeDocument/2006/relationships/image" Target="../media/image4.png"/><Relationship Id="rId4" Type="http://schemas.openxmlformats.org/officeDocument/2006/relationships/image" Target="../media/image65.png"/><Relationship Id="rId5"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63.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62.png"/><Relationship Id="rId4" Type="http://schemas.openxmlformats.org/officeDocument/2006/relationships/image" Target="../media/image26.png"/><Relationship Id="rId5" Type="http://schemas.openxmlformats.org/officeDocument/2006/relationships/image" Target="../media/image40.png"/><Relationship Id="rId6" Type="http://schemas.openxmlformats.org/officeDocument/2006/relationships/image" Target="../media/image12.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5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3.png"/><Relationship Id="rId3" Type="http://schemas.openxmlformats.org/officeDocument/2006/relationships/image" Target="../media/image50.png"/><Relationship Id="rId4" Type="http://schemas.openxmlformats.org/officeDocument/2006/relationships/image" Target="../media/image16.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 Id="rId3" Type="http://schemas.openxmlformats.org/officeDocument/2006/relationships/image" Target="../media/image83.png"/><Relationship Id="rId4" Type="http://schemas.openxmlformats.org/officeDocument/2006/relationships/image" Target="../media/image46.png"/><Relationship Id="rId5" Type="http://schemas.openxmlformats.org/officeDocument/2006/relationships/image" Target="../media/image41.png"/><Relationship Id="rId6" Type="http://schemas.openxmlformats.org/officeDocument/2006/relationships/image" Target="../media/image31.png"/><Relationship Id="rId7" Type="http://schemas.openxmlformats.org/officeDocument/2006/relationships/image" Target="../media/image18.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1.png"/><Relationship Id="rId3" Type="http://schemas.openxmlformats.org/officeDocument/2006/relationships/image" Target="../media/image48.png"/><Relationship Id="rId4" Type="http://schemas.openxmlformats.org/officeDocument/2006/relationships/image" Target="../media/image80.png"/><Relationship Id="rId5" Type="http://schemas.openxmlformats.org/officeDocument/2006/relationships/image" Target="../media/image79.png"/><Relationship Id="rId6" Type="http://schemas.openxmlformats.org/officeDocument/2006/relationships/image" Target="../media/image5.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image" Target="../media/image35.png"/><Relationship Id="rId6" Type="http://schemas.openxmlformats.org/officeDocument/2006/relationships/image" Target="../media/image21.png"/><Relationship Id="rId7" Type="http://schemas.openxmlformats.org/officeDocument/2006/relationships/image" Target="../media/image60.png"/><Relationship Id="rId8" Type="http://schemas.openxmlformats.org/officeDocument/2006/relationships/image" Target="../media/image46.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36.png"/><Relationship Id="rId5" Type="http://schemas.openxmlformats.org/officeDocument/2006/relationships/image" Target="../media/image27.png"/><Relationship Id="rId6" Type="http://schemas.openxmlformats.org/officeDocument/2006/relationships/image" Target="../media/image38.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19.png"/><Relationship Id="rId6" Type="http://schemas.openxmlformats.org/officeDocument/2006/relationships/image" Target="../media/image3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9.png"/><Relationship Id="rId6"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0.png"/><Relationship Id="rId6" Type="http://schemas.openxmlformats.org/officeDocument/2006/relationships/image" Target="../media/image17.png"/><Relationship Id="rId7" Type="http://schemas.openxmlformats.org/officeDocument/2006/relationships/image" Target="../media/image3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 Id="rId3" Type="http://schemas.openxmlformats.org/officeDocument/2006/relationships/image" Target="../media/image34.png"/><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55.png"/><Relationship Id="rId4" Type="http://schemas.openxmlformats.org/officeDocument/2006/relationships/image" Target="../media/image49.png"/><Relationship Id="rId5" Type="http://schemas.openxmlformats.org/officeDocument/2006/relationships/image" Target="../media/image5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 Id="rId3" Type="http://schemas.openxmlformats.org/officeDocument/2006/relationships/image" Target="../media/image27.png"/><Relationship Id="rId4" Type="http://schemas.openxmlformats.org/officeDocument/2006/relationships/image" Target="../media/image43.png"/><Relationship Id="rId5" Type="http://schemas.openxmlformats.org/officeDocument/2006/relationships/image" Target="../media/image4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4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40.png"/><Relationship Id="rId6"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2.png"/><Relationship Id="rId4" Type="http://schemas.openxmlformats.org/officeDocument/2006/relationships/image" Target="../media/image5.png"/><Relationship Id="rId5"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2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9.png"/><Relationship Id="rId4"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7.png"/><Relationship Id="rId4" Type="http://schemas.openxmlformats.org/officeDocument/2006/relationships/image" Target="../media/image71.png"/><Relationship Id="rId5"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6.png"/><Relationship Id="rId4" Type="http://schemas.openxmlformats.org/officeDocument/2006/relationships/image" Target="../media/image27.png"/><Relationship Id="rId5" Type="http://schemas.openxmlformats.org/officeDocument/2006/relationships/image" Target="../media/image38.png"/><Relationship Id="rId6"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6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27.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5.png"/><Relationship Id="rId4" Type="http://schemas.openxmlformats.org/officeDocument/2006/relationships/image" Target="../media/image21.png"/><Relationship Id="rId5" Type="http://schemas.openxmlformats.org/officeDocument/2006/relationships/image" Target="../media/image28.png"/><Relationship Id="rId6"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29.png"/><Relationship Id="rId4" Type="http://schemas.openxmlformats.org/officeDocument/2006/relationships/image" Target="../media/image69.png"/><Relationship Id="rId5"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6.png"/><Relationship Id="rId4" Type="http://schemas.openxmlformats.org/officeDocument/2006/relationships/image" Target="../media/image2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4.png"/><Relationship Id="rId4" Type="http://schemas.openxmlformats.org/officeDocument/2006/relationships/image" Target="../media/image65.png"/><Relationship Id="rId5"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6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62.png"/><Relationship Id="rId4" Type="http://schemas.openxmlformats.org/officeDocument/2006/relationships/image" Target="../media/image26.png"/><Relationship Id="rId5" Type="http://schemas.openxmlformats.org/officeDocument/2006/relationships/image" Target="../media/image40.png"/><Relationship Id="rId6"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3.png"/><Relationship Id="rId3" Type="http://schemas.openxmlformats.org/officeDocument/2006/relationships/image" Target="../media/image50.png"/><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83.png"/><Relationship Id="rId4" Type="http://schemas.openxmlformats.org/officeDocument/2006/relationships/image" Target="../media/image46.png"/><Relationship Id="rId5" Type="http://schemas.openxmlformats.org/officeDocument/2006/relationships/image" Target="../media/image41.png"/><Relationship Id="rId6" Type="http://schemas.openxmlformats.org/officeDocument/2006/relationships/image" Target="../media/image31.png"/><Relationship Id="rId7"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1.png"/><Relationship Id="rId3" Type="http://schemas.openxmlformats.org/officeDocument/2006/relationships/image" Target="../media/image48.png"/><Relationship Id="rId4" Type="http://schemas.openxmlformats.org/officeDocument/2006/relationships/image" Target="../media/image80.png"/><Relationship Id="rId5" Type="http://schemas.openxmlformats.org/officeDocument/2006/relationships/image" Target="../media/image79.png"/><Relationship Id="rId6"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image" Target="../media/image35.png"/><Relationship Id="rId6" Type="http://schemas.openxmlformats.org/officeDocument/2006/relationships/image" Target="../media/image21.png"/><Relationship Id="rId7" Type="http://schemas.openxmlformats.org/officeDocument/2006/relationships/image" Target="../media/image60.png"/><Relationship Id="rId8" Type="http://schemas.openxmlformats.org/officeDocument/2006/relationships/image" Target="../media/image4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6.png"/><Relationship Id="rId4" Type="http://schemas.openxmlformats.org/officeDocument/2006/relationships/image" Target="../media/image7.png"/><Relationship Id="rId5"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36.png"/><Relationship Id="rId5" Type="http://schemas.openxmlformats.org/officeDocument/2006/relationships/image" Target="../media/image27.png"/><Relationship Id="rId6" Type="http://schemas.openxmlformats.org/officeDocument/2006/relationships/image" Target="../media/image3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6.png"/><Relationship Id="rId4" Type="http://schemas.openxmlformats.org/officeDocument/2006/relationships/image" Target="../media/image7.png"/><Relationship Id="rId5"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11.png"/><Relationship Id="rId4" Type="http://schemas.openxmlformats.org/officeDocument/2006/relationships/image" Target="../media/image3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3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3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19.png"/><Relationship Id="rId6" Type="http://schemas.openxmlformats.org/officeDocument/2006/relationships/image" Target="../media/image3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9.png"/><Relationship Id="rId6" Type="http://schemas.openxmlformats.org/officeDocument/2006/relationships/image" Target="../media/image1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0.png"/><Relationship Id="rId6" Type="http://schemas.openxmlformats.org/officeDocument/2006/relationships/image" Target="../media/image17.png"/><Relationship Id="rId7" Type="http://schemas.openxmlformats.org/officeDocument/2006/relationships/image" Target="../media/image3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png"/><Relationship Id="rId3" Type="http://schemas.openxmlformats.org/officeDocument/2006/relationships/image" Target="../media/image34.png"/><Relationship Id="rId4" Type="http://schemas.openxmlformats.org/officeDocument/2006/relationships/image" Target="../media/image3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11.png"/><Relationship Id="rId4" Type="http://schemas.openxmlformats.org/officeDocument/2006/relationships/image" Target="../media/image39.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55.png"/><Relationship Id="rId4" Type="http://schemas.openxmlformats.org/officeDocument/2006/relationships/image" Target="../media/image49.png"/><Relationship Id="rId5" Type="http://schemas.openxmlformats.org/officeDocument/2006/relationships/image" Target="../media/image5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27.png"/><Relationship Id="rId4" Type="http://schemas.openxmlformats.org/officeDocument/2006/relationships/image" Target="../media/image43.png"/><Relationship Id="rId5" Type="http://schemas.openxmlformats.org/officeDocument/2006/relationships/image" Target="../media/image4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 Id="rId3" Type="http://schemas.openxmlformats.org/officeDocument/2006/relationships/image" Target="../media/image4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40.png"/><Relationship Id="rId6"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2.png"/><Relationship Id="rId4" Type="http://schemas.openxmlformats.org/officeDocument/2006/relationships/image" Target="../media/image5.png"/><Relationship Id="rId5" Type="http://schemas.openxmlformats.org/officeDocument/2006/relationships/image" Target="../media/image2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png"/><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29.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69.png"/><Relationship Id="rId4" Type="http://schemas.openxmlformats.org/officeDocument/2006/relationships/image" Target="../media/image2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67.png"/><Relationship Id="rId4" Type="http://schemas.openxmlformats.org/officeDocument/2006/relationships/image" Target="../media/image71.png"/><Relationship Id="rId5" Type="http://schemas.openxmlformats.org/officeDocument/2006/relationships/image" Target="../media/image17.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36.png"/><Relationship Id="rId4" Type="http://schemas.openxmlformats.org/officeDocument/2006/relationships/image" Target="../media/image27.png"/><Relationship Id="rId5" Type="http://schemas.openxmlformats.org/officeDocument/2006/relationships/image" Target="../media/image38.png"/><Relationship Id="rId6"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6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39.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27.png"/><Relationship Id="rId4"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5.png"/><Relationship Id="rId4" Type="http://schemas.openxmlformats.org/officeDocument/2006/relationships/image" Target="../media/image21.png"/><Relationship Id="rId5" Type="http://schemas.openxmlformats.org/officeDocument/2006/relationships/image" Target="../media/image28.png"/><Relationship Id="rId6"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29.png"/><Relationship Id="rId4" Type="http://schemas.openxmlformats.org/officeDocument/2006/relationships/image" Target="../media/image69.png"/><Relationship Id="rId5" Type="http://schemas.openxmlformats.org/officeDocument/2006/relationships/image" Target="../media/image2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26.png"/><Relationship Id="rId4" Type="http://schemas.openxmlformats.org/officeDocument/2006/relationships/image" Target="../media/image2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4.png"/><Relationship Id="rId4" Type="http://schemas.openxmlformats.org/officeDocument/2006/relationships/image" Target="../media/image65.png"/><Relationship Id="rId5"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6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62.png"/><Relationship Id="rId4" Type="http://schemas.openxmlformats.org/officeDocument/2006/relationships/image" Target="../media/image26.png"/><Relationship Id="rId5" Type="http://schemas.openxmlformats.org/officeDocument/2006/relationships/image" Target="../media/image40.png"/><Relationship Id="rId6" Type="http://schemas.openxmlformats.org/officeDocument/2006/relationships/image" Target="../media/image1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59.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png"/><Relationship Id="rId3" Type="http://schemas.openxmlformats.org/officeDocument/2006/relationships/image" Target="../media/image50.png"/><Relationship Id="rId4" Type="http://schemas.openxmlformats.org/officeDocument/2006/relationships/image" Target="../media/image16.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83.png"/><Relationship Id="rId4" Type="http://schemas.openxmlformats.org/officeDocument/2006/relationships/image" Target="../media/image46.png"/><Relationship Id="rId5" Type="http://schemas.openxmlformats.org/officeDocument/2006/relationships/image" Target="../media/image41.png"/><Relationship Id="rId6" Type="http://schemas.openxmlformats.org/officeDocument/2006/relationships/image" Target="../media/image31.png"/><Relationship Id="rId7"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1.png"/><Relationship Id="rId3" Type="http://schemas.openxmlformats.org/officeDocument/2006/relationships/image" Target="../media/image48.png"/><Relationship Id="rId4" Type="http://schemas.openxmlformats.org/officeDocument/2006/relationships/image" Target="../media/image80.png"/><Relationship Id="rId5" Type="http://schemas.openxmlformats.org/officeDocument/2006/relationships/image" Target="../media/image79.png"/><Relationship Id="rId6"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image" Target="../media/image35.png"/><Relationship Id="rId6" Type="http://schemas.openxmlformats.org/officeDocument/2006/relationships/image" Target="../media/image21.png"/><Relationship Id="rId7" Type="http://schemas.openxmlformats.org/officeDocument/2006/relationships/image" Target="../media/image60.png"/><Relationship Id="rId8" Type="http://schemas.openxmlformats.org/officeDocument/2006/relationships/image" Target="../media/image46.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36.png"/><Relationship Id="rId5" Type="http://schemas.openxmlformats.org/officeDocument/2006/relationships/image" Target="../media/image27.png"/><Relationship Id="rId6" Type="http://schemas.openxmlformats.org/officeDocument/2006/relationships/image" Target="../media/image38.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 Id="rId3" Type="http://schemas.openxmlformats.org/officeDocument/2006/relationships/image" Target="../media/image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26.png"/><Relationship Id="rId4" Type="http://schemas.openxmlformats.org/officeDocument/2006/relationships/image" Target="../media/image7.png"/><Relationship Id="rId5"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 Id="rId3" Type="http://schemas.openxmlformats.org/officeDocument/2006/relationships/image" Target="../media/image11.png"/><Relationship Id="rId4" Type="http://schemas.openxmlformats.org/officeDocument/2006/relationships/image" Target="../media/image39.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png"/><Relationship Id="rId3" Type="http://schemas.openxmlformats.org/officeDocument/2006/relationships/image" Target="../media/image39.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35.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19.png"/><Relationship Id="rId6" Type="http://schemas.openxmlformats.org/officeDocument/2006/relationships/image" Target="../media/image30.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9.png"/><Relationship Id="rId6" Type="http://schemas.openxmlformats.org/officeDocument/2006/relationships/image" Target="../media/image18.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png"/><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0.png"/><Relationship Id="rId6" Type="http://schemas.openxmlformats.org/officeDocument/2006/relationships/image" Target="../media/image17.png"/><Relationship Id="rId7" Type="http://schemas.openxmlformats.org/officeDocument/2006/relationships/image" Target="../media/image3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b="0" l="8340" r="0" t="11323"/>
          <a:stretch/>
        </p:blipFill>
        <p:spPr>
          <a:xfrm>
            <a:off x="0" y="0"/>
            <a:ext cx="8381275" cy="4560875"/>
          </a:xfrm>
          <a:prstGeom prst="rect">
            <a:avLst/>
          </a:prstGeom>
          <a:noFill/>
          <a:ln>
            <a:noFill/>
          </a:ln>
        </p:spPr>
      </p:pic>
      <p:sp>
        <p:nvSpPr>
          <p:cNvPr id="10" name="Google Shape;10;p2"/>
          <p:cNvSpPr txBox="1"/>
          <p:nvPr>
            <p:ph type="ctrTitle"/>
          </p:nvPr>
        </p:nvSpPr>
        <p:spPr>
          <a:xfrm>
            <a:off x="715100" y="1451150"/>
            <a:ext cx="7713900" cy="1911000"/>
          </a:xfrm>
          <a:prstGeom prst="rect">
            <a:avLst/>
          </a:prstGeom>
        </p:spPr>
        <p:txBody>
          <a:bodyPr anchorCtr="0" anchor="ctr" bIns="91425" lIns="91425" spcFirstLastPara="1" rIns="91425" wrap="square" tIns="91425">
            <a:noAutofit/>
          </a:bodyPr>
          <a:lstStyle>
            <a:lvl1pPr lvl="0" algn="ctr">
              <a:spcBef>
                <a:spcPts val="0"/>
              </a:spcBef>
              <a:spcAft>
                <a:spcPts val="0"/>
              </a:spcAft>
              <a:buClr>
                <a:srgbClr val="191919"/>
              </a:buClr>
              <a:buSzPts val="5200"/>
              <a:buNone/>
              <a:defRPr b="1" sz="6900">
                <a:solidFill>
                  <a:srgbClr val="191919"/>
                </a:solidFill>
                <a:latin typeface="Playfair Display"/>
                <a:ea typeface="Playfair Display"/>
                <a:cs typeface="Playfair Display"/>
                <a:sym typeface="Playfair Display"/>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1" name="Google Shape;11;p2"/>
          <p:cNvSpPr txBox="1"/>
          <p:nvPr>
            <p:ph idx="1" type="subTitle"/>
          </p:nvPr>
        </p:nvSpPr>
        <p:spPr>
          <a:xfrm>
            <a:off x="2392500" y="3571700"/>
            <a:ext cx="4359000" cy="4095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pic>
        <p:nvPicPr>
          <p:cNvPr id="12" name="Google Shape;12;p2"/>
          <p:cNvPicPr preferRelativeResize="0"/>
          <p:nvPr/>
        </p:nvPicPr>
        <p:blipFill>
          <a:blip r:embed="rId3">
            <a:alphaModFix/>
          </a:blip>
          <a:stretch>
            <a:fillRect/>
          </a:stretch>
        </p:blipFill>
        <p:spPr>
          <a:xfrm>
            <a:off x="50" y="0"/>
            <a:ext cx="9144000" cy="5143500"/>
          </a:xfrm>
          <a:prstGeom prst="rect">
            <a:avLst/>
          </a:prstGeom>
          <a:noFill/>
          <a:ln>
            <a:noFill/>
          </a:ln>
        </p:spPr>
      </p:pic>
      <p:grpSp>
        <p:nvGrpSpPr>
          <p:cNvPr id="13" name="Google Shape;13;p2"/>
          <p:cNvGrpSpPr/>
          <p:nvPr/>
        </p:nvGrpSpPr>
        <p:grpSpPr>
          <a:xfrm>
            <a:off x="4387888" y="3520850"/>
            <a:ext cx="4958925" cy="1722675"/>
            <a:chOff x="4387888" y="3520850"/>
            <a:chExt cx="4958925" cy="1722675"/>
          </a:xfrm>
        </p:grpSpPr>
        <p:grpSp>
          <p:nvGrpSpPr>
            <p:cNvPr id="14" name="Google Shape;14;p2"/>
            <p:cNvGrpSpPr/>
            <p:nvPr/>
          </p:nvGrpSpPr>
          <p:grpSpPr>
            <a:xfrm flipH="1">
              <a:off x="4549813" y="4921025"/>
              <a:ext cx="4720800" cy="322500"/>
              <a:chOff x="190550" y="182425"/>
              <a:chExt cx="4720800" cy="322500"/>
            </a:xfrm>
          </p:grpSpPr>
          <p:sp>
            <p:nvSpPr>
              <p:cNvPr id="15" name="Google Shape;15;p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flipH="1">
              <a:off x="5940463" y="3987575"/>
              <a:ext cx="3406350" cy="322500"/>
              <a:chOff x="-247600" y="182425"/>
              <a:chExt cx="3406350" cy="322500"/>
            </a:xfrm>
          </p:grpSpPr>
          <p:sp>
            <p:nvSpPr>
              <p:cNvPr id="27" name="Google Shape;27;p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 name="Google Shape;35;p2"/>
            <p:cNvGrpSpPr/>
            <p:nvPr/>
          </p:nvGrpSpPr>
          <p:grpSpPr>
            <a:xfrm flipH="1">
              <a:off x="7016788" y="3520850"/>
              <a:ext cx="2091900" cy="322500"/>
              <a:chOff x="-247600" y="182425"/>
              <a:chExt cx="2091900" cy="322500"/>
            </a:xfrm>
          </p:grpSpPr>
          <p:sp>
            <p:nvSpPr>
              <p:cNvPr id="36" name="Google Shape;36;p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 name="Google Shape;41;p2"/>
            <p:cNvGrpSpPr/>
            <p:nvPr/>
          </p:nvGrpSpPr>
          <p:grpSpPr>
            <a:xfrm flipH="1">
              <a:off x="4387888" y="4454300"/>
              <a:ext cx="4720800" cy="322500"/>
              <a:chOff x="190550" y="182425"/>
              <a:chExt cx="4720800" cy="322500"/>
            </a:xfrm>
          </p:grpSpPr>
          <p:sp>
            <p:nvSpPr>
              <p:cNvPr id="42" name="Google Shape;42;p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3" name="Google Shape;53;p2"/>
          <p:cNvGrpSpPr/>
          <p:nvPr/>
        </p:nvGrpSpPr>
        <p:grpSpPr>
          <a:xfrm>
            <a:off x="-247600" y="-250950"/>
            <a:ext cx="5158950" cy="1655975"/>
            <a:chOff x="-247600" y="-250950"/>
            <a:chExt cx="5158950" cy="1655975"/>
          </a:xfrm>
        </p:grpSpPr>
        <p:grpSp>
          <p:nvGrpSpPr>
            <p:cNvPr id="54" name="Google Shape;54;p2"/>
            <p:cNvGrpSpPr/>
            <p:nvPr/>
          </p:nvGrpSpPr>
          <p:grpSpPr>
            <a:xfrm>
              <a:off x="-247600" y="182425"/>
              <a:ext cx="5158950" cy="322500"/>
              <a:chOff x="-247600" y="182425"/>
              <a:chExt cx="5158950" cy="322500"/>
            </a:xfrm>
          </p:grpSpPr>
          <p:sp>
            <p:nvSpPr>
              <p:cNvPr id="55" name="Google Shape;55;p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 name="Google Shape;67;p2"/>
            <p:cNvGrpSpPr/>
            <p:nvPr/>
          </p:nvGrpSpPr>
          <p:grpSpPr>
            <a:xfrm>
              <a:off x="-9475" y="-250950"/>
              <a:ext cx="4720800" cy="322500"/>
              <a:chOff x="190550" y="182425"/>
              <a:chExt cx="4720800" cy="322500"/>
            </a:xfrm>
          </p:grpSpPr>
          <p:sp>
            <p:nvSpPr>
              <p:cNvPr id="68" name="Google Shape;68;p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 name="Google Shape;79;p2"/>
            <p:cNvGrpSpPr/>
            <p:nvPr/>
          </p:nvGrpSpPr>
          <p:grpSpPr>
            <a:xfrm>
              <a:off x="-247600" y="1082525"/>
              <a:ext cx="3844500" cy="322500"/>
              <a:chOff x="-247600" y="182425"/>
              <a:chExt cx="3844500" cy="322500"/>
            </a:xfrm>
          </p:grpSpPr>
          <p:sp>
            <p:nvSpPr>
              <p:cNvPr id="80" name="Google Shape;80;p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2"/>
            <p:cNvGrpSpPr/>
            <p:nvPr/>
          </p:nvGrpSpPr>
          <p:grpSpPr>
            <a:xfrm>
              <a:off x="-9475" y="649150"/>
              <a:ext cx="4720800" cy="322500"/>
              <a:chOff x="190550" y="182425"/>
              <a:chExt cx="4720800" cy="322500"/>
            </a:xfrm>
          </p:grpSpPr>
          <p:sp>
            <p:nvSpPr>
              <p:cNvPr id="90" name="Google Shape;90;p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6" name="Shape 566"/>
        <p:cNvGrpSpPr/>
        <p:nvPr/>
      </p:nvGrpSpPr>
      <p:grpSpPr>
        <a:xfrm>
          <a:off x="0" y="0"/>
          <a:ext cx="0" cy="0"/>
          <a:chOff x="0" y="0"/>
          <a:chExt cx="0" cy="0"/>
        </a:xfrm>
      </p:grpSpPr>
      <p:sp>
        <p:nvSpPr>
          <p:cNvPr id="567" name="Google Shape;567;p11"/>
          <p:cNvSpPr txBox="1"/>
          <p:nvPr>
            <p:ph hasCustomPrompt="1" type="title"/>
          </p:nvPr>
        </p:nvSpPr>
        <p:spPr>
          <a:xfrm>
            <a:off x="1686050" y="1453100"/>
            <a:ext cx="5772000" cy="15111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9600">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68" name="Google Shape;568;p11"/>
          <p:cNvSpPr txBox="1"/>
          <p:nvPr>
            <p:ph idx="1" type="subTitle"/>
          </p:nvPr>
        </p:nvSpPr>
        <p:spPr>
          <a:xfrm>
            <a:off x="1685975" y="2917163"/>
            <a:ext cx="5772000" cy="36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pic>
        <p:nvPicPr>
          <p:cNvPr id="569" name="Google Shape;569;p11"/>
          <p:cNvPicPr preferRelativeResize="0"/>
          <p:nvPr/>
        </p:nvPicPr>
        <p:blipFill>
          <a:blip r:embed="rId2">
            <a:alphaModFix/>
          </a:blip>
          <a:stretch>
            <a:fillRect/>
          </a:stretch>
        </p:blipFill>
        <p:spPr>
          <a:xfrm>
            <a:off x="50" y="0"/>
            <a:ext cx="9144000" cy="5143500"/>
          </a:xfrm>
          <a:prstGeom prst="rect">
            <a:avLst/>
          </a:prstGeom>
          <a:noFill/>
          <a:ln>
            <a:noFill/>
          </a:ln>
        </p:spPr>
      </p:pic>
      <p:pic>
        <p:nvPicPr>
          <p:cNvPr id="570" name="Google Shape;570;p11"/>
          <p:cNvPicPr preferRelativeResize="0"/>
          <p:nvPr/>
        </p:nvPicPr>
        <p:blipFill>
          <a:blip r:embed="rId3">
            <a:alphaModFix/>
          </a:blip>
          <a:stretch>
            <a:fillRect/>
          </a:stretch>
        </p:blipFill>
        <p:spPr>
          <a:xfrm rot="-478841">
            <a:off x="-1055653" y="-853775"/>
            <a:ext cx="4507843" cy="2861626"/>
          </a:xfrm>
          <a:prstGeom prst="rect">
            <a:avLst/>
          </a:prstGeom>
          <a:noFill/>
          <a:ln>
            <a:noFill/>
          </a:ln>
        </p:spPr>
      </p:pic>
      <p:pic>
        <p:nvPicPr>
          <p:cNvPr id="571" name="Google Shape;571;p11"/>
          <p:cNvPicPr preferRelativeResize="0"/>
          <p:nvPr/>
        </p:nvPicPr>
        <p:blipFill>
          <a:blip r:embed="rId4">
            <a:alphaModFix amt="89000"/>
          </a:blip>
          <a:stretch>
            <a:fillRect/>
          </a:stretch>
        </p:blipFill>
        <p:spPr>
          <a:xfrm>
            <a:off x="-182102" y="1504951"/>
            <a:ext cx="2190076" cy="486875"/>
          </a:xfrm>
          <a:prstGeom prst="rect">
            <a:avLst/>
          </a:prstGeom>
          <a:noFill/>
          <a:ln>
            <a:noFill/>
          </a:ln>
        </p:spPr>
      </p:pic>
      <p:grpSp>
        <p:nvGrpSpPr>
          <p:cNvPr id="572" name="Google Shape;572;p11"/>
          <p:cNvGrpSpPr/>
          <p:nvPr/>
        </p:nvGrpSpPr>
        <p:grpSpPr>
          <a:xfrm>
            <a:off x="-247600" y="-250950"/>
            <a:ext cx="5158950" cy="1655975"/>
            <a:chOff x="-247600" y="-250950"/>
            <a:chExt cx="5158950" cy="1655975"/>
          </a:xfrm>
        </p:grpSpPr>
        <p:grpSp>
          <p:nvGrpSpPr>
            <p:cNvPr id="573" name="Google Shape;573;p11"/>
            <p:cNvGrpSpPr/>
            <p:nvPr/>
          </p:nvGrpSpPr>
          <p:grpSpPr>
            <a:xfrm>
              <a:off x="-247600" y="182425"/>
              <a:ext cx="5158950" cy="322500"/>
              <a:chOff x="-247600" y="182425"/>
              <a:chExt cx="5158950" cy="322500"/>
            </a:xfrm>
          </p:grpSpPr>
          <p:sp>
            <p:nvSpPr>
              <p:cNvPr id="574" name="Google Shape;574;p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6" name="Google Shape;586;p11"/>
            <p:cNvGrpSpPr/>
            <p:nvPr/>
          </p:nvGrpSpPr>
          <p:grpSpPr>
            <a:xfrm>
              <a:off x="-9475" y="-250950"/>
              <a:ext cx="4720800" cy="322500"/>
              <a:chOff x="190550" y="182425"/>
              <a:chExt cx="4720800" cy="322500"/>
            </a:xfrm>
          </p:grpSpPr>
          <p:sp>
            <p:nvSpPr>
              <p:cNvPr id="587" name="Google Shape;587;p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8" name="Google Shape;598;p11"/>
            <p:cNvGrpSpPr/>
            <p:nvPr/>
          </p:nvGrpSpPr>
          <p:grpSpPr>
            <a:xfrm>
              <a:off x="-247600" y="1082525"/>
              <a:ext cx="3844500" cy="322500"/>
              <a:chOff x="-247600" y="182425"/>
              <a:chExt cx="3844500" cy="322500"/>
            </a:xfrm>
          </p:grpSpPr>
          <p:sp>
            <p:nvSpPr>
              <p:cNvPr id="599" name="Google Shape;599;p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8" name="Google Shape;608;p11"/>
            <p:cNvGrpSpPr/>
            <p:nvPr/>
          </p:nvGrpSpPr>
          <p:grpSpPr>
            <a:xfrm>
              <a:off x="-9475" y="649150"/>
              <a:ext cx="4720800" cy="322500"/>
              <a:chOff x="190550" y="182425"/>
              <a:chExt cx="4720800" cy="322500"/>
            </a:xfrm>
          </p:grpSpPr>
          <p:sp>
            <p:nvSpPr>
              <p:cNvPr id="609" name="Google Shape;609;p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20" name="Google Shape;620;p11"/>
          <p:cNvGrpSpPr/>
          <p:nvPr/>
        </p:nvGrpSpPr>
        <p:grpSpPr>
          <a:xfrm>
            <a:off x="4387888" y="3520850"/>
            <a:ext cx="4958925" cy="1722675"/>
            <a:chOff x="4387888" y="3520850"/>
            <a:chExt cx="4958925" cy="1722675"/>
          </a:xfrm>
        </p:grpSpPr>
        <p:grpSp>
          <p:nvGrpSpPr>
            <p:cNvPr id="621" name="Google Shape;621;p11"/>
            <p:cNvGrpSpPr/>
            <p:nvPr/>
          </p:nvGrpSpPr>
          <p:grpSpPr>
            <a:xfrm flipH="1">
              <a:off x="4549813" y="4921025"/>
              <a:ext cx="4720800" cy="322500"/>
              <a:chOff x="190550" y="182425"/>
              <a:chExt cx="4720800" cy="322500"/>
            </a:xfrm>
          </p:grpSpPr>
          <p:sp>
            <p:nvSpPr>
              <p:cNvPr id="622" name="Google Shape;622;p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3" name="Google Shape;633;p11"/>
            <p:cNvGrpSpPr/>
            <p:nvPr/>
          </p:nvGrpSpPr>
          <p:grpSpPr>
            <a:xfrm flipH="1">
              <a:off x="5940463" y="3987575"/>
              <a:ext cx="3406350" cy="322500"/>
              <a:chOff x="-247600" y="182425"/>
              <a:chExt cx="3406350" cy="322500"/>
            </a:xfrm>
          </p:grpSpPr>
          <p:sp>
            <p:nvSpPr>
              <p:cNvPr id="634" name="Google Shape;634;p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2" name="Google Shape;642;p11"/>
            <p:cNvGrpSpPr/>
            <p:nvPr/>
          </p:nvGrpSpPr>
          <p:grpSpPr>
            <a:xfrm flipH="1">
              <a:off x="7016788" y="3520850"/>
              <a:ext cx="2091900" cy="322500"/>
              <a:chOff x="-247600" y="182425"/>
              <a:chExt cx="2091900" cy="322500"/>
            </a:xfrm>
          </p:grpSpPr>
          <p:sp>
            <p:nvSpPr>
              <p:cNvPr id="643" name="Google Shape;643;p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8" name="Google Shape;648;p11"/>
            <p:cNvGrpSpPr/>
            <p:nvPr/>
          </p:nvGrpSpPr>
          <p:grpSpPr>
            <a:xfrm flipH="1">
              <a:off x="4387888" y="4454300"/>
              <a:ext cx="4720800" cy="322500"/>
              <a:chOff x="190550" y="182425"/>
              <a:chExt cx="4720800" cy="322500"/>
            </a:xfrm>
          </p:grpSpPr>
          <p:sp>
            <p:nvSpPr>
              <p:cNvPr id="649" name="Google Shape;649;p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4">
    <p:spTree>
      <p:nvGrpSpPr>
        <p:cNvPr id="5683" name="Shape 5683"/>
        <p:cNvGrpSpPr/>
        <p:nvPr/>
      </p:nvGrpSpPr>
      <p:grpSpPr>
        <a:xfrm>
          <a:off x="0" y="0"/>
          <a:ext cx="0" cy="0"/>
          <a:chOff x="0" y="0"/>
          <a:chExt cx="0" cy="0"/>
        </a:xfrm>
      </p:grpSpPr>
      <p:sp>
        <p:nvSpPr>
          <p:cNvPr id="5684" name="Google Shape;5684;p103"/>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5685" name="Google Shape;5685;p103"/>
          <p:cNvPicPr preferRelativeResize="0"/>
          <p:nvPr/>
        </p:nvPicPr>
        <p:blipFill rotWithShape="1">
          <a:blip r:embed="rId2">
            <a:alphaModFix/>
          </a:blip>
          <a:srcRect b="0" l="12237" r="-2287" t="3400"/>
          <a:stretch/>
        </p:blipFill>
        <p:spPr>
          <a:xfrm flipH="1">
            <a:off x="909701" y="0"/>
            <a:ext cx="8234299" cy="4968751"/>
          </a:xfrm>
          <a:prstGeom prst="rect">
            <a:avLst/>
          </a:prstGeom>
          <a:noFill/>
          <a:ln>
            <a:noFill/>
          </a:ln>
        </p:spPr>
      </p:pic>
      <p:grpSp>
        <p:nvGrpSpPr>
          <p:cNvPr id="5686" name="Google Shape;5686;p103"/>
          <p:cNvGrpSpPr/>
          <p:nvPr/>
        </p:nvGrpSpPr>
        <p:grpSpPr>
          <a:xfrm flipH="1">
            <a:off x="4210363" y="0"/>
            <a:ext cx="5158950" cy="1655975"/>
            <a:chOff x="-247600" y="-250950"/>
            <a:chExt cx="5158950" cy="1655975"/>
          </a:xfrm>
        </p:grpSpPr>
        <p:grpSp>
          <p:nvGrpSpPr>
            <p:cNvPr id="5687" name="Google Shape;5687;p103"/>
            <p:cNvGrpSpPr/>
            <p:nvPr/>
          </p:nvGrpSpPr>
          <p:grpSpPr>
            <a:xfrm>
              <a:off x="-247600" y="182425"/>
              <a:ext cx="5158950" cy="322500"/>
              <a:chOff x="-247600" y="182425"/>
              <a:chExt cx="5158950" cy="322500"/>
            </a:xfrm>
          </p:grpSpPr>
          <p:sp>
            <p:nvSpPr>
              <p:cNvPr id="5688" name="Google Shape;5688;p10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9" name="Google Shape;5689;p10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0" name="Google Shape;5690;p10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1" name="Google Shape;5691;p10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2" name="Google Shape;5692;p10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3" name="Google Shape;5693;p10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4" name="Google Shape;5694;p10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5" name="Google Shape;5695;p10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6" name="Google Shape;5696;p10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7" name="Google Shape;5697;p10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8" name="Google Shape;5698;p10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9" name="Google Shape;5699;p10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00" name="Google Shape;5700;p103"/>
            <p:cNvGrpSpPr/>
            <p:nvPr/>
          </p:nvGrpSpPr>
          <p:grpSpPr>
            <a:xfrm>
              <a:off x="-9475" y="-250950"/>
              <a:ext cx="4720800" cy="322500"/>
              <a:chOff x="190550" y="182425"/>
              <a:chExt cx="4720800" cy="322500"/>
            </a:xfrm>
          </p:grpSpPr>
          <p:sp>
            <p:nvSpPr>
              <p:cNvPr id="5701" name="Google Shape;5701;p10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2" name="Google Shape;5702;p10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3" name="Google Shape;5703;p10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4" name="Google Shape;5704;p10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5" name="Google Shape;5705;p10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6" name="Google Shape;5706;p10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7" name="Google Shape;5707;p10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8" name="Google Shape;5708;p10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9" name="Google Shape;5709;p10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0" name="Google Shape;5710;p10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1" name="Google Shape;5711;p10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12" name="Google Shape;5712;p103"/>
            <p:cNvGrpSpPr/>
            <p:nvPr/>
          </p:nvGrpSpPr>
          <p:grpSpPr>
            <a:xfrm>
              <a:off x="-247600" y="1082525"/>
              <a:ext cx="3844500" cy="322500"/>
              <a:chOff x="-247600" y="182425"/>
              <a:chExt cx="3844500" cy="322500"/>
            </a:xfrm>
          </p:grpSpPr>
          <p:sp>
            <p:nvSpPr>
              <p:cNvPr id="5713" name="Google Shape;5713;p10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4" name="Google Shape;5714;p10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5" name="Google Shape;5715;p10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6" name="Google Shape;5716;p10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7" name="Google Shape;5717;p10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8" name="Google Shape;5718;p10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9" name="Google Shape;5719;p10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0" name="Google Shape;5720;p10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1" name="Google Shape;5721;p10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22" name="Google Shape;5722;p103"/>
            <p:cNvGrpSpPr/>
            <p:nvPr/>
          </p:nvGrpSpPr>
          <p:grpSpPr>
            <a:xfrm>
              <a:off x="-9475" y="649150"/>
              <a:ext cx="4720800" cy="322500"/>
              <a:chOff x="190550" y="182425"/>
              <a:chExt cx="4720800" cy="322500"/>
            </a:xfrm>
          </p:grpSpPr>
          <p:sp>
            <p:nvSpPr>
              <p:cNvPr id="5723" name="Google Shape;5723;p10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4" name="Google Shape;5724;p10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5" name="Google Shape;5725;p10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6" name="Google Shape;5726;p10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7" name="Google Shape;5727;p10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8" name="Google Shape;5728;p10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9" name="Google Shape;5729;p10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0" name="Google Shape;5730;p10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1" name="Google Shape;5731;p10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2" name="Google Shape;5732;p10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3" name="Google Shape;5733;p10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734" name="Google Shape;5734;p103"/>
          <p:cNvPicPr preferRelativeResize="0"/>
          <p:nvPr/>
        </p:nvPicPr>
        <p:blipFill>
          <a:blip r:embed="rId3">
            <a:alphaModFix/>
          </a:blip>
          <a:stretch>
            <a:fillRect/>
          </a:stretch>
        </p:blipFill>
        <p:spPr>
          <a:xfrm>
            <a:off x="6877793" y="4237379"/>
            <a:ext cx="2811057" cy="624926"/>
          </a:xfrm>
          <a:prstGeom prst="rect">
            <a:avLst/>
          </a:prstGeom>
          <a:noFill/>
          <a:ln>
            <a:noFill/>
          </a:ln>
        </p:spPr>
      </p:pic>
      <p:pic>
        <p:nvPicPr>
          <p:cNvPr id="5735" name="Google Shape;5735;p103"/>
          <p:cNvPicPr preferRelativeResize="0"/>
          <p:nvPr/>
        </p:nvPicPr>
        <p:blipFill>
          <a:blip r:embed="rId4">
            <a:alphaModFix/>
          </a:blip>
          <a:stretch>
            <a:fillRect/>
          </a:stretch>
        </p:blipFill>
        <p:spPr>
          <a:xfrm flipH="1" rot="10800000">
            <a:off x="-1" y="4467224"/>
            <a:ext cx="2547124" cy="693775"/>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TITLE_ONLY_5">
    <p:spTree>
      <p:nvGrpSpPr>
        <p:cNvPr id="5736" name="Shape 5736"/>
        <p:cNvGrpSpPr/>
        <p:nvPr/>
      </p:nvGrpSpPr>
      <p:grpSpPr>
        <a:xfrm>
          <a:off x="0" y="0"/>
          <a:ext cx="0" cy="0"/>
          <a:chOff x="0" y="0"/>
          <a:chExt cx="0" cy="0"/>
        </a:xfrm>
      </p:grpSpPr>
      <p:sp>
        <p:nvSpPr>
          <p:cNvPr id="5737" name="Google Shape;5737;p104"/>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5738" name="Google Shape;5738;p104"/>
          <p:cNvPicPr preferRelativeResize="0"/>
          <p:nvPr/>
        </p:nvPicPr>
        <p:blipFill>
          <a:blip r:embed="rId2">
            <a:alphaModFix/>
          </a:blip>
          <a:stretch>
            <a:fillRect/>
          </a:stretch>
        </p:blipFill>
        <p:spPr>
          <a:xfrm>
            <a:off x="68024" y="3568136"/>
            <a:ext cx="1789121" cy="1575361"/>
          </a:xfrm>
          <a:prstGeom prst="rect">
            <a:avLst/>
          </a:prstGeom>
          <a:noFill/>
          <a:ln>
            <a:noFill/>
          </a:ln>
        </p:spPr>
      </p:pic>
      <p:pic>
        <p:nvPicPr>
          <p:cNvPr id="5739" name="Google Shape;5739;p104"/>
          <p:cNvPicPr preferRelativeResize="0"/>
          <p:nvPr/>
        </p:nvPicPr>
        <p:blipFill>
          <a:blip r:embed="rId3">
            <a:alphaModFix/>
          </a:blip>
          <a:stretch>
            <a:fillRect/>
          </a:stretch>
        </p:blipFill>
        <p:spPr>
          <a:xfrm>
            <a:off x="1500525" y="4077927"/>
            <a:ext cx="1249525" cy="1233899"/>
          </a:xfrm>
          <a:prstGeom prst="rect">
            <a:avLst/>
          </a:prstGeom>
          <a:noFill/>
          <a:ln>
            <a:noFill/>
          </a:ln>
        </p:spPr>
      </p:pic>
      <p:grpSp>
        <p:nvGrpSpPr>
          <p:cNvPr id="5740" name="Google Shape;5740;p104"/>
          <p:cNvGrpSpPr/>
          <p:nvPr/>
        </p:nvGrpSpPr>
        <p:grpSpPr>
          <a:xfrm>
            <a:off x="269063" y="4387625"/>
            <a:ext cx="1653750" cy="755875"/>
            <a:chOff x="6858050" y="-23775"/>
            <a:chExt cx="1653750" cy="755875"/>
          </a:xfrm>
        </p:grpSpPr>
        <p:grpSp>
          <p:nvGrpSpPr>
            <p:cNvPr id="5741" name="Google Shape;5741;p104"/>
            <p:cNvGrpSpPr/>
            <p:nvPr/>
          </p:nvGrpSpPr>
          <p:grpSpPr>
            <a:xfrm flipH="1">
              <a:off x="6858050" y="409600"/>
              <a:ext cx="1653750" cy="322500"/>
              <a:chOff x="628700" y="182425"/>
              <a:chExt cx="1653750" cy="322500"/>
            </a:xfrm>
          </p:grpSpPr>
          <p:sp>
            <p:nvSpPr>
              <p:cNvPr id="5742" name="Google Shape;5742;p10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3" name="Google Shape;5743;p10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4" name="Google Shape;5744;p10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5" name="Google Shape;5745;p10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46" name="Google Shape;5746;p104"/>
            <p:cNvGrpSpPr/>
            <p:nvPr/>
          </p:nvGrpSpPr>
          <p:grpSpPr>
            <a:xfrm flipH="1">
              <a:off x="7077125" y="-23775"/>
              <a:ext cx="1215600" cy="322500"/>
              <a:chOff x="628700" y="182425"/>
              <a:chExt cx="1215600" cy="322500"/>
            </a:xfrm>
          </p:grpSpPr>
          <p:sp>
            <p:nvSpPr>
              <p:cNvPr id="5747" name="Google Shape;5747;p10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8" name="Google Shape;5748;p10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9" name="Google Shape;5749;p10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750" name="Google Shape;5750;p104"/>
          <p:cNvGrpSpPr/>
          <p:nvPr/>
        </p:nvGrpSpPr>
        <p:grpSpPr>
          <a:xfrm>
            <a:off x="269063" y="3599938"/>
            <a:ext cx="1653750" cy="755875"/>
            <a:chOff x="6858050" y="-23775"/>
            <a:chExt cx="1653750" cy="755875"/>
          </a:xfrm>
        </p:grpSpPr>
        <p:grpSp>
          <p:nvGrpSpPr>
            <p:cNvPr id="5751" name="Google Shape;5751;p104"/>
            <p:cNvGrpSpPr/>
            <p:nvPr/>
          </p:nvGrpSpPr>
          <p:grpSpPr>
            <a:xfrm flipH="1">
              <a:off x="6858050" y="409600"/>
              <a:ext cx="1653750" cy="322500"/>
              <a:chOff x="628700" y="182425"/>
              <a:chExt cx="1653750" cy="322500"/>
            </a:xfrm>
          </p:grpSpPr>
          <p:sp>
            <p:nvSpPr>
              <p:cNvPr id="5752" name="Google Shape;5752;p10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3" name="Google Shape;5753;p10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4" name="Google Shape;5754;p10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5" name="Google Shape;5755;p10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56" name="Google Shape;5756;p104"/>
            <p:cNvGrpSpPr/>
            <p:nvPr/>
          </p:nvGrpSpPr>
          <p:grpSpPr>
            <a:xfrm flipH="1">
              <a:off x="7077125" y="-23775"/>
              <a:ext cx="777450" cy="322500"/>
              <a:chOff x="1066850" y="182425"/>
              <a:chExt cx="777450" cy="322500"/>
            </a:xfrm>
          </p:grpSpPr>
          <p:sp>
            <p:nvSpPr>
              <p:cNvPr id="5757" name="Google Shape;5757;p10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8" name="Google Shape;5758;p10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759" name="Google Shape;5759;p104"/>
          <p:cNvPicPr preferRelativeResize="0"/>
          <p:nvPr/>
        </p:nvPicPr>
        <p:blipFill>
          <a:blip r:embed="rId4">
            <a:alphaModFix/>
          </a:blip>
          <a:stretch>
            <a:fillRect/>
          </a:stretch>
        </p:blipFill>
        <p:spPr>
          <a:xfrm>
            <a:off x="6824564" y="2970484"/>
            <a:ext cx="2963227" cy="2895476"/>
          </a:xfrm>
          <a:prstGeom prst="rect">
            <a:avLst/>
          </a:prstGeom>
          <a:noFill/>
          <a:ln>
            <a:noFill/>
          </a:ln>
        </p:spPr>
      </p:pic>
      <p:grpSp>
        <p:nvGrpSpPr>
          <p:cNvPr id="5760" name="Google Shape;5760;p104"/>
          <p:cNvGrpSpPr/>
          <p:nvPr/>
        </p:nvGrpSpPr>
        <p:grpSpPr>
          <a:xfrm>
            <a:off x="4387888" y="3520850"/>
            <a:ext cx="4958925" cy="1722675"/>
            <a:chOff x="4387888" y="3520850"/>
            <a:chExt cx="4958925" cy="1722675"/>
          </a:xfrm>
        </p:grpSpPr>
        <p:grpSp>
          <p:nvGrpSpPr>
            <p:cNvPr id="5761" name="Google Shape;5761;p104"/>
            <p:cNvGrpSpPr/>
            <p:nvPr/>
          </p:nvGrpSpPr>
          <p:grpSpPr>
            <a:xfrm flipH="1">
              <a:off x="4549813" y="4921025"/>
              <a:ext cx="4720800" cy="322500"/>
              <a:chOff x="190550" y="182425"/>
              <a:chExt cx="4720800" cy="322500"/>
            </a:xfrm>
          </p:grpSpPr>
          <p:sp>
            <p:nvSpPr>
              <p:cNvPr id="5762" name="Google Shape;5762;p10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3" name="Google Shape;5763;p10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4" name="Google Shape;5764;p10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5" name="Google Shape;5765;p10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6" name="Google Shape;5766;p10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7" name="Google Shape;5767;p10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8" name="Google Shape;5768;p10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9" name="Google Shape;5769;p10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0" name="Google Shape;5770;p10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1" name="Google Shape;5771;p10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2" name="Google Shape;5772;p10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73" name="Google Shape;5773;p104"/>
            <p:cNvGrpSpPr/>
            <p:nvPr/>
          </p:nvGrpSpPr>
          <p:grpSpPr>
            <a:xfrm flipH="1">
              <a:off x="5940463" y="3987575"/>
              <a:ext cx="3406350" cy="322500"/>
              <a:chOff x="-247600" y="182425"/>
              <a:chExt cx="3406350" cy="322500"/>
            </a:xfrm>
          </p:grpSpPr>
          <p:sp>
            <p:nvSpPr>
              <p:cNvPr id="5774" name="Google Shape;5774;p10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5" name="Google Shape;5775;p10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6" name="Google Shape;5776;p10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7" name="Google Shape;5777;p10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8" name="Google Shape;5778;p10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9" name="Google Shape;5779;p10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0" name="Google Shape;5780;p10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1" name="Google Shape;5781;p10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82" name="Google Shape;5782;p104"/>
            <p:cNvGrpSpPr/>
            <p:nvPr/>
          </p:nvGrpSpPr>
          <p:grpSpPr>
            <a:xfrm flipH="1">
              <a:off x="7016788" y="3520850"/>
              <a:ext cx="2091900" cy="322500"/>
              <a:chOff x="-247600" y="182425"/>
              <a:chExt cx="2091900" cy="322500"/>
            </a:xfrm>
          </p:grpSpPr>
          <p:sp>
            <p:nvSpPr>
              <p:cNvPr id="5783" name="Google Shape;5783;p10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4" name="Google Shape;5784;p10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5" name="Google Shape;5785;p10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6" name="Google Shape;5786;p10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7" name="Google Shape;5787;p10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88" name="Google Shape;5788;p104"/>
            <p:cNvGrpSpPr/>
            <p:nvPr/>
          </p:nvGrpSpPr>
          <p:grpSpPr>
            <a:xfrm flipH="1">
              <a:off x="4387888" y="4454300"/>
              <a:ext cx="4720800" cy="322500"/>
              <a:chOff x="190550" y="182425"/>
              <a:chExt cx="4720800" cy="322500"/>
            </a:xfrm>
          </p:grpSpPr>
          <p:sp>
            <p:nvSpPr>
              <p:cNvPr id="5789" name="Google Shape;5789;p10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0" name="Google Shape;5790;p10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1" name="Google Shape;5791;p10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2" name="Google Shape;5792;p10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3" name="Google Shape;5793;p10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4" name="Google Shape;5794;p10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5" name="Google Shape;5795;p10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6" name="Google Shape;5796;p10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7" name="Google Shape;5797;p10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8" name="Google Shape;5798;p10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9" name="Google Shape;5799;p10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800" name="Google Shape;5800;p104"/>
          <p:cNvPicPr preferRelativeResize="0"/>
          <p:nvPr/>
        </p:nvPicPr>
        <p:blipFill>
          <a:blip r:embed="rId5">
            <a:alphaModFix/>
          </a:blip>
          <a:stretch>
            <a:fillRect/>
          </a:stretch>
        </p:blipFill>
        <p:spPr>
          <a:xfrm flipH="1" rot="10800000">
            <a:off x="6391291" y="-6"/>
            <a:ext cx="2515311" cy="1030719"/>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TITLE_ONLY_6">
    <p:spTree>
      <p:nvGrpSpPr>
        <p:cNvPr id="5801" name="Shape 5801"/>
        <p:cNvGrpSpPr/>
        <p:nvPr/>
      </p:nvGrpSpPr>
      <p:grpSpPr>
        <a:xfrm>
          <a:off x="0" y="0"/>
          <a:ext cx="0" cy="0"/>
          <a:chOff x="0" y="0"/>
          <a:chExt cx="0" cy="0"/>
        </a:xfrm>
      </p:grpSpPr>
      <p:sp>
        <p:nvSpPr>
          <p:cNvPr id="5802" name="Google Shape;5802;p105"/>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5803" name="Google Shape;5803;p105"/>
          <p:cNvPicPr preferRelativeResize="0"/>
          <p:nvPr/>
        </p:nvPicPr>
        <p:blipFill>
          <a:blip r:embed="rId2">
            <a:alphaModFix/>
          </a:blip>
          <a:stretch>
            <a:fillRect/>
          </a:stretch>
        </p:blipFill>
        <p:spPr>
          <a:xfrm flipH="1" rot="10800000">
            <a:off x="-1" y="4467224"/>
            <a:ext cx="2547124" cy="693775"/>
          </a:xfrm>
          <a:prstGeom prst="rect">
            <a:avLst/>
          </a:prstGeom>
          <a:noFill/>
          <a:ln>
            <a:noFill/>
          </a:ln>
        </p:spPr>
      </p:pic>
      <p:pic>
        <p:nvPicPr>
          <p:cNvPr id="5804" name="Google Shape;5804;p105"/>
          <p:cNvPicPr preferRelativeResize="0"/>
          <p:nvPr/>
        </p:nvPicPr>
        <p:blipFill>
          <a:blip r:embed="rId3">
            <a:alphaModFix/>
          </a:blip>
          <a:stretch>
            <a:fillRect/>
          </a:stretch>
        </p:blipFill>
        <p:spPr>
          <a:xfrm>
            <a:off x="0" y="2048372"/>
            <a:ext cx="1352500" cy="1956352"/>
          </a:xfrm>
          <a:prstGeom prst="rect">
            <a:avLst/>
          </a:prstGeom>
          <a:noFill/>
          <a:ln>
            <a:noFill/>
          </a:ln>
        </p:spPr>
      </p:pic>
      <p:pic>
        <p:nvPicPr>
          <p:cNvPr id="5805" name="Google Shape;5805;p105"/>
          <p:cNvPicPr preferRelativeResize="0"/>
          <p:nvPr/>
        </p:nvPicPr>
        <p:blipFill>
          <a:blip r:embed="rId4">
            <a:alphaModFix amt="83000"/>
          </a:blip>
          <a:stretch>
            <a:fillRect/>
          </a:stretch>
        </p:blipFill>
        <p:spPr>
          <a:xfrm rot="6525467">
            <a:off x="7074438" y="428203"/>
            <a:ext cx="3118921" cy="1979919"/>
          </a:xfrm>
          <a:prstGeom prst="rect">
            <a:avLst/>
          </a:prstGeom>
          <a:noFill/>
          <a:ln>
            <a:noFill/>
          </a:ln>
        </p:spPr>
      </p:pic>
      <p:pic>
        <p:nvPicPr>
          <p:cNvPr id="5806" name="Google Shape;5806;p105"/>
          <p:cNvPicPr preferRelativeResize="0"/>
          <p:nvPr/>
        </p:nvPicPr>
        <p:blipFill>
          <a:blip r:embed="rId5">
            <a:alphaModFix amt="85000"/>
          </a:blip>
          <a:stretch>
            <a:fillRect/>
          </a:stretch>
        </p:blipFill>
        <p:spPr>
          <a:xfrm>
            <a:off x="6411574" y="336723"/>
            <a:ext cx="2200551" cy="676600"/>
          </a:xfrm>
          <a:prstGeom prst="rect">
            <a:avLst/>
          </a:prstGeom>
          <a:noFill/>
          <a:ln>
            <a:noFill/>
          </a:ln>
        </p:spPr>
      </p:pic>
      <p:grpSp>
        <p:nvGrpSpPr>
          <p:cNvPr id="5807" name="Google Shape;5807;p105"/>
          <p:cNvGrpSpPr/>
          <p:nvPr/>
        </p:nvGrpSpPr>
        <p:grpSpPr>
          <a:xfrm>
            <a:off x="7052100" y="-36125"/>
            <a:ext cx="2091900" cy="2916900"/>
            <a:chOff x="7052100" y="-36125"/>
            <a:chExt cx="2091900" cy="2916900"/>
          </a:xfrm>
        </p:grpSpPr>
        <p:grpSp>
          <p:nvGrpSpPr>
            <p:cNvPr id="5808" name="Google Shape;5808;p105"/>
            <p:cNvGrpSpPr/>
            <p:nvPr/>
          </p:nvGrpSpPr>
          <p:grpSpPr>
            <a:xfrm>
              <a:off x="7052100" y="760025"/>
              <a:ext cx="2091900" cy="322500"/>
              <a:chOff x="7052100" y="3987575"/>
              <a:chExt cx="2091900" cy="322500"/>
            </a:xfrm>
          </p:grpSpPr>
          <p:sp>
            <p:nvSpPr>
              <p:cNvPr id="5809" name="Google Shape;5809;p105"/>
              <p:cNvSpPr/>
              <p:nvPr/>
            </p:nvSpPr>
            <p:spPr>
              <a:xfrm>
                <a:off x="749025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0" name="Google Shape;5810;p105"/>
              <p:cNvSpPr/>
              <p:nvPr/>
            </p:nvSpPr>
            <p:spPr>
              <a:xfrm>
                <a:off x="792840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1" name="Google Shape;5811;p105"/>
              <p:cNvSpPr/>
              <p:nvPr/>
            </p:nvSpPr>
            <p:spPr>
              <a:xfrm>
                <a:off x="836655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2" name="Google Shape;5812;p105"/>
              <p:cNvSpPr/>
              <p:nvPr/>
            </p:nvSpPr>
            <p:spPr>
              <a:xfrm>
                <a:off x="880470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3" name="Google Shape;5813;p105"/>
              <p:cNvSpPr/>
              <p:nvPr/>
            </p:nvSpPr>
            <p:spPr>
              <a:xfrm>
                <a:off x="705210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14" name="Google Shape;5814;p105"/>
            <p:cNvGrpSpPr/>
            <p:nvPr/>
          </p:nvGrpSpPr>
          <p:grpSpPr>
            <a:xfrm>
              <a:off x="7290225" y="1168838"/>
              <a:ext cx="1653750" cy="322500"/>
              <a:chOff x="7290225" y="3554200"/>
              <a:chExt cx="1653750" cy="322500"/>
            </a:xfrm>
          </p:grpSpPr>
          <p:sp>
            <p:nvSpPr>
              <p:cNvPr id="5815" name="Google Shape;5815;p105"/>
              <p:cNvSpPr/>
              <p:nvPr/>
            </p:nvSpPr>
            <p:spPr>
              <a:xfrm>
                <a:off x="729022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6" name="Google Shape;5816;p105"/>
              <p:cNvSpPr/>
              <p:nvPr/>
            </p:nvSpPr>
            <p:spPr>
              <a:xfrm>
                <a:off x="772837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7" name="Google Shape;5817;p105"/>
              <p:cNvSpPr/>
              <p:nvPr/>
            </p:nvSpPr>
            <p:spPr>
              <a:xfrm>
                <a:off x="816652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8" name="Google Shape;5818;p105"/>
              <p:cNvSpPr/>
              <p:nvPr/>
            </p:nvSpPr>
            <p:spPr>
              <a:xfrm>
                <a:off x="860467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19" name="Google Shape;5819;p105"/>
            <p:cNvGrpSpPr/>
            <p:nvPr/>
          </p:nvGrpSpPr>
          <p:grpSpPr>
            <a:xfrm>
              <a:off x="7052100" y="-36125"/>
              <a:ext cx="2091900" cy="322500"/>
              <a:chOff x="7052100" y="4887675"/>
              <a:chExt cx="2091900" cy="322500"/>
            </a:xfrm>
          </p:grpSpPr>
          <p:sp>
            <p:nvSpPr>
              <p:cNvPr id="5820" name="Google Shape;5820;p105"/>
              <p:cNvSpPr/>
              <p:nvPr/>
            </p:nvSpPr>
            <p:spPr>
              <a:xfrm>
                <a:off x="749025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1" name="Google Shape;5821;p105"/>
              <p:cNvSpPr/>
              <p:nvPr/>
            </p:nvSpPr>
            <p:spPr>
              <a:xfrm>
                <a:off x="792840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2" name="Google Shape;5822;p105"/>
              <p:cNvSpPr/>
              <p:nvPr/>
            </p:nvSpPr>
            <p:spPr>
              <a:xfrm>
                <a:off x="836655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3" name="Google Shape;5823;p105"/>
              <p:cNvSpPr/>
              <p:nvPr/>
            </p:nvSpPr>
            <p:spPr>
              <a:xfrm>
                <a:off x="880470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4" name="Google Shape;5824;p105"/>
              <p:cNvSpPr/>
              <p:nvPr/>
            </p:nvSpPr>
            <p:spPr>
              <a:xfrm>
                <a:off x="705210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25" name="Google Shape;5825;p105"/>
            <p:cNvGrpSpPr/>
            <p:nvPr/>
          </p:nvGrpSpPr>
          <p:grpSpPr>
            <a:xfrm>
              <a:off x="7290225" y="361950"/>
              <a:ext cx="1653750" cy="322500"/>
              <a:chOff x="7290225" y="4454300"/>
              <a:chExt cx="1653750" cy="322500"/>
            </a:xfrm>
          </p:grpSpPr>
          <p:sp>
            <p:nvSpPr>
              <p:cNvPr id="5826" name="Google Shape;5826;p105"/>
              <p:cNvSpPr/>
              <p:nvPr/>
            </p:nvSpPr>
            <p:spPr>
              <a:xfrm>
                <a:off x="729022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7" name="Google Shape;5827;p105"/>
              <p:cNvSpPr/>
              <p:nvPr/>
            </p:nvSpPr>
            <p:spPr>
              <a:xfrm>
                <a:off x="772837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8" name="Google Shape;5828;p105"/>
              <p:cNvSpPr/>
              <p:nvPr/>
            </p:nvSpPr>
            <p:spPr>
              <a:xfrm>
                <a:off x="816652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9" name="Google Shape;5829;p105"/>
              <p:cNvSpPr/>
              <p:nvPr/>
            </p:nvSpPr>
            <p:spPr>
              <a:xfrm>
                <a:off x="860467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30" name="Google Shape;5830;p105"/>
            <p:cNvGrpSpPr/>
            <p:nvPr/>
          </p:nvGrpSpPr>
          <p:grpSpPr>
            <a:xfrm>
              <a:off x="7490250" y="1624675"/>
              <a:ext cx="1653750" cy="322500"/>
              <a:chOff x="7052100" y="3198350"/>
              <a:chExt cx="1653750" cy="322500"/>
            </a:xfrm>
          </p:grpSpPr>
          <p:sp>
            <p:nvSpPr>
              <p:cNvPr id="5831" name="Google Shape;5831;p105"/>
              <p:cNvSpPr/>
              <p:nvPr/>
            </p:nvSpPr>
            <p:spPr>
              <a:xfrm>
                <a:off x="749025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2" name="Google Shape;5832;p105"/>
              <p:cNvSpPr/>
              <p:nvPr/>
            </p:nvSpPr>
            <p:spPr>
              <a:xfrm>
                <a:off x="792840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3" name="Google Shape;5833;p105"/>
              <p:cNvSpPr/>
              <p:nvPr/>
            </p:nvSpPr>
            <p:spPr>
              <a:xfrm>
                <a:off x="836655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4" name="Google Shape;5834;p105"/>
              <p:cNvSpPr/>
              <p:nvPr/>
            </p:nvSpPr>
            <p:spPr>
              <a:xfrm>
                <a:off x="705210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35" name="Google Shape;5835;p105"/>
            <p:cNvGrpSpPr/>
            <p:nvPr/>
          </p:nvGrpSpPr>
          <p:grpSpPr>
            <a:xfrm>
              <a:off x="7709325" y="2095125"/>
              <a:ext cx="1215600" cy="322500"/>
              <a:chOff x="7290225" y="2764975"/>
              <a:chExt cx="1215600" cy="322500"/>
            </a:xfrm>
          </p:grpSpPr>
          <p:sp>
            <p:nvSpPr>
              <p:cNvPr id="5836" name="Google Shape;5836;p105"/>
              <p:cNvSpPr/>
              <p:nvPr/>
            </p:nvSpPr>
            <p:spPr>
              <a:xfrm>
                <a:off x="7290225" y="27649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7" name="Google Shape;5837;p105"/>
              <p:cNvSpPr/>
              <p:nvPr/>
            </p:nvSpPr>
            <p:spPr>
              <a:xfrm>
                <a:off x="7728375" y="27649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8" name="Google Shape;5838;p105"/>
              <p:cNvSpPr/>
              <p:nvPr/>
            </p:nvSpPr>
            <p:spPr>
              <a:xfrm>
                <a:off x="8166525" y="27649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39" name="Google Shape;5839;p105"/>
            <p:cNvGrpSpPr/>
            <p:nvPr/>
          </p:nvGrpSpPr>
          <p:grpSpPr>
            <a:xfrm>
              <a:off x="7490250" y="2558275"/>
              <a:ext cx="1653750" cy="322500"/>
              <a:chOff x="7052100" y="2409100"/>
              <a:chExt cx="1653750" cy="322500"/>
            </a:xfrm>
          </p:grpSpPr>
          <p:sp>
            <p:nvSpPr>
              <p:cNvPr id="5840" name="Google Shape;5840;p105"/>
              <p:cNvSpPr/>
              <p:nvPr/>
            </p:nvSpPr>
            <p:spPr>
              <a:xfrm>
                <a:off x="749025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1" name="Google Shape;5841;p105"/>
              <p:cNvSpPr/>
              <p:nvPr/>
            </p:nvSpPr>
            <p:spPr>
              <a:xfrm>
                <a:off x="792840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2" name="Google Shape;5842;p105"/>
              <p:cNvSpPr/>
              <p:nvPr/>
            </p:nvSpPr>
            <p:spPr>
              <a:xfrm>
                <a:off x="836655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3" name="Google Shape;5843;p105"/>
              <p:cNvSpPr/>
              <p:nvPr/>
            </p:nvSpPr>
            <p:spPr>
              <a:xfrm>
                <a:off x="705210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TITLE_ONLY_7">
    <p:spTree>
      <p:nvGrpSpPr>
        <p:cNvPr id="5844" name="Shape 5844"/>
        <p:cNvGrpSpPr/>
        <p:nvPr/>
      </p:nvGrpSpPr>
      <p:grpSpPr>
        <a:xfrm>
          <a:off x="0" y="0"/>
          <a:ext cx="0" cy="0"/>
          <a:chOff x="0" y="0"/>
          <a:chExt cx="0" cy="0"/>
        </a:xfrm>
      </p:grpSpPr>
      <p:sp>
        <p:nvSpPr>
          <p:cNvPr id="5845" name="Google Shape;5845;p106"/>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5846" name="Google Shape;5846;p106"/>
          <p:cNvPicPr preferRelativeResize="0"/>
          <p:nvPr/>
        </p:nvPicPr>
        <p:blipFill>
          <a:blip r:embed="rId2">
            <a:alphaModFix/>
          </a:blip>
          <a:stretch>
            <a:fillRect/>
          </a:stretch>
        </p:blipFill>
        <p:spPr>
          <a:xfrm>
            <a:off x="5729300" y="263225"/>
            <a:ext cx="1862611" cy="572700"/>
          </a:xfrm>
          <a:prstGeom prst="rect">
            <a:avLst/>
          </a:prstGeom>
          <a:noFill/>
          <a:ln>
            <a:noFill/>
          </a:ln>
        </p:spPr>
      </p:pic>
      <p:pic>
        <p:nvPicPr>
          <p:cNvPr id="5847" name="Google Shape;5847;p106"/>
          <p:cNvPicPr preferRelativeResize="0"/>
          <p:nvPr/>
        </p:nvPicPr>
        <p:blipFill>
          <a:blip r:embed="rId3">
            <a:alphaModFix/>
          </a:blip>
          <a:stretch>
            <a:fillRect/>
          </a:stretch>
        </p:blipFill>
        <p:spPr>
          <a:xfrm flipH="1" rot="10800000">
            <a:off x="7021499" y="-1"/>
            <a:ext cx="1789121" cy="1575361"/>
          </a:xfrm>
          <a:prstGeom prst="rect">
            <a:avLst/>
          </a:prstGeom>
          <a:noFill/>
          <a:ln>
            <a:noFill/>
          </a:ln>
        </p:spPr>
      </p:pic>
      <p:pic>
        <p:nvPicPr>
          <p:cNvPr id="5848" name="Google Shape;5848;p106"/>
          <p:cNvPicPr preferRelativeResize="0"/>
          <p:nvPr/>
        </p:nvPicPr>
        <p:blipFill>
          <a:blip r:embed="rId4">
            <a:alphaModFix/>
          </a:blip>
          <a:stretch>
            <a:fillRect/>
          </a:stretch>
        </p:blipFill>
        <p:spPr>
          <a:xfrm>
            <a:off x="7974556" y="835913"/>
            <a:ext cx="394342" cy="461701"/>
          </a:xfrm>
          <a:prstGeom prst="rect">
            <a:avLst/>
          </a:prstGeom>
          <a:noFill/>
          <a:ln>
            <a:noFill/>
          </a:ln>
        </p:spPr>
      </p:pic>
      <p:grpSp>
        <p:nvGrpSpPr>
          <p:cNvPr id="5849" name="Google Shape;5849;p106"/>
          <p:cNvGrpSpPr/>
          <p:nvPr/>
        </p:nvGrpSpPr>
        <p:grpSpPr>
          <a:xfrm flipH="1">
            <a:off x="5981750" y="-23775"/>
            <a:ext cx="2730075" cy="1655975"/>
            <a:chOff x="428675" y="-250950"/>
            <a:chExt cx="2730075" cy="1655975"/>
          </a:xfrm>
        </p:grpSpPr>
        <p:grpSp>
          <p:nvGrpSpPr>
            <p:cNvPr id="5850" name="Google Shape;5850;p106"/>
            <p:cNvGrpSpPr/>
            <p:nvPr/>
          </p:nvGrpSpPr>
          <p:grpSpPr>
            <a:xfrm>
              <a:off x="866825" y="649150"/>
              <a:ext cx="1215600" cy="322500"/>
              <a:chOff x="1066850" y="182425"/>
              <a:chExt cx="1215600" cy="322500"/>
            </a:xfrm>
          </p:grpSpPr>
          <p:sp>
            <p:nvSpPr>
              <p:cNvPr id="5851" name="Google Shape;5851;p10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2" name="Google Shape;5852;p10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3" name="Google Shape;5853;p10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54" name="Google Shape;5854;p106"/>
            <p:cNvGrpSpPr/>
            <p:nvPr/>
          </p:nvGrpSpPr>
          <p:grpSpPr>
            <a:xfrm>
              <a:off x="628700" y="1082525"/>
              <a:ext cx="1215600" cy="322500"/>
              <a:chOff x="628700" y="182425"/>
              <a:chExt cx="1215600" cy="322500"/>
            </a:xfrm>
          </p:grpSpPr>
          <p:sp>
            <p:nvSpPr>
              <p:cNvPr id="5855" name="Google Shape;5855;p10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6" name="Google Shape;5856;p10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7" name="Google Shape;5857;p10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58" name="Google Shape;5858;p106"/>
            <p:cNvGrpSpPr/>
            <p:nvPr/>
          </p:nvGrpSpPr>
          <p:grpSpPr>
            <a:xfrm>
              <a:off x="628700" y="182425"/>
              <a:ext cx="2530050" cy="322500"/>
              <a:chOff x="628700" y="182425"/>
              <a:chExt cx="2530050" cy="322500"/>
            </a:xfrm>
          </p:grpSpPr>
          <p:sp>
            <p:nvSpPr>
              <p:cNvPr id="5859" name="Google Shape;5859;p10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0" name="Google Shape;5860;p10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1" name="Google Shape;5861;p10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2" name="Google Shape;5862;p10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3" name="Google Shape;5863;p10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4" name="Google Shape;5864;p10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65" name="Google Shape;5865;p106"/>
            <p:cNvGrpSpPr/>
            <p:nvPr/>
          </p:nvGrpSpPr>
          <p:grpSpPr>
            <a:xfrm>
              <a:off x="428675" y="-250950"/>
              <a:ext cx="1215600" cy="322500"/>
              <a:chOff x="628700" y="182425"/>
              <a:chExt cx="1215600" cy="322500"/>
            </a:xfrm>
          </p:grpSpPr>
          <p:sp>
            <p:nvSpPr>
              <p:cNvPr id="5866" name="Google Shape;5866;p10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7" name="Google Shape;5867;p10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8" name="Google Shape;5868;p10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869" name="Google Shape;5869;p106"/>
          <p:cNvPicPr preferRelativeResize="0"/>
          <p:nvPr/>
        </p:nvPicPr>
        <p:blipFill>
          <a:blip r:embed="rId5">
            <a:alphaModFix amt="88000"/>
          </a:blip>
          <a:stretch>
            <a:fillRect/>
          </a:stretch>
        </p:blipFill>
        <p:spPr>
          <a:xfrm>
            <a:off x="-486969" y="4671291"/>
            <a:ext cx="2811057" cy="624926"/>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TITLE_ONLY_8">
    <p:spTree>
      <p:nvGrpSpPr>
        <p:cNvPr id="5870" name="Shape 5870"/>
        <p:cNvGrpSpPr/>
        <p:nvPr/>
      </p:nvGrpSpPr>
      <p:grpSpPr>
        <a:xfrm>
          <a:off x="0" y="0"/>
          <a:ext cx="0" cy="0"/>
          <a:chOff x="0" y="0"/>
          <a:chExt cx="0" cy="0"/>
        </a:xfrm>
      </p:grpSpPr>
      <p:sp>
        <p:nvSpPr>
          <p:cNvPr id="5871" name="Google Shape;5871;p107"/>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5872" name="Google Shape;5872;p107"/>
          <p:cNvPicPr preferRelativeResize="0"/>
          <p:nvPr/>
        </p:nvPicPr>
        <p:blipFill>
          <a:blip r:embed="rId2">
            <a:alphaModFix/>
          </a:blip>
          <a:stretch>
            <a:fillRect/>
          </a:stretch>
        </p:blipFill>
        <p:spPr>
          <a:xfrm>
            <a:off x="6231198" y="-724301"/>
            <a:ext cx="3540324" cy="1832000"/>
          </a:xfrm>
          <a:prstGeom prst="rect">
            <a:avLst/>
          </a:prstGeom>
          <a:noFill/>
          <a:ln>
            <a:noFill/>
          </a:ln>
        </p:spPr>
      </p:pic>
      <p:pic>
        <p:nvPicPr>
          <p:cNvPr id="5873" name="Google Shape;5873;p107"/>
          <p:cNvPicPr preferRelativeResize="0"/>
          <p:nvPr/>
        </p:nvPicPr>
        <p:blipFill>
          <a:blip r:embed="rId3">
            <a:alphaModFix/>
          </a:blip>
          <a:stretch>
            <a:fillRect/>
          </a:stretch>
        </p:blipFill>
        <p:spPr>
          <a:xfrm>
            <a:off x="8218549" y="581026"/>
            <a:ext cx="992451" cy="1161974"/>
          </a:xfrm>
          <a:prstGeom prst="rect">
            <a:avLst/>
          </a:prstGeom>
          <a:noFill/>
          <a:ln>
            <a:noFill/>
          </a:ln>
        </p:spPr>
      </p:pic>
      <p:grpSp>
        <p:nvGrpSpPr>
          <p:cNvPr id="5874" name="Google Shape;5874;p107"/>
          <p:cNvGrpSpPr/>
          <p:nvPr/>
        </p:nvGrpSpPr>
        <p:grpSpPr>
          <a:xfrm flipH="1">
            <a:off x="6162988" y="0"/>
            <a:ext cx="3206325" cy="1655975"/>
            <a:chOff x="-247600" y="-250950"/>
            <a:chExt cx="3206325" cy="1655975"/>
          </a:xfrm>
        </p:grpSpPr>
        <p:grpSp>
          <p:nvGrpSpPr>
            <p:cNvPr id="5875" name="Google Shape;5875;p107"/>
            <p:cNvGrpSpPr/>
            <p:nvPr/>
          </p:nvGrpSpPr>
          <p:grpSpPr>
            <a:xfrm>
              <a:off x="-247600" y="182425"/>
              <a:ext cx="2968200" cy="322500"/>
              <a:chOff x="-247600" y="182425"/>
              <a:chExt cx="2968200" cy="322500"/>
            </a:xfrm>
          </p:grpSpPr>
          <p:sp>
            <p:nvSpPr>
              <p:cNvPr id="5876" name="Google Shape;5876;p10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7" name="Google Shape;5877;p10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8" name="Google Shape;5878;p10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9" name="Google Shape;5879;p10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0" name="Google Shape;5880;p10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1" name="Google Shape;5881;p10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2" name="Google Shape;5882;p10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83" name="Google Shape;5883;p107"/>
            <p:cNvGrpSpPr/>
            <p:nvPr/>
          </p:nvGrpSpPr>
          <p:grpSpPr>
            <a:xfrm>
              <a:off x="-9475" y="-250950"/>
              <a:ext cx="2968200" cy="322500"/>
              <a:chOff x="190550" y="182425"/>
              <a:chExt cx="2968200" cy="322500"/>
            </a:xfrm>
          </p:grpSpPr>
          <p:sp>
            <p:nvSpPr>
              <p:cNvPr id="5884" name="Google Shape;5884;p10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5" name="Google Shape;5885;p10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6" name="Google Shape;5886;p10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7" name="Google Shape;5887;p10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8" name="Google Shape;5888;p10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9" name="Google Shape;5889;p10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0" name="Google Shape;5890;p10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91" name="Google Shape;5891;p107"/>
            <p:cNvGrpSpPr/>
            <p:nvPr/>
          </p:nvGrpSpPr>
          <p:grpSpPr>
            <a:xfrm>
              <a:off x="-247600" y="1082525"/>
              <a:ext cx="777450" cy="322500"/>
              <a:chOff x="-247600" y="182425"/>
              <a:chExt cx="777450" cy="322500"/>
            </a:xfrm>
          </p:grpSpPr>
          <p:sp>
            <p:nvSpPr>
              <p:cNvPr id="5892" name="Google Shape;5892;p10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3" name="Google Shape;5893;p10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94" name="Google Shape;5894;p107"/>
            <p:cNvGrpSpPr/>
            <p:nvPr/>
          </p:nvGrpSpPr>
          <p:grpSpPr>
            <a:xfrm>
              <a:off x="-9475" y="649150"/>
              <a:ext cx="2530050" cy="322500"/>
              <a:chOff x="190550" y="182425"/>
              <a:chExt cx="2530050" cy="322500"/>
            </a:xfrm>
          </p:grpSpPr>
          <p:sp>
            <p:nvSpPr>
              <p:cNvPr id="5895" name="Google Shape;5895;p10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6" name="Google Shape;5896;p10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7" name="Google Shape;5897;p10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8" name="Google Shape;5898;p10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9" name="Google Shape;5899;p10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0" name="Google Shape;5900;p10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9">
  <p:cSld name="TITLE_ONLY_9">
    <p:spTree>
      <p:nvGrpSpPr>
        <p:cNvPr id="5901" name="Shape 5901"/>
        <p:cNvGrpSpPr/>
        <p:nvPr/>
      </p:nvGrpSpPr>
      <p:grpSpPr>
        <a:xfrm>
          <a:off x="0" y="0"/>
          <a:ext cx="0" cy="0"/>
          <a:chOff x="0" y="0"/>
          <a:chExt cx="0" cy="0"/>
        </a:xfrm>
      </p:grpSpPr>
      <p:sp>
        <p:nvSpPr>
          <p:cNvPr id="5902" name="Google Shape;5902;p108"/>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5903" name="Google Shape;5903;p108"/>
          <p:cNvPicPr preferRelativeResize="0"/>
          <p:nvPr/>
        </p:nvPicPr>
        <p:blipFill>
          <a:blip r:embed="rId2">
            <a:alphaModFix/>
          </a:blip>
          <a:stretch>
            <a:fillRect/>
          </a:stretch>
        </p:blipFill>
        <p:spPr>
          <a:xfrm>
            <a:off x="7092424" y="-357287"/>
            <a:ext cx="1228450" cy="1213075"/>
          </a:xfrm>
          <a:prstGeom prst="rect">
            <a:avLst/>
          </a:prstGeom>
          <a:noFill/>
          <a:ln>
            <a:noFill/>
          </a:ln>
        </p:spPr>
      </p:pic>
      <p:pic>
        <p:nvPicPr>
          <p:cNvPr id="5904" name="Google Shape;5904;p108"/>
          <p:cNvPicPr preferRelativeResize="0"/>
          <p:nvPr/>
        </p:nvPicPr>
        <p:blipFill>
          <a:blip r:embed="rId3">
            <a:alphaModFix/>
          </a:blip>
          <a:stretch>
            <a:fillRect/>
          </a:stretch>
        </p:blipFill>
        <p:spPr>
          <a:xfrm rot="-5400000">
            <a:off x="7461799" y="106886"/>
            <a:ext cx="1789121" cy="1575361"/>
          </a:xfrm>
          <a:prstGeom prst="rect">
            <a:avLst/>
          </a:prstGeom>
          <a:noFill/>
          <a:ln>
            <a:noFill/>
          </a:ln>
        </p:spPr>
      </p:pic>
      <p:grpSp>
        <p:nvGrpSpPr>
          <p:cNvPr id="5905" name="Google Shape;5905;p108"/>
          <p:cNvGrpSpPr/>
          <p:nvPr/>
        </p:nvGrpSpPr>
        <p:grpSpPr>
          <a:xfrm>
            <a:off x="6858050" y="71475"/>
            <a:ext cx="2124325" cy="755875"/>
            <a:chOff x="6858050" y="71475"/>
            <a:chExt cx="2124325" cy="755875"/>
          </a:xfrm>
        </p:grpSpPr>
        <p:grpSp>
          <p:nvGrpSpPr>
            <p:cNvPr id="5906" name="Google Shape;5906;p108"/>
            <p:cNvGrpSpPr/>
            <p:nvPr/>
          </p:nvGrpSpPr>
          <p:grpSpPr>
            <a:xfrm>
              <a:off x="6858050" y="71475"/>
              <a:ext cx="1653750" cy="755875"/>
              <a:chOff x="6858050" y="-23775"/>
              <a:chExt cx="1653750" cy="755875"/>
            </a:xfrm>
          </p:grpSpPr>
          <p:grpSp>
            <p:nvGrpSpPr>
              <p:cNvPr id="5907" name="Google Shape;5907;p108"/>
              <p:cNvGrpSpPr/>
              <p:nvPr/>
            </p:nvGrpSpPr>
            <p:grpSpPr>
              <a:xfrm flipH="1">
                <a:off x="6858050" y="409600"/>
                <a:ext cx="1653750" cy="322500"/>
                <a:chOff x="628700" y="182425"/>
                <a:chExt cx="1653750" cy="322500"/>
              </a:xfrm>
            </p:grpSpPr>
            <p:sp>
              <p:nvSpPr>
                <p:cNvPr id="5908" name="Google Shape;5908;p10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9" name="Google Shape;5909;p10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0" name="Google Shape;5910;p10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1" name="Google Shape;5911;p10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12" name="Google Shape;5912;p108"/>
              <p:cNvGrpSpPr/>
              <p:nvPr/>
            </p:nvGrpSpPr>
            <p:grpSpPr>
              <a:xfrm flipH="1">
                <a:off x="7077125" y="-23775"/>
                <a:ext cx="1215600" cy="322500"/>
                <a:chOff x="628700" y="182425"/>
                <a:chExt cx="1215600" cy="322500"/>
              </a:xfrm>
            </p:grpSpPr>
            <p:sp>
              <p:nvSpPr>
                <p:cNvPr id="5913" name="Google Shape;5913;p10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4" name="Google Shape;5914;p10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5" name="Google Shape;5915;p10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916" name="Google Shape;5916;p108"/>
            <p:cNvGrpSpPr/>
            <p:nvPr/>
          </p:nvGrpSpPr>
          <p:grpSpPr>
            <a:xfrm>
              <a:off x="8424000" y="71475"/>
              <a:ext cx="558375" cy="755875"/>
              <a:chOff x="7953425" y="-23775"/>
              <a:chExt cx="558375" cy="755875"/>
            </a:xfrm>
          </p:grpSpPr>
          <p:sp>
            <p:nvSpPr>
              <p:cNvPr id="5917" name="Google Shape;5917;p108"/>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8" name="Google Shape;5918;p108"/>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919" name="Google Shape;5919;p108"/>
          <p:cNvPicPr preferRelativeResize="0"/>
          <p:nvPr/>
        </p:nvPicPr>
        <p:blipFill>
          <a:blip r:embed="rId4">
            <a:alphaModFix/>
          </a:blip>
          <a:stretch>
            <a:fillRect/>
          </a:stretch>
        </p:blipFill>
        <p:spPr>
          <a:xfrm flipH="1" rot="10800000">
            <a:off x="-7" y="4377838"/>
            <a:ext cx="2811056" cy="765657"/>
          </a:xfrm>
          <a:prstGeom prst="rect">
            <a:avLst/>
          </a:prstGeom>
          <a:noFill/>
          <a:ln>
            <a:noFill/>
          </a:ln>
        </p:spPr>
      </p:pic>
      <p:pic>
        <p:nvPicPr>
          <p:cNvPr id="5920" name="Google Shape;5920;p108"/>
          <p:cNvPicPr preferRelativeResize="0"/>
          <p:nvPr/>
        </p:nvPicPr>
        <p:blipFill>
          <a:blip r:embed="rId5">
            <a:alphaModFix/>
          </a:blip>
          <a:stretch>
            <a:fillRect/>
          </a:stretch>
        </p:blipFill>
        <p:spPr>
          <a:xfrm>
            <a:off x="1114052" y="3848048"/>
            <a:ext cx="1942351" cy="2274124"/>
          </a:xfrm>
          <a:prstGeom prst="rect">
            <a:avLst/>
          </a:prstGeom>
          <a:noFill/>
          <a:ln>
            <a:noFill/>
          </a:ln>
        </p:spPr>
      </p:pic>
      <p:pic>
        <p:nvPicPr>
          <p:cNvPr id="5921" name="Google Shape;5921;p108"/>
          <p:cNvPicPr preferRelativeResize="0"/>
          <p:nvPr/>
        </p:nvPicPr>
        <p:blipFill>
          <a:blip r:embed="rId6">
            <a:alphaModFix amt="80000"/>
          </a:blip>
          <a:stretch>
            <a:fillRect/>
          </a:stretch>
        </p:blipFill>
        <p:spPr>
          <a:xfrm>
            <a:off x="2161098" y="4437926"/>
            <a:ext cx="2255551" cy="501425"/>
          </a:xfrm>
          <a:prstGeom prst="rect">
            <a:avLst/>
          </a:prstGeom>
          <a:noFill/>
          <a:ln>
            <a:noFill/>
          </a:ln>
        </p:spPr>
      </p:pic>
      <p:grpSp>
        <p:nvGrpSpPr>
          <p:cNvPr id="5922" name="Google Shape;5922;p108"/>
          <p:cNvGrpSpPr/>
          <p:nvPr/>
        </p:nvGrpSpPr>
        <p:grpSpPr>
          <a:xfrm>
            <a:off x="-148900" y="4821000"/>
            <a:ext cx="2968200" cy="322500"/>
            <a:chOff x="190550" y="182425"/>
            <a:chExt cx="2968200" cy="322500"/>
          </a:xfrm>
        </p:grpSpPr>
        <p:sp>
          <p:nvSpPr>
            <p:cNvPr id="5923" name="Google Shape;5923;p10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4" name="Google Shape;5924;p10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5" name="Google Shape;5925;p10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6" name="Google Shape;5926;p10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7" name="Google Shape;5927;p10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8" name="Google Shape;5928;p10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9" name="Google Shape;5929;p10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30" name="Google Shape;5930;p108"/>
          <p:cNvGrpSpPr/>
          <p:nvPr/>
        </p:nvGrpSpPr>
        <p:grpSpPr>
          <a:xfrm>
            <a:off x="13025" y="4354275"/>
            <a:ext cx="1653750" cy="322500"/>
            <a:chOff x="190550" y="182425"/>
            <a:chExt cx="1653750" cy="322500"/>
          </a:xfrm>
        </p:grpSpPr>
        <p:sp>
          <p:nvSpPr>
            <p:cNvPr id="5931" name="Google Shape;5931;p10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2" name="Google Shape;5932;p10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3" name="Google Shape;5933;p10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4" name="Google Shape;5934;p10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5935" name="Shape 5935"/>
        <p:cNvGrpSpPr/>
        <p:nvPr/>
      </p:nvGrpSpPr>
      <p:grpSpPr>
        <a:xfrm>
          <a:off x="0" y="0"/>
          <a:ext cx="0" cy="0"/>
          <a:chOff x="0" y="0"/>
          <a:chExt cx="0" cy="0"/>
        </a:xfrm>
      </p:grpSpPr>
      <p:sp>
        <p:nvSpPr>
          <p:cNvPr id="5936" name="Google Shape;5936;p109"/>
          <p:cNvSpPr txBox="1"/>
          <p:nvPr>
            <p:ph type="title"/>
          </p:nvPr>
        </p:nvSpPr>
        <p:spPr>
          <a:xfrm>
            <a:off x="1371550" y="2310625"/>
            <a:ext cx="6400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solidFill>
                  <a:schemeClr val="accen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937" name="Google Shape;5937;p109"/>
          <p:cNvSpPr txBox="1"/>
          <p:nvPr>
            <p:ph hasCustomPrompt="1" idx="2" type="title"/>
          </p:nvPr>
        </p:nvSpPr>
        <p:spPr>
          <a:xfrm>
            <a:off x="3551075" y="720200"/>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5938" name="Google Shape;5938;p109"/>
          <p:cNvSpPr txBox="1"/>
          <p:nvPr>
            <p:ph idx="1" type="subTitle"/>
          </p:nvPr>
        </p:nvSpPr>
        <p:spPr>
          <a:xfrm>
            <a:off x="2709900" y="3228625"/>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5939" name="Google Shape;5939;p109"/>
          <p:cNvPicPr preferRelativeResize="0"/>
          <p:nvPr/>
        </p:nvPicPr>
        <p:blipFill rotWithShape="1">
          <a:blip r:embed="rId2">
            <a:alphaModFix/>
          </a:blip>
          <a:srcRect b="3110" l="0" r="0" t="0"/>
          <a:stretch/>
        </p:blipFill>
        <p:spPr>
          <a:xfrm flipH="1">
            <a:off x="0" y="159775"/>
            <a:ext cx="9144000" cy="4983725"/>
          </a:xfrm>
          <a:prstGeom prst="rect">
            <a:avLst/>
          </a:prstGeom>
          <a:noFill/>
          <a:ln>
            <a:noFill/>
          </a:ln>
        </p:spPr>
      </p:pic>
      <p:pic>
        <p:nvPicPr>
          <p:cNvPr id="5940" name="Google Shape;5940;p109"/>
          <p:cNvPicPr preferRelativeResize="0"/>
          <p:nvPr/>
        </p:nvPicPr>
        <p:blipFill>
          <a:blip r:embed="rId3">
            <a:alphaModFix/>
          </a:blip>
          <a:stretch>
            <a:fillRect/>
          </a:stretch>
        </p:blipFill>
        <p:spPr>
          <a:xfrm flipH="1" rot="10800000">
            <a:off x="6360061" y="-1732441"/>
            <a:ext cx="4137676" cy="4043069"/>
          </a:xfrm>
          <a:prstGeom prst="rect">
            <a:avLst/>
          </a:prstGeom>
          <a:noFill/>
          <a:ln>
            <a:noFill/>
          </a:ln>
        </p:spPr>
      </p:pic>
      <p:pic>
        <p:nvPicPr>
          <p:cNvPr id="5941" name="Google Shape;5941;p109"/>
          <p:cNvPicPr preferRelativeResize="0"/>
          <p:nvPr/>
        </p:nvPicPr>
        <p:blipFill>
          <a:blip r:embed="rId4">
            <a:alphaModFix/>
          </a:blip>
          <a:stretch>
            <a:fillRect/>
          </a:stretch>
        </p:blipFill>
        <p:spPr>
          <a:xfrm rot="5400000">
            <a:off x="5333355" y="-244655"/>
            <a:ext cx="1093158" cy="1581217"/>
          </a:xfrm>
          <a:prstGeom prst="rect">
            <a:avLst/>
          </a:prstGeom>
          <a:noFill/>
          <a:ln>
            <a:noFill/>
          </a:ln>
        </p:spPr>
      </p:pic>
      <p:pic>
        <p:nvPicPr>
          <p:cNvPr id="5942" name="Google Shape;5942;p109"/>
          <p:cNvPicPr preferRelativeResize="0"/>
          <p:nvPr/>
        </p:nvPicPr>
        <p:blipFill>
          <a:blip r:embed="rId5">
            <a:alphaModFix/>
          </a:blip>
          <a:stretch>
            <a:fillRect/>
          </a:stretch>
        </p:blipFill>
        <p:spPr>
          <a:xfrm>
            <a:off x="8341106" y="1644339"/>
            <a:ext cx="1106994" cy="1093150"/>
          </a:xfrm>
          <a:prstGeom prst="rect">
            <a:avLst/>
          </a:prstGeom>
          <a:noFill/>
          <a:ln>
            <a:noFill/>
          </a:ln>
        </p:spPr>
      </p:pic>
      <p:grpSp>
        <p:nvGrpSpPr>
          <p:cNvPr id="5943" name="Google Shape;5943;p109"/>
          <p:cNvGrpSpPr/>
          <p:nvPr/>
        </p:nvGrpSpPr>
        <p:grpSpPr>
          <a:xfrm flipH="1">
            <a:off x="6162988" y="0"/>
            <a:ext cx="3206325" cy="1655975"/>
            <a:chOff x="-247600" y="-250950"/>
            <a:chExt cx="3206325" cy="1655975"/>
          </a:xfrm>
        </p:grpSpPr>
        <p:grpSp>
          <p:nvGrpSpPr>
            <p:cNvPr id="5944" name="Google Shape;5944;p109"/>
            <p:cNvGrpSpPr/>
            <p:nvPr/>
          </p:nvGrpSpPr>
          <p:grpSpPr>
            <a:xfrm>
              <a:off x="-247600" y="182425"/>
              <a:ext cx="2968200" cy="322500"/>
              <a:chOff x="-247600" y="182425"/>
              <a:chExt cx="2968200" cy="322500"/>
            </a:xfrm>
          </p:grpSpPr>
          <p:sp>
            <p:nvSpPr>
              <p:cNvPr id="5945" name="Google Shape;5945;p10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6" name="Google Shape;5946;p10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7" name="Google Shape;5947;p10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8" name="Google Shape;5948;p10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9" name="Google Shape;5949;p10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0" name="Google Shape;5950;p10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1" name="Google Shape;5951;p10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52" name="Google Shape;5952;p109"/>
            <p:cNvGrpSpPr/>
            <p:nvPr/>
          </p:nvGrpSpPr>
          <p:grpSpPr>
            <a:xfrm>
              <a:off x="-9475" y="-250950"/>
              <a:ext cx="2968200" cy="322500"/>
              <a:chOff x="190550" y="182425"/>
              <a:chExt cx="2968200" cy="322500"/>
            </a:xfrm>
          </p:grpSpPr>
          <p:sp>
            <p:nvSpPr>
              <p:cNvPr id="5953" name="Google Shape;5953;p10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4" name="Google Shape;5954;p10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5" name="Google Shape;5955;p10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6" name="Google Shape;5956;p10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7" name="Google Shape;5957;p10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8" name="Google Shape;5958;p10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9" name="Google Shape;5959;p10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60" name="Google Shape;5960;p109"/>
            <p:cNvGrpSpPr/>
            <p:nvPr/>
          </p:nvGrpSpPr>
          <p:grpSpPr>
            <a:xfrm>
              <a:off x="-247600" y="1082525"/>
              <a:ext cx="2530050" cy="322500"/>
              <a:chOff x="-247600" y="182425"/>
              <a:chExt cx="2530050" cy="322500"/>
            </a:xfrm>
          </p:grpSpPr>
          <p:sp>
            <p:nvSpPr>
              <p:cNvPr id="5961" name="Google Shape;5961;p10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2" name="Google Shape;5962;p10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3" name="Google Shape;5963;p10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4" name="Google Shape;5964;p10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5" name="Google Shape;5965;p10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6" name="Google Shape;5966;p10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67" name="Google Shape;5967;p109"/>
            <p:cNvGrpSpPr/>
            <p:nvPr/>
          </p:nvGrpSpPr>
          <p:grpSpPr>
            <a:xfrm>
              <a:off x="-9475" y="649150"/>
              <a:ext cx="2530050" cy="322500"/>
              <a:chOff x="190550" y="182425"/>
              <a:chExt cx="2530050" cy="322500"/>
            </a:xfrm>
          </p:grpSpPr>
          <p:sp>
            <p:nvSpPr>
              <p:cNvPr id="5968" name="Google Shape;5968;p10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9" name="Google Shape;5969;p10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0" name="Google Shape;5970;p10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1" name="Google Shape;5971;p10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2" name="Google Shape;5972;p10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3" name="Google Shape;5973;p10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974" name="Google Shape;5974;p109"/>
          <p:cNvGrpSpPr/>
          <p:nvPr/>
        </p:nvGrpSpPr>
        <p:grpSpPr>
          <a:xfrm flipH="1">
            <a:off x="-202750" y="3520850"/>
            <a:ext cx="4958925" cy="1722675"/>
            <a:chOff x="4387888" y="3520850"/>
            <a:chExt cx="4958925" cy="1722675"/>
          </a:xfrm>
        </p:grpSpPr>
        <p:grpSp>
          <p:nvGrpSpPr>
            <p:cNvPr id="5975" name="Google Shape;5975;p109"/>
            <p:cNvGrpSpPr/>
            <p:nvPr/>
          </p:nvGrpSpPr>
          <p:grpSpPr>
            <a:xfrm flipH="1">
              <a:off x="4549813" y="4921025"/>
              <a:ext cx="4720800" cy="322500"/>
              <a:chOff x="190550" y="182425"/>
              <a:chExt cx="4720800" cy="322500"/>
            </a:xfrm>
          </p:grpSpPr>
          <p:sp>
            <p:nvSpPr>
              <p:cNvPr id="5976" name="Google Shape;5976;p10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7" name="Google Shape;5977;p10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8" name="Google Shape;5978;p10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9" name="Google Shape;5979;p10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0" name="Google Shape;5980;p10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1" name="Google Shape;5981;p10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2" name="Google Shape;5982;p10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3" name="Google Shape;5983;p10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4" name="Google Shape;5984;p10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5" name="Google Shape;5985;p10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6" name="Google Shape;5986;p10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87" name="Google Shape;5987;p109"/>
            <p:cNvGrpSpPr/>
            <p:nvPr/>
          </p:nvGrpSpPr>
          <p:grpSpPr>
            <a:xfrm flipH="1">
              <a:off x="5940463" y="3987575"/>
              <a:ext cx="3406350" cy="322500"/>
              <a:chOff x="-247600" y="182425"/>
              <a:chExt cx="3406350" cy="322500"/>
            </a:xfrm>
          </p:grpSpPr>
          <p:sp>
            <p:nvSpPr>
              <p:cNvPr id="5988" name="Google Shape;5988;p10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9" name="Google Shape;5989;p10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0" name="Google Shape;5990;p10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1" name="Google Shape;5991;p10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2" name="Google Shape;5992;p10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3" name="Google Shape;5993;p10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4" name="Google Shape;5994;p10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5" name="Google Shape;5995;p10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96" name="Google Shape;5996;p109"/>
            <p:cNvGrpSpPr/>
            <p:nvPr/>
          </p:nvGrpSpPr>
          <p:grpSpPr>
            <a:xfrm flipH="1">
              <a:off x="7016788" y="3520850"/>
              <a:ext cx="2091900" cy="322500"/>
              <a:chOff x="-247600" y="182425"/>
              <a:chExt cx="2091900" cy="322500"/>
            </a:xfrm>
          </p:grpSpPr>
          <p:sp>
            <p:nvSpPr>
              <p:cNvPr id="5997" name="Google Shape;5997;p10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8" name="Google Shape;5998;p10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9" name="Google Shape;5999;p10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0" name="Google Shape;6000;p10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1" name="Google Shape;6001;p10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02" name="Google Shape;6002;p109"/>
            <p:cNvGrpSpPr/>
            <p:nvPr/>
          </p:nvGrpSpPr>
          <p:grpSpPr>
            <a:xfrm flipH="1">
              <a:off x="4387888" y="4454300"/>
              <a:ext cx="4720800" cy="322500"/>
              <a:chOff x="190550" y="182425"/>
              <a:chExt cx="4720800" cy="322500"/>
            </a:xfrm>
          </p:grpSpPr>
          <p:sp>
            <p:nvSpPr>
              <p:cNvPr id="6003" name="Google Shape;6003;p10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4" name="Google Shape;6004;p10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5" name="Google Shape;6005;p10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6" name="Google Shape;6006;p10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7" name="Google Shape;6007;p10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8" name="Google Shape;6008;p10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9" name="Google Shape;6009;p10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0" name="Google Shape;6010;p10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1" name="Google Shape;6011;p10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2" name="Google Shape;6012;p10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3" name="Google Shape;6013;p10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_1">
    <p:spTree>
      <p:nvGrpSpPr>
        <p:cNvPr id="6014" name="Shape 6014"/>
        <p:cNvGrpSpPr/>
        <p:nvPr/>
      </p:nvGrpSpPr>
      <p:grpSpPr>
        <a:xfrm>
          <a:off x="0" y="0"/>
          <a:ext cx="0" cy="0"/>
          <a:chOff x="0" y="0"/>
          <a:chExt cx="0" cy="0"/>
        </a:xfrm>
      </p:grpSpPr>
      <p:sp>
        <p:nvSpPr>
          <p:cNvPr id="6015" name="Google Shape;6015;p110"/>
          <p:cNvSpPr txBox="1"/>
          <p:nvPr>
            <p:ph type="title"/>
          </p:nvPr>
        </p:nvSpPr>
        <p:spPr>
          <a:xfrm>
            <a:off x="1172300" y="2442925"/>
            <a:ext cx="3811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solidFill>
                  <a:schemeClr val="lt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16" name="Google Shape;6016;p110"/>
          <p:cNvSpPr txBox="1"/>
          <p:nvPr>
            <p:ph hasCustomPrompt="1" idx="2" type="title"/>
          </p:nvPr>
        </p:nvSpPr>
        <p:spPr>
          <a:xfrm>
            <a:off x="2057250" y="852500"/>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solidFill>
                  <a:schemeClr val="lt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6017" name="Google Shape;6017;p110"/>
          <p:cNvSpPr txBox="1"/>
          <p:nvPr>
            <p:ph idx="1" type="subTitle"/>
          </p:nvPr>
        </p:nvSpPr>
        <p:spPr>
          <a:xfrm>
            <a:off x="1216100" y="3360925"/>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6018" name="Google Shape;6018;p110"/>
          <p:cNvPicPr preferRelativeResize="0"/>
          <p:nvPr/>
        </p:nvPicPr>
        <p:blipFill rotWithShape="1">
          <a:blip r:embed="rId2">
            <a:alphaModFix/>
          </a:blip>
          <a:srcRect b="0" l="12237" r="-2287" t="3400"/>
          <a:stretch/>
        </p:blipFill>
        <p:spPr>
          <a:xfrm flipH="1">
            <a:off x="909701" y="0"/>
            <a:ext cx="8234299" cy="4968751"/>
          </a:xfrm>
          <a:prstGeom prst="rect">
            <a:avLst/>
          </a:prstGeom>
          <a:noFill/>
          <a:ln>
            <a:noFill/>
          </a:ln>
        </p:spPr>
      </p:pic>
      <p:pic>
        <p:nvPicPr>
          <p:cNvPr id="6019" name="Google Shape;6019;p110"/>
          <p:cNvPicPr preferRelativeResize="0"/>
          <p:nvPr/>
        </p:nvPicPr>
        <p:blipFill>
          <a:blip r:embed="rId3">
            <a:alphaModFix/>
          </a:blip>
          <a:stretch>
            <a:fillRect/>
          </a:stretch>
        </p:blipFill>
        <p:spPr>
          <a:xfrm flipH="1">
            <a:off x="8050845" y="2149320"/>
            <a:ext cx="1093158" cy="1581217"/>
          </a:xfrm>
          <a:prstGeom prst="rect">
            <a:avLst/>
          </a:prstGeom>
          <a:noFill/>
          <a:ln>
            <a:noFill/>
          </a:ln>
        </p:spPr>
      </p:pic>
      <p:pic>
        <p:nvPicPr>
          <p:cNvPr id="6020" name="Google Shape;6020;p110"/>
          <p:cNvPicPr preferRelativeResize="0"/>
          <p:nvPr/>
        </p:nvPicPr>
        <p:blipFill>
          <a:blip r:embed="rId4">
            <a:alphaModFix/>
          </a:blip>
          <a:stretch>
            <a:fillRect/>
          </a:stretch>
        </p:blipFill>
        <p:spPr>
          <a:xfrm rot="10800000">
            <a:off x="2978019" y="4117501"/>
            <a:ext cx="3811802" cy="1038225"/>
          </a:xfrm>
          <a:prstGeom prst="rect">
            <a:avLst/>
          </a:prstGeom>
          <a:noFill/>
          <a:ln>
            <a:noFill/>
          </a:ln>
        </p:spPr>
      </p:pic>
      <p:pic>
        <p:nvPicPr>
          <p:cNvPr id="6021" name="Google Shape;6021;p110"/>
          <p:cNvPicPr preferRelativeResize="0"/>
          <p:nvPr/>
        </p:nvPicPr>
        <p:blipFill>
          <a:blip r:embed="rId5">
            <a:alphaModFix/>
          </a:blip>
          <a:stretch>
            <a:fillRect/>
          </a:stretch>
        </p:blipFill>
        <p:spPr>
          <a:xfrm flipH="1" rot="-912059">
            <a:off x="5515946" y="3153212"/>
            <a:ext cx="4623448" cy="2935025"/>
          </a:xfrm>
          <a:prstGeom prst="rect">
            <a:avLst/>
          </a:prstGeom>
          <a:noFill/>
          <a:ln>
            <a:noFill/>
          </a:ln>
        </p:spPr>
      </p:pic>
      <p:grpSp>
        <p:nvGrpSpPr>
          <p:cNvPr id="6022" name="Google Shape;6022;p110"/>
          <p:cNvGrpSpPr/>
          <p:nvPr/>
        </p:nvGrpSpPr>
        <p:grpSpPr>
          <a:xfrm>
            <a:off x="4399146" y="3433050"/>
            <a:ext cx="4958925" cy="1722675"/>
            <a:chOff x="4387888" y="3520850"/>
            <a:chExt cx="4958925" cy="1722675"/>
          </a:xfrm>
        </p:grpSpPr>
        <p:grpSp>
          <p:nvGrpSpPr>
            <p:cNvPr id="6023" name="Google Shape;6023;p110"/>
            <p:cNvGrpSpPr/>
            <p:nvPr/>
          </p:nvGrpSpPr>
          <p:grpSpPr>
            <a:xfrm flipH="1">
              <a:off x="4549813" y="4921025"/>
              <a:ext cx="4720800" cy="322500"/>
              <a:chOff x="190550" y="182425"/>
              <a:chExt cx="4720800" cy="322500"/>
            </a:xfrm>
          </p:grpSpPr>
          <p:sp>
            <p:nvSpPr>
              <p:cNvPr id="6024" name="Google Shape;6024;p11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5" name="Google Shape;6025;p11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6" name="Google Shape;6026;p11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7" name="Google Shape;6027;p11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8" name="Google Shape;6028;p11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9" name="Google Shape;6029;p11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0" name="Google Shape;6030;p11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1" name="Google Shape;6031;p11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2" name="Google Shape;6032;p11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3" name="Google Shape;6033;p11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4" name="Google Shape;6034;p11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35" name="Google Shape;6035;p110"/>
            <p:cNvGrpSpPr/>
            <p:nvPr/>
          </p:nvGrpSpPr>
          <p:grpSpPr>
            <a:xfrm flipH="1">
              <a:off x="5940463" y="3987575"/>
              <a:ext cx="3406350" cy="322500"/>
              <a:chOff x="-247600" y="182425"/>
              <a:chExt cx="3406350" cy="322500"/>
            </a:xfrm>
          </p:grpSpPr>
          <p:sp>
            <p:nvSpPr>
              <p:cNvPr id="6036" name="Google Shape;6036;p11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7" name="Google Shape;6037;p11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8" name="Google Shape;6038;p11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9" name="Google Shape;6039;p11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0" name="Google Shape;6040;p11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1" name="Google Shape;6041;p11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2" name="Google Shape;6042;p11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3" name="Google Shape;6043;p11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44" name="Google Shape;6044;p110"/>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45" name="Google Shape;6045;p110"/>
            <p:cNvGrpSpPr/>
            <p:nvPr/>
          </p:nvGrpSpPr>
          <p:grpSpPr>
            <a:xfrm flipH="1">
              <a:off x="4387888" y="4454300"/>
              <a:ext cx="4720800" cy="322500"/>
              <a:chOff x="190550" y="182425"/>
              <a:chExt cx="4720800" cy="322500"/>
            </a:xfrm>
          </p:grpSpPr>
          <p:sp>
            <p:nvSpPr>
              <p:cNvPr id="6046" name="Google Shape;6046;p11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7" name="Google Shape;6047;p11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8" name="Google Shape;6048;p11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9" name="Google Shape;6049;p11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0" name="Google Shape;6050;p11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1" name="Google Shape;6051;p11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2" name="Google Shape;6052;p11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3" name="Google Shape;6053;p11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4" name="Google Shape;6054;p11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5" name="Google Shape;6055;p11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6" name="Google Shape;6056;p11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057" name="Google Shape;6057;p110"/>
          <p:cNvGrpSpPr/>
          <p:nvPr/>
        </p:nvGrpSpPr>
        <p:grpSpPr>
          <a:xfrm flipH="1">
            <a:off x="4210363" y="0"/>
            <a:ext cx="5158950" cy="1655975"/>
            <a:chOff x="-247600" y="-250950"/>
            <a:chExt cx="5158950" cy="1655975"/>
          </a:xfrm>
        </p:grpSpPr>
        <p:grpSp>
          <p:nvGrpSpPr>
            <p:cNvPr id="6058" name="Google Shape;6058;p110"/>
            <p:cNvGrpSpPr/>
            <p:nvPr/>
          </p:nvGrpSpPr>
          <p:grpSpPr>
            <a:xfrm>
              <a:off x="-247600" y="182425"/>
              <a:ext cx="5158950" cy="322500"/>
              <a:chOff x="-247600" y="182425"/>
              <a:chExt cx="5158950" cy="322500"/>
            </a:xfrm>
          </p:grpSpPr>
          <p:sp>
            <p:nvSpPr>
              <p:cNvPr id="6059" name="Google Shape;6059;p11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0" name="Google Shape;6060;p11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1" name="Google Shape;6061;p11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2" name="Google Shape;6062;p11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3" name="Google Shape;6063;p11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4" name="Google Shape;6064;p11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5" name="Google Shape;6065;p11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6" name="Google Shape;6066;p11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7" name="Google Shape;6067;p11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8" name="Google Shape;6068;p11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9" name="Google Shape;6069;p11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0" name="Google Shape;6070;p11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71" name="Google Shape;6071;p110"/>
            <p:cNvGrpSpPr/>
            <p:nvPr/>
          </p:nvGrpSpPr>
          <p:grpSpPr>
            <a:xfrm>
              <a:off x="-9475" y="-250950"/>
              <a:ext cx="4720800" cy="322500"/>
              <a:chOff x="190550" y="182425"/>
              <a:chExt cx="4720800" cy="322500"/>
            </a:xfrm>
          </p:grpSpPr>
          <p:sp>
            <p:nvSpPr>
              <p:cNvPr id="6072" name="Google Shape;6072;p11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3" name="Google Shape;6073;p11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4" name="Google Shape;6074;p11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5" name="Google Shape;6075;p11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6" name="Google Shape;6076;p11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7" name="Google Shape;6077;p11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8" name="Google Shape;6078;p11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9" name="Google Shape;6079;p11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0" name="Google Shape;6080;p11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1" name="Google Shape;6081;p11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2" name="Google Shape;6082;p11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83" name="Google Shape;6083;p110"/>
            <p:cNvGrpSpPr/>
            <p:nvPr/>
          </p:nvGrpSpPr>
          <p:grpSpPr>
            <a:xfrm>
              <a:off x="-247600" y="1082525"/>
              <a:ext cx="3844500" cy="322500"/>
              <a:chOff x="-247600" y="182425"/>
              <a:chExt cx="3844500" cy="322500"/>
            </a:xfrm>
          </p:grpSpPr>
          <p:sp>
            <p:nvSpPr>
              <p:cNvPr id="6084" name="Google Shape;6084;p11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5" name="Google Shape;6085;p11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6" name="Google Shape;6086;p11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7" name="Google Shape;6087;p11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8" name="Google Shape;6088;p11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9" name="Google Shape;6089;p11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0" name="Google Shape;6090;p11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1" name="Google Shape;6091;p11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2" name="Google Shape;6092;p11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93" name="Google Shape;6093;p110"/>
            <p:cNvGrpSpPr/>
            <p:nvPr/>
          </p:nvGrpSpPr>
          <p:grpSpPr>
            <a:xfrm>
              <a:off x="-9475" y="649150"/>
              <a:ext cx="4720800" cy="322500"/>
              <a:chOff x="190550" y="182425"/>
              <a:chExt cx="4720800" cy="322500"/>
            </a:xfrm>
          </p:grpSpPr>
          <p:sp>
            <p:nvSpPr>
              <p:cNvPr id="6094" name="Google Shape;6094;p11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5" name="Google Shape;6095;p11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6" name="Google Shape;6096;p11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7" name="Google Shape;6097;p11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8" name="Google Shape;6098;p11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9" name="Google Shape;6099;p11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0" name="Google Shape;6100;p11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1" name="Google Shape;6101;p11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2" name="Google Shape;6102;p11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3" name="Google Shape;6103;p11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4" name="Google Shape;6104;p11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_1_1">
    <p:spTree>
      <p:nvGrpSpPr>
        <p:cNvPr id="6105" name="Shape 6105"/>
        <p:cNvGrpSpPr/>
        <p:nvPr/>
      </p:nvGrpSpPr>
      <p:grpSpPr>
        <a:xfrm>
          <a:off x="0" y="0"/>
          <a:ext cx="0" cy="0"/>
          <a:chOff x="0" y="0"/>
          <a:chExt cx="0" cy="0"/>
        </a:xfrm>
      </p:grpSpPr>
      <p:sp>
        <p:nvSpPr>
          <p:cNvPr id="6106" name="Google Shape;6106;p111"/>
          <p:cNvSpPr txBox="1"/>
          <p:nvPr>
            <p:ph type="title"/>
          </p:nvPr>
        </p:nvSpPr>
        <p:spPr>
          <a:xfrm>
            <a:off x="4455175" y="2442925"/>
            <a:ext cx="3811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107" name="Google Shape;6107;p111"/>
          <p:cNvSpPr txBox="1"/>
          <p:nvPr>
            <p:ph hasCustomPrompt="1" idx="2" type="title"/>
          </p:nvPr>
        </p:nvSpPr>
        <p:spPr>
          <a:xfrm>
            <a:off x="5340125" y="852500"/>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6108" name="Google Shape;6108;p111"/>
          <p:cNvSpPr txBox="1"/>
          <p:nvPr>
            <p:ph idx="1" type="subTitle"/>
          </p:nvPr>
        </p:nvSpPr>
        <p:spPr>
          <a:xfrm>
            <a:off x="4498975" y="3360925"/>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6109" name="Google Shape;6109;p111"/>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6110" name="Google Shape;6110;p111"/>
          <p:cNvPicPr preferRelativeResize="0"/>
          <p:nvPr/>
        </p:nvPicPr>
        <p:blipFill>
          <a:blip r:embed="rId3">
            <a:alphaModFix/>
          </a:blip>
          <a:stretch>
            <a:fillRect/>
          </a:stretch>
        </p:blipFill>
        <p:spPr>
          <a:xfrm>
            <a:off x="0" y="3134300"/>
            <a:ext cx="4903125" cy="2009200"/>
          </a:xfrm>
          <a:prstGeom prst="rect">
            <a:avLst/>
          </a:prstGeom>
          <a:noFill/>
          <a:ln>
            <a:noFill/>
          </a:ln>
        </p:spPr>
      </p:pic>
      <p:pic>
        <p:nvPicPr>
          <p:cNvPr id="6111" name="Google Shape;6111;p111"/>
          <p:cNvPicPr preferRelativeResize="0"/>
          <p:nvPr/>
        </p:nvPicPr>
        <p:blipFill>
          <a:blip r:embed="rId4">
            <a:alphaModFix/>
          </a:blip>
          <a:stretch>
            <a:fillRect/>
          </a:stretch>
        </p:blipFill>
        <p:spPr>
          <a:xfrm>
            <a:off x="142874" y="3617361"/>
            <a:ext cx="1789121" cy="1575361"/>
          </a:xfrm>
          <a:prstGeom prst="rect">
            <a:avLst/>
          </a:prstGeom>
          <a:noFill/>
          <a:ln>
            <a:noFill/>
          </a:ln>
        </p:spPr>
      </p:pic>
      <p:grpSp>
        <p:nvGrpSpPr>
          <p:cNvPr id="6112" name="Google Shape;6112;p111"/>
          <p:cNvGrpSpPr/>
          <p:nvPr/>
        </p:nvGrpSpPr>
        <p:grpSpPr>
          <a:xfrm flipH="1">
            <a:off x="-225100" y="3420825"/>
            <a:ext cx="4958925" cy="1722675"/>
            <a:chOff x="4387888" y="3520850"/>
            <a:chExt cx="4958925" cy="1722675"/>
          </a:xfrm>
        </p:grpSpPr>
        <p:grpSp>
          <p:nvGrpSpPr>
            <p:cNvPr id="6113" name="Google Shape;6113;p111"/>
            <p:cNvGrpSpPr/>
            <p:nvPr/>
          </p:nvGrpSpPr>
          <p:grpSpPr>
            <a:xfrm flipH="1">
              <a:off x="4549813" y="4921025"/>
              <a:ext cx="4720800" cy="322500"/>
              <a:chOff x="190550" y="182425"/>
              <a:chExt cx="4720800" cy="322500"/>
            </a:xfrm>
          </p:grpSpPr>
          <p:sp>
            <p:nvSpPr>
              <p:cNvPr id="6114" name="Google Shape;6114;p1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5" name="Google Shape;6115;p1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6" name="Google Shape;6116;p1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7" name="Google Shape;6117;p1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8" name="Google Shape;6118;p1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9" name="Google Shape;6119;p1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0" name="Google Shape;6120;p1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1" name="Google Shape;6121;p1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2" name="Google Shape;6122;p11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3" name="Google Shape;6123;p11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4" name="Google Shape;6124;p11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25" name="Google Shape;6125;p111"/>
            <p:cNvGrpSpPr/>
            <p:nvPr/>
          </p:nvGrpSpPr>
          <p:grpSpPr>
            <a:xfrm flipH="1">
              <a:off x="5940463" y="3987575"/>
              <a:ext cx="3406350" cy="322500"/>
              <a:chOff x="-247600" y="182425"/>
              <a:chExt cx="3406350" cy="322500"/>
            </a:xfrm>
          </p:grpSpPr>
          <p:sp>
            <p:nvSpPr>
              <p:cNvPr id="6126" name="Google Shape;6126;p1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7" name="Google Shape;6127;p1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8" name="Google Shape;6128;p1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9" name="Google Shape;6129;p1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0" name="Google Shape;6130;p1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1" name="Google Shape;6131;p1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2" name="Google Shape;6132;p1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3" name="Google Shape;6133;p11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34" name="Google Shape;6134;p111"/>
            <p:cNvGrpSpPr/>
            <p:nvPr/>
          </p:nvGrpSpPr>
          <p:grpSpPr>
            <a:xfrm flipH="1">
              <a:off x="7016788" y="3520850"/>
              <a:ext cx="2091900" cy="322500"/>
              <a:chOff x="-247600" y="182425"/>
              <a:chExt cx="2091900" cy="322500"/>
            </a:xfrm>
          </p:grpSpPr>
          <p:sp>
            <p:nvSpPr>
              <p:cNvPr id="6135" name="Google Shape;6135;p1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6" name="Google Shape;6136;p1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7" name="Google Shape;6137;p1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8" name="Google Shape;6138;p1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9" name="Google Shape;6139;p11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40" name="Google Shape;6140;p111"/>
            <p:cNvGrpSpPr/>
            <p:nvPr/>
          </p:nvGrpSpPr>
          <p:grpSpPr>
            <a:xfrm flipH="1">
              <a:off x="4387888" y="4454300"/>
              <a:ext cx="4720800" cy="322500"/>
              <a:chOff x="190550" y="182425"/>
              <a:chExt cx="4720800" cy="322500"/>
            </a:xfrm>
          </p:grpSpPr>
          <p:sp>
            <p:nvSpPr>
              <p:cNvPr id="6141" name="Google Shape;6141;p1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2" name="Google Shape;6142;p1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3" name="Google Shape;6143;p1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4" name="Google Shape;6144;p1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5" name="Google Shape;6145;p1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6" name="Google Shape;6146;p1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7" name="Google Shape;6147;p1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8" name="Google Shape;6148;p1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9" name="Google Shape;6149;p11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0" name="Google Shape;6150;p11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1" name="Google Shape;6151;p11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152" name="Google Shape;6152;p111"/>
          <p:cNvGrpSpPr/>
          <p:nvPr/>
        </p:nvGrpSpPr>
        <p:grpSpPr>
          <a:xfrm>
            <a:off x="-247600" y="-250950"/>
            <a:ext cx="5158950" cy="1655975"/>
            <a:chOff x="-247600" y="-250950"/>
            <a:chExt cx="5158950" cy="1655975"/>
          </a:xfrm>
        </p:grpSpPr>
        <p:grpSp>
          <p:nvGrpSpPr>
            <p:cNvPr id="6153" name="Google Shape;6153;p111"/>
            <p:cNvGrpSpPr/>
            <p:nvPr/>
          </p:nvGrpSpPr>
          <p:grpSpPr>
            <a:xfrm>
              <a:off x="-247600" y="182425"/>
              <a:ext cx="5158950" cy="322500"/>
              <a:chOff x="-247600" y="182425"/>
              <a:chExt cx="5158950" cy="322500"/>
            </a:xfrm>
          </p:grpSpPr>
          <p:sp>
            <p:nvSpPr>
              <p:cNvPr id="6154" name="Google Shape;6154;p1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5" name="Google Shape;6155;p1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6" name="Google Shape;6156;p1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7" name="Google Shape;6157;p1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8" name="Google Shape;6158;p1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9" name="Google Shape;6159;p1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0" name="Google Shape;6160;p1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1" name="Google Shape;6161;p1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2" name="Google Shape;6162;p11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3" name="Google Shape;6163;p11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4" name="Google Shape;6164;p11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5" name="Google Shape;6165;p11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66" name="Google Shape;6166;p111"/>
            <p:cNvGrpSpPr/>
            <p:nvPr/>
          </p:nvGrpSpPr>
          <p:grpSpPr>
            <a:xfrm>
              <a:off x="-9475" y="-250950"/>
              <a:ext cx="4720800" cy="322500"/>
              <a:chOff x="190550" y="182425"/>
              <a:chExt cx="4720800" cy="322500"/>
            </a:xfrm>
          </p:grpSpPr>
          <p:sp>
            <p:nvSpPr>
              <p:cNvPr id="6167" name="Google Shape;6167;p1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8" name="Google Shape;6168;p1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9" name="Google Shape;6169;p1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0" name="Google Shape;6170;p1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1" name="Google Shape;6171;p1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2" name="Google Shape;6172;p1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3" name="Google Shape;6173;p1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4" name="Google Shape;6174;p1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5" name="Google Shape;6175;p11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6" name="Google Shape;6176;p11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7" name="Google Shape;6177;p11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78" name="Google Shape;6178;p111"/>
            <p:cNvGrpSpPr/>
            <p:nvPr/>
          </p:nvGrpSpPr>
          <p:grpSpPr>
            <a:xfrm>
              <a:off x="-247600" y="1082525"/>
              <a:ext cx="3844500" cy="322500"/>
              <a:chOff x="-247600" y="182425"/>
              <a:chExt cx="3844500" cy="322500"/>
            </a:xfrm>
          </p:grpSpPr>
          <p:sp>
            <p:nvSpPr>
              <p:cNvPr id="6179" name="Google Shape;6179;p1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0" name="Google Shape;6180;p1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1" name="Google Shape;6181;p1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2" name="Google Shape;6182;p1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3" name="Google Shape;6183;p1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4" name="Google Shape;6184;p1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5" name="Google Shape;6185;p1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6" name="Google Shape;6186;p1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7" name="Google Shape;6187;p11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88" name="Google Shape;6188;p111"/>
            <p:cNvGrpSpPr/>
            <p:nvPr/>
          </p:nvGrpSpPr>
          <p:grpSpPr>
            <a:xfrm>
              <a:off x="-9475" y="649150"/>
              <a:ext cx="4720800" cy="322500"/>
              <a:chOff x="190550" y="182425"/>
              <a:chExt cx="4720800" cy="322500"/>
            </a:xfrm>
          </p:grpSpPr>
          <p:sp>
            <p:nvSpPr>
              <p:cNvPr id="6189" name="Google Shape;6189;p1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0" name="Google Shape;6190;p1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1" name="Google Shape;6191;p1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2" name="Google Shape;6192;p1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3" name="Google Shape;6193;p1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4" name="Google Shape;6194;p1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5" name="Google Shape;6195;p1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6" name="Google Shape;6196;p1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7" name="Google Shape;6197;p11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8" name="Google Shape;6198;p11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9" name="Google Shape;6199;p11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6200" name="Shape 6200"/>
        <p:cNvGrpSpPr/>
        <p:nvPr/>
      </p:nvGrpSpPr>
      <p:grpSpPr>
        <a:xfrm>
          <a:off x="0" y="0"/>
          <a:ext cx="0" cy="0"/>
          <a:chOff x="0" y="0"/>
          <a:chExt cx="0" cy="0"/>
        </a:xfrm>
      </p:grpSpPr>
      <p:sp>
        <p:nvSpPr>
          <p:cNvPr id="6201" name="Google Shape;6201;p112"/>
          <p:cNvSpPr txBox="1"/>
          <p:nvPr>
            <p:ph type="title"/>
          </p:nvPr>
        </p:nvSpPr>
        <p:spPr>
          <a:xfrm>
            <a:off x="924650" y="2783625"/>
            <a:ext cx="4076100" cy="531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6202" name="Google Shape;6202;p112"/>
          <p:cNvSpPr txBox="1"/>
          <p:nvPr>
            <p:ph idx="1" type="subTitle"/>
          </p:nvPr>
        </p:nvSpPr>
        <p:spPr>
          <a:xfrm>
            <a:off x="924650" y="1508850"/>
            <a:ext cx="4391100" cy="139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None/>
              <a:defRPr sz="20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pic>
        <p:nvPicPr>
          <p:cNvPr id="6203" name="Google Shape;6203;p112"/>
          <p:cNvPicPr preferRelativeResize="0"/>
          <p:nvPr/>
        </p:nvPicPr>
        <p:blipFill rotWithShape="1">
          <a:blip r:embed="rId2">
            <a:alphaModFix/>
          </a:blip>
          <a:srcRect b="0" l="0" r="0" t="3400"/>
          <a:stretch/>
        </p:blipFill>
        <p:spPr>
          <a:xfrm rot="10800000">
            <a:off x="125" y="174750"/>
            <a:ext cx="9144000" cy="4968751"/>
          </a:xfrm>
          <a:prstGeom prst="rect">
            <a:avLst/>
          </a:prstGeom>
          <a:noFill/>
          <a:ln>
            <a:noFill/>
          </a:ln>
        </p:spPr>
      </p:pic>
      <p:grpSp>
        <p:nvGrpSpPr>
          <p:cNvPr id="6204" name="Google Shape;6204;p112"/>
          <p:cNvGrpSpPr/>
          <p:nvPr/>
        </p:nvGrpSpPr>
        <p:grpSpPr>
          <a:xfrm>
            <a:off x="4387888" y="3520850"/>
            <a:ext cx="4958925" cy="1722675"/>
            <a:chOff x="4387888" y="3520850"/>
            <a:chExt cx="4958925" cy="1722675"/>
          </a:xfrm>
        </p:grpSpPr>
        <p:grpSp>
          <p:nvGrpSpPr>
            <p:cNvPr id="6205" name="Google Shape;6205;p112"/>
            <p:cNvGrpSpPr/>
            <p:nvPr/>
          </p:nvGrpSpPr>
          <p:grpSpPr>
            <a:xfrm flipH="1">
              <a:off x="4549813" y="4921025"/>
              <a:ext cx="4720800" cy="322500"/>
              <a:chOff x="190550" y="182425"/>
              <a:chExt cx="4720800" cy="322500"/>
            </a:xfrm>
          </p:grpSpPr>
          <p:sp>
            <p:nvSpPr>
              <p:cNvPr id="6206" name="Google Shape;6206;p11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7" name="Google Shape;6207;p11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8" name="Google Shape;6208;p11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9" name="Google Shape;6209;p11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0" name="Google Shape;6210;p11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1" name="Google Shape;6211;p11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2" name="Google Shape;6212;p11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3" name="Google Shape;6213;p11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4" name="Google Shape;6214;p11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5" name="Google Shape;6215;p11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6" name="Google Shape;6216;p11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17" name="Google Shape;6217;p112"/>
            <p:cNvGrpSpPr/>
            <p:nvPr/>
          </p:nvGrpSpPr>
          <p:grpSpPr>
            <a:xfrm flipH="1">
              <a:off x="5940463" y="3987575"/>
              <a:ext cx="3406350" cy="322500"/>
              <a:chOff x="-247600" y="182425"/>
              <a:chExt cx="3406350" cy="322500"/>
            </a:xfrm>
          </p:grpSpPr>
          <p:sp>
            <p:nvSpPr>
              <p:cNvPr id="6218" name="Google Shape;6218;p11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9" name="Google Shape;6219;p11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0" name="Google Shape;6220;p11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1" name="Google Shape;6221;p11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2" name="Google Shape;6222;p11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3" name="Google Shape;6223;p11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4" name="Google Shape;6224;p11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5" name="Google Shape;6225;p11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26" name="Google Shape;6226;p112"/>
            <p:cNvGrpSpPr/>
            <p:nvPr/>
          </p:nvGrpSpPr>
          <p:grpSpPr>
            <a:xfrm flipH="1">
              <a:off x="7016788" y="3520850"/>
              <a:ext cx="2091900" cy="322500"/>
              <a:chOff x="-247600" y="182425"/>
              <a:chExt cx="2091900" cy="322500"/>
            </a:xfrm>
          </p:grpSpPr>
          <p:sp>
            <p:nvSpPr>
              <p:cNvPr id="6227" name="Google Shape;6227;p11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8" name="Google Shape;6228;p11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9" name="Google Shape;6229;p11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0" name="Google Shape;6230;p11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1" name="Google Shape;6231;p11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32" name="Google Shape;6232;p112"/>
            <p:cNvGrpSpPr/>
            <p:nvPr/>
          </p:nvGrpSpPr>
          <p:grpSpPr>
            <a:xfrm flipH="1">
              <a:off x="4387888" y="4454300"/>
              <a:ext cx="4720800" cy="322500"/>
              <a:chOff x="190550" y="182425"/>
              <a:chExt cx="4720800" cy="322500"/>
            </a:xfrm>
          </p:grpSpPr>
          <p:sp>
            <p:nvSpPr>
              <p:cNvPr id="6233" name="Google Shape;6233;p11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4" name="Google Shape;6234;p11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5" name="Google Shape;6235;p11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6" name="Google Shape;6236;p11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7" name="Google Shape;6237;p11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8" name="Google Shape;6238;p11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9" name="Google Shape;6239;p11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0" name="Google Shape;6240;p11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1" name="Google Shape;6241;p11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2" name="Google Shape;6242;p11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3" name="Google Shape;6243;p11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244" name="Google Shape;6244;p112"/>
          <p:cNvPicPr preferRelativeResize="0"/>
          <p:nvPr/>
        </p:nvPicPr>
        <p:blipFill>
          <a:blip r:embed="rId3">
            <a:alphaModFix/>
          </a:blip>
          <a:stretch>
            <a:fillRect/>
          </a:stretch>
        </p:blipFill>
        <p:spPr>
          <a:xfrm flipH="1">
            <a:off x="-179525" y="309476"/>
            <a:ext cx="1104175" cy="1292750"/>
          </a:xfrm>
          <a:prstGeom prst="rect">
            <a:avLst/>
          </a:prstGeom>
          <a:noFill/>
          <a:ln>
            <a:noFill/>
          </a:ln>
        </p:spPr>
      </p:pic>
      <p:grpSp>
        <p:nvGrpSpPr>
          <p:cNvPr id="6245" name="Google Shape;6245;p112"/>
          <p:cNvGrpSpPr/>
          <p:nvPr/>
        </p:nvGrpSpPr>
        <p:grpSpPr>
          <a:xfrm flipH="1">
            <a:off x="6162988" y="0"/>
            <a:ext cx="3206325" cy="1655975"/>
            <a:chOff x="-247600" y="-250950"/>
            <a:chExt cx="3206325" cy="1655975"/>
          </a:xfrm>
        </p:grpSpPr>
        <p:grpSp>
          <p:nvGrpSpPr>
            <p:cNvPr id="6246" name="Google Shape;6246;p112"/>
            <p:cNvGrpSpPr/>
            <p:nvPr/>
          </p:nvGrpSpPr>
          <p:grpSpPr>
            <a:xfrm>
              <a:off x="-247600" y="182425"/>
              <a:ext cx="2968200" cy="322500"/>
              <a:chOff x="-247600" y="182425"/>
              <a:chExt cx="2968200" cy="322500"/>
            </a:xfrm>
          </p:grpSpPr>
          <p:sp>
            <p:nvSpPr>
              <p:cNvPr id="6247" name="Google Shape;6247;p11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8" name="Google Shape;6248;p11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9" name="Google Shape;6249;p11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0" name="Google Shape;6250;p11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1" name="Google Shape;6251;p11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2" name="Google Shape;6252;p11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3" name="Google Shape;6253;p11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54" name="Google Shape;6254;p112"/>
            <p:cNvGrpSpPr/>
            <p:nvPr/>
          </p:nvGrpSpPr>
          <p:grpSpPr>
            <a:xfrm>
              <a:off x="-9475" y="-250950"/>
              <a:ext cx="2968200" cy="322500"/>
              <a:chOff x="190550" y="182425"/>
              <a:chExt cx="2968200" cy="322500"/>
            </a:xfrm>
          </p:grpSpPr>
          <p:sp>
            <p:nvSpPr>
              <p:cNvPr id="6255" name="Google Shape;6255;p11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6" name="Google Shape;6256;p11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7" name="Google Shape;6257;p11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8" name="Google Shape;6258;p11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9" name="Google Shape;6259;p11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0" name="Google Shape;6260;p11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1" name="Google Shape;6261;p11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62" name="Google Shape;6262;p112"/>
            <p:cNvGrpSpPr/>
            <p:nvPr/>
          </p:nvGrpSpPr>
          <p:grpSpPr>
            <a:xfrm>
              <a:off x="-247600" y="1082525"/>
              <a:ext cx="2530050" cy="322500"/>
              <a:chOff x="-247600" y="182425"/>
              <a:chExt cx="2530050" cy="322500"/>
            </a:xfrm>
          </p:grpSpPr>
          <p:sp>
            <p:nvSpPr>
              <p:cNvPr id="6263" name="Google Shape;6263;p11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4" name="Google Shape;6264;p11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5" name="Google Shape;6265;p11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6" name="Google Shape;6266;p11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7" name="Google Shape;6267;p11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8" name="Google Shape;6268;p11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69" name="Google Shape;6269;p112"/>
            <p:cNvGrpSpPr/>
            <p:nvPr/>
          </p:nvGrpSpPr>
          <p:grpSpPr>
            <a:xfrm>
              <a:off x="-9475" y="649150"/>
              <a:ext cx="2530050" cy="322500"/>
              <a:chOff x="190550" y="182425"/>
              <a:chExt cx="2530050" cy="322500"/>
            </a:xfrm>
          </p:grpSpPr>
          <p:sp>
            <p:nvSpPr>
              <p:cNvPr id="6270" name="Google Shape;6270;p11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1" name="Google Shape;6271;p11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2" name="Google Shape;6272;p11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3" name="Google Shape;6273;p11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4" name="Google Shape;6274;p11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5" name="Google Shape;6275;p11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276" name="Google Shape;6276;p112"/>
          <p:cNvPicPr preferRelativeResize="0"/>
          <p:nvPr/>
        </p:nvPicPr>
        <p:blipFill>
          <a:blip r:embed="rId4">
            <a:alphaModFix amt="95000"/>
          </a:blip>
          <a:stretch>
            <a:fillRect/>
          </a:stretch>
        </p:blipFill>
        <p:spPr>
          <a:xfrm>
            <a:off x="637448" y="375386"/>
            <a:ext cx="2153375" cy="662100"/>
          </a:xfrm>
          <a:prstGeom prst="rect">
            <a:avLst/>
          </a:prstGeom>
          <a:noFill/>
          <a:ln>
            <a:noFill/>
          </a:ln>
        </p:spPr>
      </p:pic>
      <p:pic>
        <p:nvPicPr>
          <p:cNvPr id="6277" name="Google Shape;6277;p112"/>
          <p:cNvPicPr preferRelativeResize="0"/>
          <p:nvPr/>
        </p:nvPicPr>
        <p:blipFill>
          <a:blip r:embed="rId5">
            <a:alphaModFix/>
          </a:blip>
          <a:stretch>
            <a:fillRect/>
          </a:stretch>
        </p:blipFill>
        <p:spPr>
          <a:xfrm flipH="1" rot="-802594">
            <a:off x="6186698" y="-568945"/>
            <a:ext cx="4217705" cy="255076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0" name="Shape 660"/>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6278" name="Shape 6278"/>
        <p:cNvGrpSpPr/>
        <p:nvPr/>
      </p:nvGrpSpPr>
      <p:grpSpPr>
        <a:xfrm>
          <a:off x="0" y="0"/>
          <a:ext cx="0" cy="0"/>
          <a:chOff x="0" y="0"/>
          <a:chExt cx="0" cy="0"/>
        </a:xfrm>
      </p:grpSpPr>
      <p:sp>
        <p:nvSpPr>
          <p:cNvPr id="6279" name="Google Shape;6279;p113"/>
          <p:cNvSpPr txBox="1"/>
          <p:nvPr>
            <p:ph idx="1" type="subTitle"/>
          </p:nvPr>
        </p:nvSpPr>
        <p:spPr>
          <a:xfrm>
            <a:off x="3818788" y="2771775"/>
            <a:ext cx="4610100" cy="866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280" name="Google Shape;6280;p113"/>
          <p:cNvSpPr txBox="1"/>
          <p:nvPr>
            <p:ph type="title"/>
          </p:nvPr>
        </p:nvSpPr>
        <p:spPr>
          <a:xfrm>
            <a:off x="3818788" y="1427350"/>
            <a:ext cx="4610100" cy="1646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9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6281" name="Google Shape;6281;p113"/>
          <p:cNvPicPr preferRelativeResize="0"/>
          <p:nvPr/>
        </p:nvPicPr>
        <p:blipFill>
          <a:blip r:embed="rId2">
            <a:alphaModFix/>
          </a:blip>
          <a:stretch>
            <a:fillRect/>
          </a:stretch>
        </p:blipFill>
        <p:spPr>
          <a:xfrm>
            <a:off x="0" y="3134300"/>
            <a:ext cx="4903125" cy="2009200"/>
          </a:xfrm>
          <a:prstGeom prst="rect">
            <a:avLst/>
          </a:prstGeom>
          <a:noFill/>
          <a:ln>
            <a:noFill/>
          </a:ln>
        </p:spPr>
      </p:pic>
      <p:pic>
        <p:nvPicPr>
          <p:cNvPr id="6282" name="Google Shape;6282;p113"/>
          <p:cNvPicPr preferRelativeResize="0"/>
          <p:nvPr/>
        </p:nvPicPr>
        <p:blipFill>
          <a:blip r:embed="rId3">
            <a:alphaModFix/>
          </a:blip>
          <a:stretch>
            <a:fillRect/>
          </a:stretch>
        </p:blipFill>
        <p:spPr>
          <a:xfrm>
            <a:off x="-916696" y="-344732"/>
            <a:ext cx="4529351" cy="2343800"/>
          </a:xfrm>
          <a:prstGeom prst="rect">
            <a:avLst/>
          </a:prstGeom>
          <a:noFill/>
          <a:ln>
            <a:noFill/>
          </a:ln>
        </p:spPr>
      </p:pic>
      <p:pic>
        <p:nvPicPr>
          <p:cNvPr id="6283" name="Google Shape;6283;p113"/>
          <p:cNvPicPr preferRelativeResize="0"/>
          <p:nvPr/>
        </p:nvPicPr>
        <p:blipFill>
          <a:blip r:embed="rId4">
            <a:alphaModFix/>
          </a:blip>
          <a:stretch>
            <a:fillRect/>
          </a:stretch>
        </p:blipFill>
        <p:spPr>
          <a:xfrm>
            <a:off x="142874" y="3617361"/>
            <a:ext cx="1789121" cy="1575361"/>
          </a:xfrm>
          <a:prstGeom prst="rect">
            <a:avLst/>
          </a:prstGeom>
          <a:noFill/>
          <a:ln>
            <a:noFill/>
          </a:ln>
        </p:spPr>
      </p:pic>
      <p:pic>
        <p:nvPicPr>
          <p:cNvPr id="6284" name="Google Shape;6284;p113"/>
          <p:cNvPicPr preferRelativeResize="0"/>
          <p:nvPr/>
        </p:nvPicPr>
        <p:blipFill>
          <a:blip r:embed="rId5">
            <a:alphaModFix/>
          </a:blip>
          <a:stretch>
            <a:fillRect/>
          </a:stretch>
        </p:blipFill>
        <p:spPr>
          <a:xfrm>
            <a:off x="6528006" y="3947968"/>
            <a:ext cx="2811057" cy="825746"/>
          </a:xfrm>
          <a:prstGeom prst="rect">
            <a:avLst/>
          </a:prstGeom>
          <a:noFill/>
          <a:ln>
            <a:noFill/>
          </a:ln>
        </p:spPr>
      </p:pic>
      <p:grpSp>
        <p:nvGrpSpPr>
          <p:cNvPr id="6285" name="Google Shape;6285;p113"/>
          <p:cNvGrpSpPr/>
          <p:nvPr/>
        </p:nvGrpSpPr>
        <p:grpSpPr>
          <a:xfrm flipH="1">
            <a:off x="-225100" y="3420825"/>
            <a:ext cx="4958925" cy="1722675"/>
            <a:chOff x="4387888" y="3520850"/>
            <a:chExt cx="4958925" cy="1722675"/>
          </a:xfrm>
        </p:grpSpPr>
        <p:grpSp>
          <p:nvGrpSpPr>
            <p:cNvPr id="6286" name="Google Shape;6286;p113"/>
            <p:cNvGrpSpPr/>
            <p:nvPr/>
          </p:nvGrpSpPr>
          <p:grpSpPr>
            <a:xfrm flipH="1">
              <a:off x="4549813" y="4921025"/>
              <a:ext cx="4720800" cy="322500"/>
              <a:chOff x="190550" y="182425"/>
              <a:chExt cx="4720800" cy="322500"/>
            </a:xfrm>
          </p:grpSpPr>
          <p:sp>
            <p:nvSpPr>
              <p:cNvPr id="6287" name="Google Shape;6287;p11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8" name="Google Shape;6288;p11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9" name="Google Shape;6289;p11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0" name="Google Shape;6290;p11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1" name="Google Shape;6291;p11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2" name="Google Shape;6292;p11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3" name="Google Shape;6293;p11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4" name="Google Shape;6294;p11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5" name="Google Shape;6295;p11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6" name="Google Shape;6296;p11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7" name="Google Shape;6297;p11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98" name="Google Shape;6298;p113"/>
            <p:cNvGrpSpPr/>
            <p:nvPr/>
          </p:nvGrpSpPr>
          <p:grpSpPr>
            <a:xfrm flipH="1">
              <a:off x="5940463" y="3987575"/>
              <a:ext cx="3406350" cy="322500"/>
              <a:chOff x="-247600" y="182425"/>
              <a:chExt cx="3406350" cy="322500"/>
            </a:xfrm>
          </p:grpSpPr>
          <p:sp>
            <p:nvSpPr>
              <p:cNvPr id="6299" name="Google Shape;6299;p11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0" name="Google Shape;6300;p11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1" name="Google Shape;6301;p11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2" name="Google Shape;6302;p11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3" name="Google Shape;6303;p11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4" name="Google Shape;6304;p11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5" name="Google Shape;6305;p11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6" name="Google Shape;6306;p11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07" name="Google Shape;6307;p113"/>
            <p:cNvGrpSpPr/>
            <p:nvPr/>
          </p:nvGrpSpPr>
          <p:grpSpPr>
            <a:xfrm flipH="1">
              <a:off x="7016788" y="3520850"/>
              <a:ext cx="2091900" cy="322500"/>
              <a:chOff x="-247600" y="182425"/>
              <a:chExt cx="2091900" cy="322500"/>
            </a:xfrm>
          </p:grpSpPr>
          <p:sp>
            <p:nvSpPr>
              <p:cNvPr id="6308" name="Google Shape;6308;p11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9" name="Google Shape;6309;p11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0" name="Google Shape;6310;p11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1" name="Google Shape;6311;p11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2" name="Google Shape;6312;p11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13" name="Google Shape;6313;p113"/>
            <p:cNvGrpSpPr/>
            <p:nvPr/>
          </p:nvGrpSpPr>
          <p:grpSpPr>
            <a:xfrm flipH="1">
              <a:off x="4387888" y="4454300"/>
              <a:ext cx="4720800" cy="322500"/>
              <a:chOff x="190550" y="182425"/>
              <a:chExt cx="4720800" cy="322500"/>
            </a:xfrm>
          </p:grpSpPr>
          <p:sp>
            <p:nvSpPr>
              <p:cNvPr id="6314" name="Google Shape;6314;p11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5" name="Google Shape;6315;p11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6" name="Google Shape;6316;p11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7" name="Google Shape;6317;p11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8" name="Google Shape;6318;p11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9" name="Google Shape;6319;p11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0" name="Google Shape;6320;p11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1" name="Google Shape;6321;p11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2" name="Google Shape;6322;p11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3" name="Google Shape;6323;p11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4" name="Google Shape;6324;p11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325" name="Google Shape;6325;p113"/>
          <p:cNvGrpSpPr/>
          <p:nvPr/>
        </p:nvGrpSpPr>
        <p:grpSpPr>
          <a:xfrm>
            <a:off x="6604200" y="-812"/>
            <a:ext cx="2539800" cy="755875"/>
            <a:chOff x="6604200" y="-812"/>
            <a:chExt cx="2539800" cy="755875"/>
          </a:xfrm>
        </p:grpSpPr>
        <p:grpSp>
          <p:nvGrpSpPr>
            <p:cNvPr id="6326" name="Google Shape;6326;p113"/>
            <p:cNvGrpSpPr/>
            <p:nvPr/>
          </p:nvGrpSpPr>
          <p:grpSpPr>
            <a:xfrm flipH="1">
              <a:off x="6852075" y="432563"/>
              <a:ext cx="2091900" cy="322500"/>
              <a:chOff x="628700" y="182425"/>
              <a:chExt cx="2091900" cy="322500"/>
            </a:xfrm>
          </p:grpSpPr>
          <p:sp>
            <p:nvSpPr>
              <p:cNvPr id="6327" name="Google Shape;6327;p11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8" name="Google Shape;6328;p11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9" name="Google Shape;6329;p11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0" name="Google Shape;6330;p11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1" name="Google Shape;6331;p11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32" name="Google Shape;6332;p113"/>
            <p:cNvGrpSpPr/>
            <p:nvPr/>
          </p:nvGrpSpPr>
          <p:grpSpPr>
            <a:xfrm flipH="1">
              <a:off x="7928400" y="-812"/>
              <a:ext cx="1215600" cy="322500"/>
              <a:chOff x="628700" y="182425"/>
              <a:chExt cx="1215600" cy="322500"/>
            </a:xfrm>
          </p:grpSpPr>
          <p:sp>
            <p:nvSpPr>
              <p:cNvPr id="6333" name="Google Shape;6333;p11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4" name="Google Shape;6334;p11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5" name="Google Shape;6335;p11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36" name="Google Shape;6336;p113"/>
            <p:cNvGrpSpPr/>
            <p:nvPr/>
          </p:nvGrpSpPr>
          <p:grpSpPr>
            <a:xfrm flipH="1">
              <a:off x="6604200" y="-812"/>
              <a:ext cx="1215600" cy="322500"/>
              <a:chOff x="628700" y="182425"/>
              <a:chExt cx="1215600" cy="322500"/>
            </a:xfrm>
          </p:grpSpPr>
          <p:sp>
            <p:nvSpPr>
              <p:cNvPr id="6337" name="Google Shape;6337;p11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8" name="Google Shape;6338;p11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9" name="Google Shape;6339;p11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340" name="Google Shape;6340;p113"/>
          <p:cNvPicPr preferRelativeResize="0"/>
          <p:nvPr/>
        </p:nvPicPr>
        <p:blipFill>
          <a:blip r:embed="rId6">
            <a:alphaModFix/>
          </a:blip>
          <a:stretch>
            <a:fillRect/>
          </a:stretch>
        </p:blipFill>
        <p:spPr>
          <a:xfrm flipH="1">
            <a:off x="5486399" y="4"/>
            <a:ext cx="3657602" cy="996225"/>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
    <p:spTree>
      <p:nvGrpSpPr>
        <p:cNvPr id="6341" name="Shape 6341"/>
        <p:cNvGrpSpPr/>
        <p:nvPr/>
      </p:nvGrpSpPr>
      <p:grpSpPr>
        <a:xfrm>
          <a:off x="0" y="0"/>
          <a:ext cx="0" cy="0"/>
          <a:chOff x="0" y="0"/>
          <a:chExt cx="0" cy="0"/>
        </a:xfrm>
      </p:grpSpPr>
      <p:pic>
        <p:nvPicPr>
          <p:cNvPr id="6342" name="Google Shape;6342;p114"/>
          <p:cNvPicPr preferRelativeResize="0"/>
          <p:nvPr/>
        </p:nvPicPr>
        <p:blipFill rotWithShape="1">
          <a:blip r:embed="rId2">
            <a:alphaModFix/>
          </a:blip>
          <a:srcRect b="0" l="0" r="10039" t="0"/>
          <a:stretch/>
        </p:blipFill>
        <p:spPr>
          <a:xfrm>
            <a:off x="5219000" y="3355575"/>
            <a:ext cx="3925001" cy="1787925"/>
          </a:xfrm>
          <a:prstGeom prst="rect">
            <a:avLst/>
          </a:prstGeom>
          <a:noFill/>
          <a:ln>
            <a:noFill/>
          </a:ln>
        </p:spPr>
      </p:pic>
      <p:sp>
        <p:nvSpPr>
          <p:cNvPr id="6343" name="Google Shape;6343;p114"/>
          <p:cNvSpPr txBox="1"/>
          <p:nvPr>
            <p:ph idx="1" type="subTitle"/>
          </p:nvPr>
        </p:nvSpPr>
        <p:spPr>
          <a:xfrm>
            <a:off x="962750" y="2143125"/>
            <a:ext cx="4871100" cy="2245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6344" name="Google Shape;6344;p114"/>
          <p:cNvSpPr txBox="1"/>
          <p:nvPr>
            <p:ph type="title"/>
          </p:nvPr>
        </p:nvSpPr>
        <p:spPr>
          <a:xfrm>
            <a:off x="962750" y="1603775"/>
            <a:ext cx="3252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6345" name="Google Shape;6345;p114"/>
          <p:cNvPicPr preferRelativeResize="0"/>
          <p:nvPr/>
        </p:nvPicPr>
        <p:blipFill rotWithShape="1">
          <a:blip r:embed="rId3">
            <a:alphaModFix/>
          </a:blip>
          <a:srcRect b="3110" l="0" r="0" t="0"/>
          <a:stretch/>
        </p:blipFill>
        <p:spPr>
          <a:xfrm flipH="1" rot="10800000">
            <a:off x="0" y="-40250"/>
            <a:ext cx="9144000" cy="4983725"/>
          </a:xfrm>
          <a:prstGeom prst="rect">
            <a:avLst/>
          </a:prstGeom>
          <a:noFill/>
          <a:ln>
            <a:noFill/>
          </a:ln>
        </p:spPr>
      </p:pic>
      <p:grpSp>
        <p:nvGrpSpPr>
          <p:cNvPr id="6346" name="Google Shape;6346;p114"/>
          <p:cNvGrpSpPr/>
          <p:nvPr/>
        </p:nvGrpSpPr>
        <p:grpSpPr>
          <a:xfrm flipH="1">
            <a:off x="4210363" y="0"/>
            <a:ext cx="5158950" cy="1655975"/>
            <a:chOff x="-247600" y="-250950"/>
            <a:chExt cx="5158950" cy="1655975"/>
          </a:xfrm>
        </p:grpSpPr>
        <p:grpSp>
          <p:nvGrpSpPr>
            <p:cNvPr id="6347" name="Google Shape;6347;p114"/>
            <p:cNvGrpSpPr/>
            <p:nvPr/>
          </p:nvGrpSpPr>
          <p:grpSpPr>
            <a:xfrm>
              <a:off x="-247600" y="182425"/>
              <a:ext cx="5158950" cy="322500"/>
              <a:chOff x="-247600" y="182425"/>
              <a:chExt cx="5158950" cy="322500"/>
            </a:xfrm>
          </p:grpSpPr>
          <p:sp>
            <p:nvSpPr>
              <p:cNvPr id="6348" name="Google Shape;6348;p11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9" name="Google Shape;6349;p11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0" name="Google Shape;6350;p11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1" name="Google Shape;6351;p11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2" name="Google Shape;6352;p11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3" name="Google Shape;6353;p11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4" name="Google Shape;6354;p11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5" name="Google Shape;6355;p11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6" name="Google Shape;6356;p11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7" name="Google Shape;6357;p11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8" name="Google Shape;6358;p11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9" name="Google Shape;6359;p11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60" name="Google Shape;6360;p114"/>
            <p:cNvGrpSpPr/>
            <p:nvPr/>
          </p:nvGrpSpPr>
          <p:grpSpPr>
            <a:xfrm>
              <a:off x="-9475" y="-250950"/>
              <a:ext cx="4720800" cy="322500"/>
              <a:chOff x="190550" y="182425"/>
              <a:chExt cx="4720800" cy="322500"/>
            </a:xfrm>
          </p:grpSpPr>
          <p:sp>
            <p:nvSpPr>
              <p:cNvPr id="6361" name="Google Shape;6361;p11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2" name="Google Shape;6362;p11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3" name="Google Shape;6363;p11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4" name="Google Shape;6364;p11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5" name="Google Shape;6365;p11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6" name="Google Shape;6366;p11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7" name="Google Shape;6367;p11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8" name="Google Shape;6368;p11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9" name="Google Shape;6369;p11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0" name="Google Shape;6370;p11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1" name="Google Shape;6371;p11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72" name="Google Shape;6372;p114"/>
            <p:cNvGrpSpPr/>
            <p:nvPr/>
          </p:nvGrpSpPr>
          <p:grpSpPr>
            <a:xfrm>
              <a:off x="-247600" y="1082525"/>
              <a:ext cx="3844500" cy="322500"/>
              <a:chOff x="-247600" y="182425"/>
              <a:chExt cx="3844500" cy="322500"/>
            </a:xfrm>
          </p:grpSpPr>
          <p:sp>
            <p:nvSpPr>
              <p:cNvPr id="6373" name="Google Shape;6373;p11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4" name="Google Shape;6374;p11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5" name="Google Shape;6375;p11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6" name="Google Shape;6376;p11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7" name="Google Shape;6377;p11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8" name="Google Shape;6378;p11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9" name="Google Shape;6379;p11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0" name="Google Shape;6380;p11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1" name="Google Shape;6381;p11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82" name="Google Shape;6382;p114"/>
            <p:cNvGrpSpPr/>
            <p:nvPr/>
          </p:nvGrpSpPr>
          <p:grpSpPr>
            <a:xfrm>
              <a:off x="-9475" y="649150"/>
              <a:ext cx="4720800" cy="322500"/>
              <a:chOff x="190550" y="182425"/>
              <a:chExt cx="4720800" cy="322500"/>
            </a:xfrm>
          </p:grpSpPr>
          <p:sp>
            <p:nvSpPr>
              <p:cNvPr id="6383" name="Google Shape;6383;p11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4" name="Google Shape;6384;p11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5" name="Google Shape;6385;p11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6" name="Google Shape;6386;p11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7" name="Google Shape;6387;p11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8" name="Google Shape;6388;p11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9" name="Google Shape;6389;p11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0" name="Google Shape;6390;p11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1" name="Google Shape;6391;p11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2" name="Google Shape;6392;p11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3" name="Google Shape;6393;p11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394" name="Google Shape;6394;p114"/>
          <p:cNvPicPr preferRelativeResize="0"/>
          <p:nvPr/>
        </p:nvPicPr>
        <p:blipFill>
          <a:blip r:embed="rId4">
            <a:alphaModFix/>
          </a:blip>
          <a:stretch>
            <a:fillRect/>
          </a:stretch>
        </p:blipFill>
        <p:spPr>
          <a:xfrm>
            <a:off x="7219109" y="3441301"/>
            <a:ext cx="2150181" cy="661125"/>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_1">
    <p:spTree>
      <p:nvGrpSpPr>
        <p:cNvPr id="6395" name="Shape 6395"/>
        <p:cNvGrpSpPr/>
        <p:nvPr/>
      </p:nvGrpSpPr>
      <p:grpSpPr>
        <a:xfrm>
          <a:off x="0" y="0"/>
          <a:ext cx="0" cy="0"/>
          <a:chOff x="0" y="0"/>
          <a:chExt cx="0" cy="0"/>
        </a:xfrm>
      </p:grpSpPr>
      <p:sp>
        <p:nvSpPr>
          <p:cNvPr id="6396" name="Google Shape;6396;p115"/>
          <p:cNvSpPr txBox="1"/>
          <p:nvPr>
            <p:ph idx="1" type="subTitle"/>
          </p:nvPr>
        </p:nvSpPr>
        <p:spPr>
          <a:xfrm>
            <a:off x="4686400" y="2722113"/>
            <a:ext cx="3476400" cy="962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6397" name="Google Shape;6397;p115"/>
          <p:cNvSpPr txBox="1"/>
          <p:nvPr>
            <p:ph type="title"/>
          </p:nvPr>
        </p:nvSpPr>
        <p:spPr>
          <a:xfrm>
            <a:off x="4686400" y="2184088"/>
            <a:ext cx="3252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6398" name="Google Shape;6398;p115"/>
          <p:cNvPicPr preferRelativeResize="0"/>
          <p:nvPr/>
        </p:nvPicPr>
        <p:blipFill rotWithShape="1">
          <a:blip r:embed="rId2">
            <a:alphaModFix/>
          </a:blip>
          <a:srcRect b="0" l="0" r="0" t="3400"/>
          <a:stretch/>
        </p:blipFill>
        <p:spPr>
          <a:xfrm flipH="1">
            <a:off x="125" y="0"/>
            <a:ext cx="9144000" cy="4968751"/>
          </a:xfrm>
          <a:prstGeom prst="rect">
            <a:avLst/>
          </a:prstGeom>
          <a:noFill/>
          <a:ln>
            <a:noFill/>
          </a:ln>
        </p:spPr>
      </p:pic>
      <p:grpSp>
        <p:nvGrpSpPr>
          <p:cNvPr id="6399" name="Google Shape;6399;p115"/>
          <p:cNvGrpSpPr/>
          <p:nvPr/>
        </p:nvGrpSpPr>
        <p:grpSpPr>
          <a:xfrm flipH="1">
            <a:off x="4210363" y="0"/>
            <a:ext cx="5158950" cy="1655975"/>
            <a:chOff x="-247600" y="-250950"/>
            <a:chExt cx="5158950" cy="1655975"/>
          </a:xfrm>
        </p:grpSpPr>
        <p:grpSp>
          <p:nvGrpSpPr>
            <p:cNvPr id="6400" name="Google Shape;6400;p115"/>
            <p:cNvGrpSpPr/>
            <p:nvPr/>
          </p:nvGrpSpPr>
          <p:grpSpPr>
            <a:xfrm>
              <a:off x="-247600" y="182425"/>
              <a:ext cx="5158950" cy="322500"/>
              <a:chOff x="-247600" y="182425"/>
              <a:chExt cx="5158950" cy="322500"/>
            </a:xfrm>
          </p:grpSpPr>
          <p:sp>
            <p:nvSpPr>
              <p:cNvPr id="6401" name="Google Shape;6401;p11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2" name="Google Shape;6402;p11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3" name="Google Shape;6403;p11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4" name="Google Shape;6404;p11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5" name="Google Shape;6405;p11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6" name="Google Shape;6406;p11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7" name="Google Shape;6407;p11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8" name="Google Shape;6408;p11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9" name="Google Shape;6409;p11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0" name="Google Shape;6410;p11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1" name="Google Shape;6411;p11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2" name="Google Shape;6412;p11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13" name="Google Shape;6413;p115"/>
            <p:cNvGrpSpPr/>
            <p:nvPr/>
          </p:nvGrpSpPr>
          <p:grpSpPr>
            <a:xfrm>
              <a:off x="-9475" y="-250950"/>
              <a:ext cx="4720800" cy="322500"/>
              <a:chOff x="190550" y="182425"/>
              <a:chExt cx="4720800" cy="322500"/>
            </a:xfrm>
          </p:grpSpPr>
          <p:sp>
            <p:nvSpPr>
              <p:cNvPr id="6414" name="Google Shape;6414;p11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5" name="Google Shape;6415;p11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6" name="Google Shape;6416;p11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7" name="Google Shape;6417;p11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8" name="Google Shape;6418;p11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9" name="Google Shape;6419;p11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0" name="Google Shape;6420;p11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1" name="Google Shape;6421;p11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2" name="Google Shape;6422;p11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3" name="Google Shape;6423;p11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4" name="Google Shape;6424;p11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25" name="Google Shape;6425;p115"/>
            <p:cNvGrpSpPr/>
            <p:nvPr/>
          </p:nvGrpSpPr>
          <p:grpSpPr>
            <a:xfrm>
              <a:off x="-247600" y="1082525"/>
              <a:ext cx="3844500" cy="322500"/>
              <a:chOff x="-247600" y="182425"/>
              <a:chExt cx="3844500" cy="322500"/>
            </a:xfrm>
          </p:grpSpPr>
          <p:sp>
            <p:nvSpPr>
              <p:cNvPr id="6426" name="Google Shape;6426;p11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7" name="Google Shape;6427;p11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8" name="Google Shape;6428;p11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9" name="Google Shape;6429;p11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0" name="Google Shape;6430;p11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1" name="Google Shape;6431;p11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2" name="Google Shape;6432;p11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3" name="Google Shape;6433;p11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4" name="Google Shape;6434;p11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35" name="Google Shape;6435;p115"/>
            <p:cNvGrpSpPr/>
            <p:nvPr/>
          </p:nvGrpSpPr>
          <p:grpSpPr>
            <a:xfrm>
              <a:off x="-9475" y="649150"/>
              <a:ext cx="4720800" cy="322500"/>
              <a:chOff x="190550" y="182425"/>
              <a:chExt cx="4720800" cy="322500"/>
            </a:xfrm>
          </p:grpSpPr>
          <p:sp>
            <p:nvSpPr>
              <p:cNvPr id="6436" name="Google Shape;6436;p11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7" name="Google Shape;6437;p11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8" name="Google Shape;6438;p11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9" name="Google Shape;6439;p11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0" name="Google Shape;6440;p11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1" name="Google Shape;6441;p11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2" name="Google Shape;6442;p11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3" name="Google Shape;6443;p11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4" name="Google Shape;6444;p11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5" name="Google Shape;6445;p11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6" name="Google Shape;6446;p11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447" name="Google Shape;6447;p115"/>
          <p:cNvPicPr preferRelativeResize="0"/>
          <p:nvPr/>
        </p:nvPicPr>
        <p:blipFill rotWithShape="1">
          <a:blip r:embed="rId3">
            <a:alphaModFix/>
          </a:blip>
          <a:srcRect b="0" l="0" r="23412" t="0"/>
          <a:stretch/>
        </p:blipFill>
        <p:spPr>
          <a:xfrm>
            <a:off x="7773750" y="3568125"/>
            <a:ext cx="1370250" cy="1575376"/>
          </a:xfrm>
          <a:prstGeom prst="rect">
            <a:avLst/>
          </a:prstGeom>
          <a:noFill/>
          <a:ln>
            <a:noFill/>
          </a:ln>
        </p:spPr>
      </p:pic>
      <p:pic>
        <p:nvPicPr>
          <p:cNvPr id="6448" name="Google Shape;6448;p115"/>
          <p:cNvPicPr preferRelativeResize="0"/>
          <p:nvPr/>
        </p:nvPicPr>
        <p:blipFill>
          <a:blip r:embed="rId4">
            <a:alphaModFix/>
          </a:blip>
          <a:stretch>
            <a:fillRect/>
          </a:stretch>
        </p:blipFill>
        <p:spPr>
          <a:xfrm>
            <a:off x="5724524" y="3827728"/>
            <a:ext cx="3163025" cy="1296150"/>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_1_1">
    <p:spTree>
      <p:nvGrpSpPr>
        <p:cNvPr id="6449" name="Shape 6449"/>
        <p:cNvGrpSpPr/>
        <p:nvPr/>
      </p:nvGrpSpPr>
      <p:grpSpPr>
        <a:xfrm>
          <a:off x="0" y="0"/>
          <a:ext cx="0" cy="0"/>
          <a:chOff x="0" y="0"/>
          <a:chExt cx="0" cy="0"/>
        </a:xfrm>
      </p:grpSpPr>
      <p:sp>
        <p:nvSpPr>
          <p:cNvPr id="6450" name="Google Shape;6450;p116"/>
          <p:cNvSpPr txBox="1"/>
          <p:nvPr>
            <p:ph idx="1" type="subTitle"/>
          </p:nvPr>
        </p:nvSpPr>
        <p:spPr>
          <a:xfrm>
            <a:off x="1476650" y="2576713"/>
            <a:ext cx="3476400" cy="9621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6451" name="Google Shape;6451;p116"/>
          <p:cNvSpPr txBox="1"/>
          <p:nvPr>
            <p:ph type="title"/>
          </p:nvPr>
        </p:nvSpPr>
        <p:spPr>
          <a:xfrm>
            <a:off x="1701050" y="2046013"/>
            <a:ext cx="32520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a:solidFill>
                  <a:schemeClr val="accen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6452" name="Google Shape;6452;p116"/>
          <p:cNvPicPr preferRelativeResize="0"/>
          <p:nvPr/>
        </p:nvPicPr>
        <p:blipFill>
          <a:blip r:embed="rId2">
            <a:alphaModFix/>
          </a:blip>
          <a:stretch>
            <a:fillRect/>
          </a:stretch>
        </p:blipFill>
        <p:spPr>
          <a:xfrm rot="10800000">
            <a:off x="-1597224" y="-1732441"/>
            <a:ext cx="4137676" cy="4043069"/>
          </a:xfrm>
          <a:prstGeom prst="rect">
            <a:avLst/>
          </a:prstGeom>
          <a:noFill/>
          <a:ln>
            <a:noFill/>
          </a:ln>
        </p:spPr>
      </p:pic>
      <p:pic>
        <p:nvPicPr>
          <p:cNvPr id="6453" name="Google Shape;6453;p116"/>
          <p:cNvPicPr preferRelativeResize="0"/>
          <p:nvPr/>
        </p:nvPicPr>
        <p:blipFill>
          <a:blip r:embed="rId3">
            <a:alphaModFix/>
          </a:blip>
          <a:stretch>
            <a:fillRect/>
          </a:stretch>
        </p:blipFill>
        <p:spPr>
          <a:xfrm flipH="1" rot="-5400000">
            <a:off x="2473999" y="-244655"/>
            <a:ext cx="1093158" cy="1581217"/>
          </a:xfrm>
          <a:prstGeom prst="rect">
            <a:avLst/>
          </a:prstGeom>
          <a:noFill/>
          <a:ln>
            <a:noFill/>
          </a:ln>
        </p:spPr>
      </p:pic>
      <p:pic>
        <p:nvPicPr>
          <p:cNvPr id="6454" name="Google Shape;6454;p116"/>
          <p:cNvPicPr preferRelativeResize="0"/>
          <p:nvPr/>
        </p:nvPicPr>
        <p:blipFill>
          <a:blip r:embed="rId4">
            <a:alphaModFix/>
          </a:blip>
          <a:stretch>
            <a:fillRect/>
          </a:stretch>
        </p:blipFill>
        <p:spPr>
          <a:xfrm flipH="1">
            <a:off x="-547587" y="1644339"/>
            <a:ext cx="1106994" cy="1093150"/>
          </a:xfrm>
          <a:prstGeom prst="rect">
            <a:avLst/>
          </a:prstGeom>
          <a:noFill/>
          <a:ln>
            <a:noFill/>
          </a:ln>
        </p:spPr>
      </p:pic>
      <p:grpSp>
        <p:nvGrpSpPr>
          <p:cNvPr id="6455" name="Google Shape;6455;p116"/>
          <p:cNvGrpSpPr/>
          <p:nvPr/>
        </p:nvGrpSpPr>
        <p:grpSpPr>
          <a:xfrm>
            <a:off x="-468800" y="0"/>
            <a:ext cx="3206325" cy="1655975"/>
            <a:chOff x="-247600" y="-250950"/>
            <a:chExt cx="3206325" cy="1655975"/>
          </a:xfrm>
        </p:grpSpPr>
        <p:grpSp>
          <p:nvGrpSpPr>
            <p:cNvPr id="6456" name="Google Shape;6456;p116"/>
            <p:cNvGrpSpPr/>
            <p:nvPr/>
          </p:nvGrpSpPr>
          <p:grpSpPr>
            <a:xfrm>
              <a:off x="-247600" y="182425"/>
              <a:ext cx="2968200" cy="322500"/>
              <a:chOff x="-247600" y="182425"/>
              <a:chExt cx="2968200" cy="322500"/>
            </a:xfrm>
          </p:grpSpPr>
          <p:sp>
            <p:nvSpPr>
              <p:cNvPr id="6457" name="Google Shape;6457;p11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8" name="Google Shape;6458;p1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9" name="Google Shape;6459;p1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0" name="Google Shape;6460;p1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1" name="Google Shape;6461;p11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2" name="Google Shape;6462;p11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3" name="Google Shape;6463;p11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64" name="Google Shape;6464;p116"/>
            <p:cNvGrpSpPr/>
            <p:nvPr/>
          </p:nvGrpSpPr>
          <p:grpSpPr>
            <a:xfrm>
              <a:off x="-9475" y="-250950"/>
              <a:ext cx="2968200" cy="322500"/>
              <a:chOff x="190550" y="182425"/>
              <a:chExt cx="2968200" cy="322500"/>
            </a:xfrm>
          </p:grpSpPr>
          <p:sp>
            <p:nvSpPr>
              <p:cNvPr id="6465" name="Google Shape;6465;p11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6" name="Google Shape;6466;p1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7" name="Google Shape;6467;p1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8" name="Google Shape;6468;p1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9" name="Google Shape;6469;p11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0" name="Google Shape;6470;p11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1" name="Google Shape;6471;p11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72" name="Google Shape;6472;p116"/>
            <p:cNvGrpSpPr/>
            <p:nvPr/>
          </p:nvGrpSpPr>
          <p:grpSpPr>
            <a:xfrm>
              <a:off x="-247600" y="1082525"/>
              <a:ext cx="2530050" cy="322500"/>
              <a:chOff x="-247600" y="182425"/>
              <a:chExt cx="2530050" cy="322500"/>
            </a:xfrm>
          </p:grpSpPr>
          <p:sp>
            <p:nvSpPr>
              <p:cNvPr id="6473" name="Google Shape;6473;p11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4" name="Google Shape;6474;p1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5" name="Google Shape;6475;p1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6" name="Google Shape;6476;p1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7" name="Google Shape;6477;p11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8" name="Google Shape;6478;p11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79" name="Google Shape;6479;p116"/>
            <p:cNvGrpSpPr/>
            <p:nvPr/>
          </p:nvGrpSpPr>
          <p:grpSpPr>
            <a:xfrm>
              <a:off x="-9475" y="649150"/>
              <a:ext cx="2530050" cy="322500"/>
              <a:chOff x="190550" y="182425"/>
              <a:chExt cx="2530050" cy="322500"/>
            </a:xfrm>
          </p:grpSpPr>
          <p:sp>
            <p:nvSpPr>
              <p:cNvPr id="6480" name="Google Shape;6480;p11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1" name="Google Shape;6481;p1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2" name="Google Shape;6482;p1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3" name="Google Shape;6483;p1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4" name="Google Shape;6484;p11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5" name="Google Shape;6485;p11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486" name="Google Shape;6486;p116"/>
          <p:cNvPicPr preferRelativeResize="0"/>
          <p:nvPr/>
        </p:nvPicPr>
        <p:blipFill>
          <a:blip r:embed="rId5">
            <a:alphaModFix/>
          </a:blip>
          <a:stretch>
            <a:fillRect/>
          </a:stretch>
        </p:blipFill>
        <p:spPr>
          <a:xfrm>
            <a:off x="7158524" y="3938613"/>
            <a:ext cx="1228450" cy="1213075"/>
          </a:xfrm>
          <a:prstGeom prst="rect">
            <a:avLst/>
          </a:prstGeom>
          <a:noFill/>
          <a:ln>
            <a:noFill/>
          </a:ln>
        </p:spPr>
      </p:pic>
      <p:pic>
        <p:nvPicPr>
          <p:cNvPr id="6487" name="Google Shape;6487;p116"/>
          <p:cNvPicPr preferRelativeResize="0"/>
          <p:nvPr/>
        </p:nvPicPr>
        <p:blipFill>
          <a:blip r:embed="rId6">
            <a:alphaModFix/>
          </a:blip>
          <a:stretch>
            <a:fillRect/>
          </a:stretch>
        </p:blipFill>
        <p:spPr>
          <a:xfrm rot="-5400000">
            <a:off x="7461799" y="4202636"/>
            <a:ext cx="1789121" cy="1575361"/>
          </a:xfrm>
          <a:prstGeom prst="rect">
            <a:avLst/>
          </a:prstGeom>
          <a:noFill/>
          <a:ln>
            <a:noFill/>
          </a:ln>
        </p:spPr>
      </p:pic>
      <p:grpSp>
        <p:nvGrpSpPr>
          <p:cNvPr id="6488" name="Google Shape;6488;p116"/>
          <p:cNvGrpSpPr/>
          <p:nvPr/>
        </p:nvGrpSpPr>
        <p:grpSpPr>
          <a:xfrm>
            <a:off x="6858050" y="4167225"/>
            <a:ext cx="2124325" cy="755875"/>
            <a:chOff x="6858050" y="71475"/>
            <a:chExt cx="2124325" cy="755875"/>
          </a:xfrm>
        </p:grpSpPr>
        <p:grpSp>
          <p:nvGrpSpPr>
            <p:cNvPr id="6489" name="Google Shape;6489;p116"/>
            <p:cNvGrpSpPr/>
            <p:nvPr/>
          </p:nvGrpSpPr>
          <p:grpSpPr>
            <a:xfrm>
              <a:off x="6858050" y="71475"/>
              <a:ext cx="1653750" cy="755875"/>
              <a:chOff x="6858050" y="-23775"/>
              <a:chExt cx="1653750" cy="755875"/>
            </a:xfrm>
          </p:grpSpPr>
          <p:grpSp>
            <p:nvGrpSpPr>
              <p:cNvPr id="6490" name="Google Shape;6490;p116"/>
              <p:cNvGrpSpPr/>
              <p:nvPr/>
            </p:nvGrpSpPr>
            <p:grpSpPr>
              <a:xfrm flipH="1">
                <a:off x="6858050" y="409600"/>
                <a:ext cx="1653750" cy="322500"/>
                <a:chOff x="628700" y="182425"/>
                <a:chExt cx="1653750" cy="322500"/>
              </a:xfrm>
            </p:grpSpPr>
            <p:sp>
              <p:nvSpPr>
                <p:cNvPr id="6491" name="Google Shape;6491;p1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2" name="Google Shape;6492;p1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3" name="Google Shape;6493;p1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4" name="Google Shape;6494;p11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95" name="Google Shape;6495;p116"/>
              <p:cNvGrpSpPr/>
              <p:nvPr/>
            </p:nvGrpSpPr>
            <p:grpSpPr>
              <a:xfrm flipH="1">
                <a:off x="7077125" y="-23775"/>
                <a:ext cx="1215600" cy="322500"/>
                <a:chOff x="628700" y="182425"/>
                <a:chExt cx="1215600" cy="322500"/>
              </a:xfrm>
            </p:grpSpPr>
            <p:sp>
              <p:nvSpPr>
                <p:cNvPr id="6496" name="Google Shape;6496;p1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7" name="Google Shape;6497;p1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8" name="Google Shape;6498;p1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499" name="Google Shape;6499;p116"/>
            <p:cNvGrpSpPr/>
            <p:nvPr/>
          </p:nvGrpSpPr>
          <p:grpSpPr>
            <a:xfrm>
              <a:off x="8424000" y="71475"/>
              <a:ext cx="558375" cy="755875"/>
              <a:chOff x="7953425" y="-23775"/>
              <a:chExt cx="558375" cy="755875"/>
            </a:xfrm>
          </p:grpSpPr>
          <p:sp>
            <p:nvSpPr>
              <p:cNvPr id="6500" name="Google Shape;6500;p116"/>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1" name="Google Shape;6501;p116"/>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_1_1_1">
    <p:spTree>
      <p:nvGrpSpPr>
        <p:cNvPr id="6502" name="Shape 6502"/>
        <p:cNvGrpSpPr/>
        <p:nvPr/>
      </p:nvGrpSpPr>
      <p:grpSpPr>
        <a:xfrm>
          <a:off x="0" y="0"/>
          <a:ext cx="0" cy="0"/>
          <a:chOff x="0" y="0"/>
          <a:chExt cx="0" cy="0"/>
        </a:xfrm>
      </p:grpSpPr>
      <p:sp>
        <p:nvSpPr>
          <p:cNvPr id="6503" name="Google Shape;6503;p117"/>
          <p:cNvSpPr txBox="1"/>
          <p:nvPr>
            <p:ph idx="1" type="subTitle"/>
          </p:nvPr>
        </p:nvSpPr>
        <p:spPr>
          <a:xfrm>
            <a:off x="2844800" y="3782050"/>
            <a:ext cx="3476400" cy="962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6504" name="Google Shape;6504;p117"/>
          <p:cNvSpPr txBox="1"/>
          <p:nvPr>
            <p:ph type="title"/>
          </p:nvPr>
        </p:nvSpPr>
        <p:spPr>
          <a:xfrm>
            <a:off x="2517550" y="3239125"/>
            <a:ext cx="4131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6505" name="Google Shape;6505;p117"/>
          <p:cNvPicPr preferRelativeResize="0"/>
          <p:nvPr/>
        </p:nvPicPr>
        <p:blipFill>
          <a:blip r:embed="rId2">
            <a:alphaModFix/>
          </a:blip>
          <a:stretch>
            <a:fillRect/>
          </a:stretch>
        </p:blipFill>
        <p:spPr>
          <a:xfrm rot="10800000">
            <a:off x="8050845" y="1362497"/>
            <a:ext cx="1093158" cy="1581217"/>
          </a:xfrm>
          <a:prstGeom prst="rect">
            <a:avLst/>
          </a:prstGeom>
          <a:noFill/>
          <a:ln>
            <a:noFill/>
          </a:ln>
        </p:spPr>
      </p:pic>
      <p:pic>
        <p:nvPicPr>
          <p:cNvPr id="6506" name="Google Shape;6506;p117"/>
          <p:cNvPicPr preferRelativeResize="0"/>
          <p:nvPr/>
        </p:nvPicPr>
        <p:blipFill>
          <a:blip r:embed="rId3">
            <a:alphaModFix/>
          </a:blip>
          <a:stretch>
            <a:fillRect/>
          </a:stretch>
        </p:blipFill>
        <p:spPr>
          <a:xfrm rot="-9887941">
            <a:off x="5515946" y="-995202"/>
            <a:ext cx="4623448" cy="2935025"/>
          </a:xfrm>
          <a:prstGeom prst="rect">
            <a:avLst/>
          </a:prstGeom>
          <a:noFill/>
          <a:ln>
            <a:noFill/>
          </a:ln>
        </p:spPr>
      </p:pic>
      <p:grpSp>
        <p:nvGrpSpPr>
          <p:cNvPr id="6507" name="Google Shape;6507;p117"/>
          <p:cNvGrpSpPr/>
          <p:nvPr/>
        </p:nvGrpSpPr>
        <p:grpSpPr>
          <a:xfrm flipH="1">
            <a:off x="5286688" y="0"/>
            <a:ext cx="4082625" cy="1655975"/>
            <a:chOff x="-247600" y="-250950"/>
            <a:chExt cx="4082625" cy="1655975"/>
          </a:xfrm>
        </p:grpSpPr>
        <p:grpSp>
          <p:nvGrpSpPr>
            <p:cNvPr id="6508" name="Google Shape;6508;p117"/>
            <p:cNvGrpSpPr/>
            <p:nvPr/>
          </p:nvGrpSpPr>
          <p:grpSpPr>
            <a:xfrm>
              <a:off x="-247600" y="182425"/>
              <a:ext cx="3844500" cy="322500"/>
              <a:chOff x="-247600" y="182425"/>
              <a:chExt cx="3844500" cy="322500"/>
            </a:xfrm>
          </p:grpSpPr>
          <p:sp>
            <p:nvSpPr>
              <p:cNvPr id="6509" name="Google Shape;6509;p1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0" name="Google Shape;6510;p1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1" name="Google Shape;6511;p1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2" name="Google Shape;6512;p1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3" name="Google Shape;6513;p11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4" name="Google Shape;6514;p11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5" name="Google Shape;6515;p11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6" name="Google Shape;6516;p11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7" name="Google Shape;6517;p11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18" name="Google Shape;6518;p117"/>
            <p:cNvGrpSpPr/>
            <p:nvPr/>
          </p:nvGrpSpPr>
          <p:grpSpPr>
            <a:xfrm>
              <a:off x="-9475" y="-250950"/>
              <a:ext cx="3844500" cy="322500"/>
              <a:chOff x="190550" y="182425"/>
              <a:chExt cx="3844500" cy="322500"/>
            </a:xfrm>
          </p:grpSpPr>
          <p:sp>
            <p:nvSpPr>
              <p:cNvPr id="6519" name="Google Shape;6519;p1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0" name="Google Shape;6520;p1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1" name="Google Shape;6521;p1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2" name="Google Shape;6522;p1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3" name="Google Shape;6523;p11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4" name="Google Shape;6524;p11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5" name="Google Shape;6525;p11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6" name="Google Shape;6526;p11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7" name="Google Shape;6527;p11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28" name="Google Shape;6528;p117"/>
            <p:cNvGrpSpPr/>
            <p:nvPr/>
          </p:nvGrpSpPr>
          <p:grpSpPr>
            <a:xfrm>
              <a:off x="-247600" y="1082525"/>
              <a:ext cx="2091900" cy="322500"/>
              <a:chOff x="-247600" y="182425"/>
              <a:chExt cx="2091900" cy="322500"/>
            </a:xfrm>
          </p:grpSpPr>
          <p:sp>
            <p:nvSpPr>
              <p:cNvPr id="6529" name="Google Shape;6529;p1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0" name="Google Shape;6530;p1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1" name="Google Shape;6531;p1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2" name="Google Shape;6532;p1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3" name="Google Shape;6533;p11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34" name="Google Shape;6534;p117"/>
            <p:cNvGrpSpPr/>
            <p:nvPr/>
          </p:nvGrpSpPr>
          <p:grpSpPr>
            <a:xfrm>
              <a:off x="-9475" y="649150"/>
              <a:ext cx="2968200" cy="322500"/>
              <a:chOff x="190550" y="182425"/>
              <a:chExt cx="2968200" cy="322500"/>
            </a:xfrm>
          </p:grpSpPr>
          <p:sp>
            <p:nvSpPr>
              <p:cNvPr id="6535" name="Google Shape;6535;p1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6" name="Google Shape;6536;p1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7" name="Google Shape;6537;p1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8" name="Google Shape;6538;p1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9" name="Google Shape;6539;p11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0" name="Google Shape;6540;p11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1" name="Google Shape;6541;p11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542" name="Google Shape;6542;p117"/>
          <p:cNvPicPr preferRelativeResize="0"/>
          <p:nvPr/>
        </p:nvPicPr>
        <p:blipFill>
          <a:blip r:embed="rId4">
            <a:alphaModFix/>
          </a:blip>
          <a:stretch>
            <a:fillRect/>
          </a:stretch>
        </p:blipFill>
        <p:spPr>
          <a:xfrm>
            <a:off x="-295175" y="3921825"/>
            <a:ext cx="2981325" cy="1221675"/>
          </a:xfrm>
          <a:prstGeom prst="rect">
            <a:avLst/>
          </a:prstGeom>
          <a:noFill/>
          <a:ln>
            <a:noFill/>
          </a:ln>
        </p:spPr>
      </p:pic>
      <p:pic>
        <p:nvPicPr>
          <p:cNvPr id="6543" name="Google Shape;6543;p117"/>
          <p:cNvPicPr preferRelativeResize="0"/>
          <p:nvPr/>
        </p:nvPicPr>
        <p:blipFill>
          <a:blip r:embed="rId5">
            <a:alphaModFix/>
          </a:blip>
          <a:stretch>
            <a:fillRect/>
          </a:stretch>
        </p:blipFill>
        <p:spPr>
          <a:xfrm>
            <a:off x="-152301" y="3617361"/>
            <a:ext cx="1789121" cy="1575361"/>
          </a:xfrm>
          <a:prstGeom prst="rect">
            <a:avLst/>
          </a:prstGeom>
          <a:noFill/>
          <a:ln>
            <a:noFill/>
          </a:ln>
        </p:spPr>
      </p:pic>
      <p:grpSp>
        <p:nvGrpSpPr>
          <p:cNvPr id="6544" name="Google Shape;6544;p117"/>
          <p:cNvGrpSpPr/>
          <p:nvPr/>
        </p:nvGrpSpPr>
        <p:grpSpPr>
          <a:xfrm flipH="1">
            <a:off x="-520275" y="3420825"/>
            <a:ext cx="3482550" cy="1722675"/>
            <a:chOff x="5864263" y="3520850"/>
            <a:chExt cx="3482550" cy="1722675"/>
          </a:xfrm>
        </p:grpSpPr>
        <p:grpSp>
          <p:nvGrpSpPr>
            <p:cNvPr id="6545" name="Google Shape;6545;p117"/>
            <p:cNvGrpSpPr/>
            <p:nvPr/>
          </p:nvGrpSpPr>
          <p:grpSpPr>
            <a:xfrm flipH="1">
              <a:off x="5864263" y="4921025"/>
              <a:ext cx="3406350" cy="322500"/>
              <a:chOff x="190550" y="182425"/>
              <a:chExt cx="3406350" cy="322500"/>
            </a:xfrm>
          </p:grpSpPr>
          <p:sp>
            <p:nvSpPr>
              <p:cNvPr id="6546" name="Google Shape;6546;p1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7" name="Google Shape;6547;p1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8" name="Google Shape;6548;p1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9" name="Google Shape;6549;p1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0" name="Google Shape;6550;p11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1" name="Google Shape;6551;p11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2" name="Google Shape;6552;p11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3" name="Google Shape;6553;p11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54" name="Google Shape;6554;p117"/>
            <p:cNvGrpSpPr/>
            <p:nvPr/>
          </p:nvGrpSpPr>
          <p:grpSpPr>
            <a:xfrm flipH="1">
              <a:off x="6378613" y="3987575"/>
              <a:ext cx="2968200" cy="322500"/>
              <a:chOff x="-247600" y="182425"/>
              <a:chExt cx="2968200" cy="322500"/>
            </a:xfrm>
          </p:grpSpPr>
          <p:sp>
            <p:nvSpPr>
              <p:cNvPr id="6555" name="Google Shape;6555;p1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6" name="Google Shape;6556;p1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7" name="Google Shape;6557;p1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8" name="Google Shape;6558;p1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9" name="Google Shape;6559;p11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0" name="Google Shape;6560;p11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1" name="Google Shape;6561;p11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62" name="Google Shape;6562;p117"/>
            <p:cNvGrpSpPr/>
            <p:nvPr/>
          </p:nvGrpSpPr>
          <p:grpSpPr>
            <a:xfrm flipH="1">
              <a:off x="7016788" y="3520850"/>
              <a:ext cx="2091900" cy="322500"/>
              <a:chOff x="-247600" y="182425"/>
              <a:chExt cx="2091900" cy="322500"/>
            </a:xfrm>
          </p:grpSpPr>
          <p:sp>
            <p:nvSpPr>
              <p:cNvPr id="6563" name="Google Shape;6563;p1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4" name="Google Shape;6564;p1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5" name="Google Shape;6565;p1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6" name="Google Shape;6566;p1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7" name="Google Shape;6567;p11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68" name="Google Shape;6568;p117"/>
            <p:cNvGrpSpPr/>
            <p:nvPr/>
          </p:nvGrpSpPr>
          <p:grpSpPr>
            <a:xfrm flipH="1">
              <a:off x="6140488" y="4454300"/>
              <a:ext cx="2968200" cy="322500"/>
              <a:chOff x="190550" y="182425"/>
              <a:chExt cx="2968200" cy="322500"/>
            </a:xfrm>
          </p:grpSpPr>
          <p:sp>
            <p:nvSpPr>
              <p:cNvPr id="6569" name="Google Shape;6569;p1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0" name="Google Shape;6570;p1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1" name="Google Shape;6571;p1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2" name="Google Shape;6572;p1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3" name="Google Shape;6573;p11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4" name="Google Shape;6574;p11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5" name="Google Shape;6575;p11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1_1_1_1_1">
    <p:spTree>
      <p:nvGrpSpPr>
        <p:cNvPr id="6576" name="Shape 6576"/>
        <p:cNvGrpSpPr/>
        <p:nvPr/>
      </p:nvGrpSpPr>
      <p:grpSpPr>
        <a:xfrm>
          <a:off x="0" y="0"/>
          <a:ext cx="0" cy="0"/>
          <a:chOff x="0" y="0"/>
          <a:chExt cx="0" cy="0"/>
        </a:xfrm>
      </p:grpSpPr>
      <p:pic>
        <p:nvPicPr>
          <p:cNvPr id="6577" name="Google Shape;6577;p118"/>
          <p:cNvPicPr preferRelativeResize="0"/>
          <p:nvPr/>
        </p:nvPicPr>
        <p:blipFill>
          <a:blip r:embed="rId2">
            <a:alphaModFix/>
          </a:blip>
          <a:stretch>
            <a:fillRect/>
          </a:stretch>
        </p:blipFill>
        <p:spPr>
          <a:xfrm rot="10800000">
            <a:off x="2978019" y="4117501"/>
            <a:ext cx="3811802" cy="1038225"/>
          </a:xfrm>
          <a:prstGeom prst="rect">
            <a:avLst/>
          </a:prstGeom>
          <a:noFill/>
          <a:ln>
            <a:noFill/>
          </a:ln>
        </p:spPr>
      </p:pic>
      <p:sp>
        <p:nvSpPr>
          <p:cNvPr id="6578" name="Google Shape;6578;p118"/>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579" name="Google Shape;6579;p118"/>
          <p:cNvSpPr txBox="1"/>
          <p:nvPr>
            <p:ph idx="1" type="body"/>
          </p:nvPr>
        </p:nvSpPr>
        <p:spPr>
          <a:xfrm>
            <a:off x="720000" y="1207625"/>
            <a:ext cx="7704000" cy="3400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0000"/>
              </a:buClr>
              <a:buSzPts val="1400"/>
              <a:buChar char="●"/>
              <a:defRPr sz="1200">
                <a:solidFill>
                  <a:srgbClr val="000000"/>
                </a:solidFill>
              </a:defRPr>
            </a:lvl1pPr>
            <a:lvl2pPr indent="-317500" lvl="1" marL="914400" rtl="0">
              <a:lnSpc>
                <a:spcPct val="115000"/>
              </a:lnSpc>
              <a:spcBef>
                <a:spcPts val="0"/>
              </a:spcBef>
              <a:spcAft>
                <a:spcPts val="0"/>
              </a:spcAft>
              <a:buClr>
                <a:srgbClr val="000000"/>
              </a:buClr>
              <a:buSzPts val="1400"/>
              <a:buChar char="○"/>
              <a:defRPr>
                <a:solidFill>
                  <a:srgbClr val="000000"/>
                </a:solidFill>
              </a:defRPr>
            </a:lvl2pPr>
            <a:lvl3pPr indent="-317500" lvl="2" marL="1371600" rtl="0">
              <a:lnSpc>
                <a:spcPct val="115000"/>
              </a:lnSpc>
              <a:spcBef>
                <a:spcPts val="0"/>
              </a:spcBef>
              <a:spcAft>
                <a:spcPts val="0"/>
              </a:spcAft>
              <a:buClr>
                <a:srgbClr val="000000"/>
              </a:buClr>
              <a:buSzPts val="1400"/>
              <a:buChar char="■"/>
              <a:defRPr>
                <a:solidFill>
                  <a:srgbClr val="000000"/>
                </a:solidFill>
              </a:defRPr>
            </a:lvl3pPr>
            <a:lvl4pPr indent="-317500" lvl="3" marL="1828800" rtl="0">
              <a:lnSpc>
                <a:spcPct val="115000"/>
              </a:lnSpc>
              <a:spcBef>
                <a:spcPts val="0"/>
              </a:spcBef>
              <a:spcAft>
                <a:spcPts val="0"/>
              </a:spcAft>
              <a:buClr>
                <a:srgbClr val="000000"/>
              </a:buClr>
              <a:buSzPts val="1400"/>
              <a:buChar char="●"/>
              <a:defRPr>
                <a:solidFill>
                  <a:srgbClr val="000000"/>
                </a:solidFill>
              </a:defRPr>
            </a:lvl4pPr>
            <a:lvl5pPr indent="-317500" lvl="4" marL="2286000" rtl="0">
              <a:lnSpc>
                <a:spcPct val="115000"/>
              </a:lnSpc>
              <a:spcBef>
                <a:spcPts val="0"/>
              </a:spcBef>
              <a:spcAft>
                <a:spcPts val="0"/>
              </a:spcAft>
              <a:buClr>
                <a:srgbClr val="000000"/>
              </a:buClr>
              <a:buSzPts val="1400"/>
              <a:buChar char="○"/>
              <a:defRPr>
                <a:solidFill>
                  <a:srgbClr val="000000"/>
                </a:solidFill>
              </a:defRPr>
            </a:lvl5pPr>
            <a:lvl6pPr indent="-317500" lvl="5" marL="2743200" rtl="0">
              <a:lnSpc>
                <a:spcPct val="115000"/>
              </a:lnSpc>
              <a:spcBef>
                <a:spcPts val="0"/>
              </a:spcBef>
              <a:spcAft>
                <a:spcPts val="0"/>
              </a:spcAft>
              <a:buClr>
                <a:srgbClr val="000000"/>
              </a:buClr>
              <a:buSzPts val="1400"/>
              <a:buChar char="■"/>
              <a:defRPr>
                <a:solidFill>
                  <a:srgbClr val="000000"/>
                </a:solidFill>
              </a:defRPr>
            </a:lvl6pPr>
            <a:lvl7pPr indent="-317500" lvl="6" marL="3200400" rtl="0">
              <a:lnSpc>
                <a:spcPct val="115000"/>
              </a:lnSpc>
              <a:spcBef>
                <a:spcPts val="0"/>
              </a:spcBef>
              <a:spcAft>
                <a:spcPts val="0"/>
              </a:spcAft>
              <a:buClr>
                <a:srgbClr val="000000"/>
              </a:buClr>
              <a:buSzPts val="1400"/>
              <a:buChar char="●"/>
              <a:defRPr>
                <a:solidFill>
                  <a:srgbClr val="000000"/>
                </a:solidFill>
              </a:defRPr>
            </a:lvl7pPr>
            <a:lvl8pPr indent="-317500" lvl="7" marL="3657600" rtl="0">
              <a:lnSpc>
                <a:spcPct val="115000"/>
              </a:lnSpc>
              <a:spcBef>
                <a:spcPts val="0"/>
              </a:spcBef>
              <a:spcAft>
                <a:spcPts val="0"/>
              </a:spcAft>
              <a:buClr>
                <a:srgbClr val="000000"/>
              </a:buClr>
              <a:buSzPts val="1400"/>
              <a:buChar char="○"/>
              <a:defRPr>
                <a:solidFill>
                  <a:srgbClr val="000000"/>
                </a:solidFill>
              </a:defRPr>
            </a:lvl8pPr>
            <a:lvl9pPr indent="-317500" lvl="8" marL="4114800" rtl="0">
              <a:lnSpc>
                <a:spcPct val="115000"/>
              </a:lnSpc>
              <a:spcBef>
                <a:spcPts val="0"/>
              </a:spcBef>
              <a:spcAft>
                <a:spcPts val="0"/>
              </a:spcAft>
              <a:buClr>
                <a:srgbClr val="000000"/>
              </a:buClr>
              <a:buSzPts val="1400"/>
              <a:buChar char="■"/>
              <a:defRPr>
                <a:solidFill>
                  <a:srgbClr val="000000"/>
                </a:solidFill>
              </a:defRPr>
            </a:lvl9pPr>
          </a:lstStyle>
          <a:p/>
        </p:txBody>
      </p:sp>
      <p:pic>
        <p:nvPicPr>
          <p:cNvPr id="6580" name="Google Shape;6580;p118"/>
          <p:cNvPicPr preferRelativeResize="0"/>
          <p:nvPr/>
        </p:nvPicPr>
        <p:blipFill>
          <a:blip r:embed="rId3">
            <a:alphaModFix/>
          </a:blip>
          <a:stretch>
            <a:fillRect/>
          </a:stretch>
        </p:blipFill>
        <p:spPr>
          <a:xfrm flipH="1">
            <a:off x="8050845" y="2149320"/>
            <a:ext cx="1093158" cy="1581217"/>
          </a:xfrm>
          <a:prstGeom prst="rect">
            <a:avLst/>
          </a:prstGeom>
          <a:noFill/>
          <a:ln>
            <a:noFill/>
          </a:ln>
        </p:spPr>
      </p:pic>
      <p:pic>
        <p:nvPicPr>
          <p:cNvPr id="6581" name="Google Shape;6581;p118"/>
          <p:cNvPicPr preferRelativeResize="0"/>
          <p:nvPr/>
        </p:nvPicPr>
        <p:blipFill>
          <a:blip r:embed="rId4">
            <a:alphaModFix/>
          </a:blip>
          <a:stretch>
            <a:fillRect/>
          </a:stretch>
        </p:blipFill>
        <p:spPr>
          <a:xfrm flipH="1" rot="-912059">
            <a:off x="5515946" y="3153212"/>
            <a:ext cx="4623448" cy="2935025"/>
          </a:xfrm>
          <a:prstGeom prst="rect">
            <a:avLst/>
          </a:prstGeom>
          <a:noFill/>
          <a:ln>
            <a:noFill/>
          </a:ln>
        </p:spPr>
      </p:pic>
      <p:grpSp>
        <p:nvGrpSpPr>
          <p:cNvPr id="6582" name="Google Shape;6582;p118"/>
          <p:cNvGrpSpPr/>
          <p:nvPr/>
        </p:nvGrpSpPr>
        <p:grpSpPr>
          <a:xfrm>
            <a:off x="4399146" y="3433050"/>
            <a:ext cx="4958925" cy="1722675"/>
            <a:chOff x="4387888" y="3520850"/>
            <a:chExt cx="4958925" cy="1722675"/>
          </a:xfrm>
        </p:grpSpPr>
        <p:grpSp>
          <p:nvGrpSpPr>
            <p:cNvPr id="6583" name="Google Shape;6583;p118"/>
            <p:cNvGrpSpPr/>
            <p:nvPr/>
          </p:nvGrpSpPr>
          <p:grpSpPr>
            <a:xfrm flipH="1">
              <a:off x="4549813" y="4921025"/>
              <a:ext cx="4720800" cy="322500"/>
              <a:chOff x="190550" y="182425"/>
              <a:chExt cx="4720800" cy="322500"/>
            </a:xfrm>
          </p:grpSpPr>
          <p:sp>
            <p:nvSpPr>
              <p:cNvPr id="6584" name="Google Shape;6584;p11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5" name="Google Shape;6585;p11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6" name="Google Shape;6586;p11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7" name="Google Shape;6587;p11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8" name="Google Shape;6588;p11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9" name="Google Shape;6589;p11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0" name="Google Shape;6590;p11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1" name="Google Shape;6591;p11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2" name="Google Shape;6592;p11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3" name="Google Shape;6593;p11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4" name="Google Shape;6594;p11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95" name="Google Shape;6595;p118"/>
            <p:cNvGrpSpPr/>
            <p:nvPr/>
          </p:nvGrpSpPr>
          <p:grpSpPr>
            <a:xfrm flipH="1">
              <a:off x="5940463" y="3987575"/>
              <a:ext cx="3406350" cy="322500"/>
              <a:chOff x="-247600" y="182425"/>
              <a:chExt cx="3406350" cy="322500"/>
            </a:xfrm>
          </p:grpSpPr>
          <p:sp>
            <p:nvSpPr>
              <p:cNvPr id="6596" name="Google Shape;6596;p11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7" name="Google Shape;6597;p11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8" name="Google Shape;6598;p11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9" name="Google Shape;6599;p11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0" name="Google Shape;6600;p11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1" name="Google Shape;6601;p11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2" name="Google Shape;6602;p11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3" name="Google Shape;6603;p11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04" name="Google Shape;6604;p118"/>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05" name="Google Shape;6605;p118"/>
            <p:cNvGrpSpPr/>
            <p:nvPr/>
          </p:nvGrpSpPr>
          <p:grpSpPr>
            <a:xfrm flipH="1">
              <a:off x="4387888" y="4454300"/>
              <a:ext cx="4720800" cy="322500"/>
              <a:chOff x="190550" y="182425"/>
              <a:chExt cx="4720800" cy="322500"/>
            </a:xfrm>
          </p:grpSpPr>
          <p:sp>
            <p:nvSpPr>
              <p:cNvPr id="6606" name="Google Shape;6606;p11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7" name="Google Shape;6607;p11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8" name="Google Shape;6608;p11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9" name="Google Shape;6609;p11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0" name="Google Shape;6610;p11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1" name="Google Shape;6611;p11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2" name="Google Shape;6612;p11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3" name="Google Shape;6613;p11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4" name="Google Shape;6614;p11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5" name="Google Shape;6615;p11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6" name="Google Shape;6616;p11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6617" name="Shape 6617"/>
        <p:cNvGrpSpPr/>
        <p:nvPr/>
      </p:nvGrpSpPr>
      <p:grpSpPr>
        <a:xfrm>
          <a:off x="0" y="0"/>
          <a:ext cx="0" cy="0"/>
          <a:chOff x="0" y="0"/>
          <a:chExt cx="0" cy="0"/>
        </a:xfrm>
      </p:grpSpPr>
      <p:sp>
        <p:nvSpPr>
          <p:cNvPr id="6618" name="Google Shape;6618;p119"/>
          <p:cNvSpPr txBox="1"/>
          <p:nvPr>
            <p:ph idx="1" type="subTitle"/>
          </p:nvPr>
        </p:nvSpPr>
        <p:spPr>
          <a:xfrm>
            <a:off x="1038575" y="1356775"/>
            <a:ext cx="1428300" cy="572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619" name="Google Shape;6619;p119"/>
          <p:cNvSpPr txBox="1"/>
          <p:nvPr>
            <p:ph idx="2" type="subTitle"/>
          </p:nvPr>
        </p:nvSpPr>
        <p:spPr>
          <a:xfrm>
            <a:off x="1038575" y="2789321"/>
            <a:ext cx="1428300" cy="572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620" name="Google Shape;6620;p119"/>
          <p:cNvSpPr txBox="1"/>
          <p:nvPr>
            <p:ph idx="3" type="subTitle"/>
          </p:nvPr>
        </p:nvSpPr>
        <p:spPr>
          <a:xfrm>
            <a:off x="1038575" y="1845650"/>
            <a:ext cx="37335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21" name="Google Shape;6621;p119"/>
          <p:cNvSpPr txBox="1"/>
          <p:nvPr>
            <p:ph idx="4" type="subTitle"/>
          </p:nvPr>
        </p:nvSpPr>
        <p:spPr>
          <a:xfrm>
            <a:off x="1038575" y="3254438"/>
            <a:ext cx="37308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22" name="Google Shape;6622;p119"/>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6623" name="Google Shape;6623;p119"/>
          <p:cNvPicPr preferRelativeResize="0"/>
          <p:nvPr/>
        </p:nvPicPr>
        <p:blipFill rotWithShape="1">
          <a:blip r:embed="rId2">
            <a:alphaModFix/>
          </a:blip>
          <a:srcRect b="0" l="9999" r="0" t="358"/>
          <a:stretch/>
        </p:blipFill>
        <p:spPr>
          <a:xfrm rot="10800000">
            <a:off x="914448" y="9151"/>
            <a:ext cx="8229552" cy="5125224"/>
          </a:xfrm>
          <a:prstGeom prst="rect">
            <a:avLst/>
          </a:prstGeom>
          <a:noFill/>
          <a:ln>
            <a:noFill/>
          </a:ln>
        </p:spPr>
      </p:pic>
      <p:grpSp>
        <p:nvGrpSpPr>
          <p:cNvPr id="6624" name="Google Shape;6624;p119"/>
          <p:cNvGrpSpPr/>
          <p:nvPr/>
        </p:nvGrpSpPr>
        <p:grpSpPr>
          <a:xfrm>
            <a:off x="4285988" y="3520850"/>
            <a:ext cx="4958925" cy="1722675"/>
            <a:chOff x="4387888" y="3520850"/>
            <a:chExt cx="4958925" cy="1722675"/>
          </a:xfrm>
        </p:grpSpPr>
        <p:grpSp>
          <p:nvGrpSpPr>
            <p:cNvPr id="6625" name="Google Shape;6625;p119"/>
            <p:cNvGrpSpPr/>
            <p:nvPr/>
          </p:nvGrpSpPr>
          <p:grpSpPr>
            <a:xfrm flipH="1">
              <a:off x="4549813" y="4921025"/>
              <a:ext cx="4720800" cy="322500"/>
              <a:chOff x="190550" y="182425"/>
              <a:chExt cx="4720800" cy="322500"/>
            </a:xfrm>
          </p:grpSpPr>
          <p:sp>
            <p:nvSpPr>
              <p:cNvPr id="6626" name="Google Shape;6626;p11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7" name="Google Shape;6627;p11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8" name="Google Shape;6628;p11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9" name="Google Shape;6629;p11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0" name="Google Shape;6630;p11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1" name="Google Shape;6631;p11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2" name="Google Shape;6632;p11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3" name="Google Shape;6633;p11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4" name="Google Shape;6634;p11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5" name="Google Shape;6635;p11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6" name="Google Shape;6636;p11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37" name="Google Shape;6637;p119"/>
            <p:cNvGrpSpPr/>
            <p:nvPr/>
          </p:nvGrpSpPr>
          <p:grpSpPr>
            <a:xfrm flipH="1">
              <a:off x="5940463" y="3987575"/>
              <a:ext cx="3406350" cy="322500"/>
              <a:chOff x="-247600" y="182425"/>
              <a:chExt cx="3406350" cy="322500"/>
            </a:xfrm>
          </p:grpSpPr>
          <p:sp>
            <p:nvSpPr>
              <p:cNvPr id="6638" name="Google Shape;6638;p11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9" name="Google Shape;6639;p11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0" name="Google Shape;6640;p11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1" name="Google Shape;6641;p11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2" name="Google Shape;6642;p11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3" name="Google Shape;6643;p11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4" name="Google Shape;6644;p11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5" name="Google Shape;6645;p11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46" name="Google Shape;6646;p119"/>
            <p:cNvGrpSpPr/>
            <p:nvPr/>
          </p:nvGrpSpPr>
          <p:grpSpPr>
            <a:xfrm flipH="1">
              <a:off x="7016788" y="3520850"/>
              <a:ext cx="2091900" cy="322500"/>
              <a:chOff x="-247600" y="182425"/>
              <a:chExt cx="2091900" cy="322500"/>
            </a:xfrm>
          </p:grpSpPr>
          <p:sp>
            <p:nvSpPr>
              <p:cNvPr id="6647" name="Google Shape;6647;p11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8" name="Google Shape;6648;p11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9" name="Google Shape;6649;p11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0" name="Google Shape;6650;p11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1" name="Google Shape;6651;p11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52" name="Google Shape;6652;p119"/>
            <p:cNvGrpSpPr/>
            <p:nvPr/>
          </p:nvGrpSpPr>
          <p:grpSpPr>
            <a:xfrm flipH="1">
              <a:off x="4387888" y="4454300"/>
              <a:ext cx="4720800" cy="322500"/>
              <a:chOff x="190550" y="182425"/>
              <a:chExt cx="4720800" cy="322500"/>
            </a:xfrm>
          </p:grpSpPr>
          <p:sp>
            <p:nvSpPr>
              <p:cNvPr id="6653" name="Google Shape;6653;p11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4" name="Google Shape;6654;p11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5" name="Google Shape;6655;p11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6" name="Google Shape;6656;p11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7" name="Google Shape;6657;p11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8" name="Google Shape;6658;p11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9" name="Google Shape;6659;p11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0" name="Google Shape;6660;p11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1" name="Google Shape;6661;p11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2" name="Google Shape;6662;p11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3" name="Google Shape;6663;p11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664" name="Google Shape;6664;p119"/>
          <p:cNvPicPr preferRelativeResize="0"/>
          <p:nvPr/>
        </p:nvPicPr>
        <p:blipFill>
          <a:blip r:embed="rId3">
            <a:alphaModFix/>
          </a:blip>
          <a:stretch>
            <a:fillRect/>
          </a:stretch>
        </p:blipFill>
        <p:spPr>
          <a:xfrm>
            <a:off x="5144254" y="-876617"/>
            <a:ext cx="5542800" cy="3518625"/>
          </a:xfrm>
          <a:prstGeom prst="rect">
            <a:avLst/>
          </a:prstGeom>
          <a:noFill/>
          <a:ln>
            <a:noFill/>
          </a:ln>
        </p:spPr>
      </p:pic>
      <p:pic>
        <p:nvPicPr>
          <p:cNvPr id="6665" name="Google Shape;6665;p119"/>
          <p:cNvPicPr preferRelativeResize="0"/>
          <p:nvPr/>
        </p:nvPicPr>
        <p:blipFill>
          <a:blip r:embed="rId4">
            <a:alphaModFix/>
          </a:blip>
          <a:stretch>
            <a:fillRect/>
          </a:stretch>
        </p:blipFill>
        <p:spPr>
          <a:xfrm>
            <a:off x="6105218" y="2012428"/>
            <a:ext cx="2811057" cy="847778"/>
          </a:xfrm>
          <a:prstGeom prst="rect">
            <a:avLst/>
          </a:prstGeom>
          <a:noFill/>
          <a:ln>
            <a:noFill/>
          </a:ln>
        </p:spPr>
      </p:pic>
      <p:pic>
        <p:nvPicPr>
          <p:cNvPr id="6666" name="Google Shape;6666;p119"/>
          <p:cNvPicPr preferRelativeResize="0"/>
          <p:nvPr/>
        </p:nvPicPr>
        <p:blipFill>
          <a:blip r:embed="rId5">
            <a:alphaModFix/>
          </a:blip>
          <a:stretch>
            <a:fillRect/>
          </a:stretch>
        </p:blipFill>
        <p:spPr>
          <a:xfrm rot="10800000">
            <a:off x="0" y="4147926"/>
            <a:ext cx="705693" cy="995581"/>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2">
    <p:bg>
      <p:bgPr>
        <a:solidFill>
          <a:schemeClr val="lt1"/>
        </a:solidFill>
      </p:bgPr>
    </p:bg>
    <p:spTree>
      <p:nvGrpSpPr>
        <p:cNvPr id="6667" name="Shape 6667"/>
        <p:cNvGrpSpPr/>
        <p:nvPr/>
      </p:nvGrpSpPr>
      <p:grpSpPr>
        <a:xfrm>
          <a:off x="0" y="0"/>
          <a:ext cx="0" cy="0"/>
          <a:chOff x="0" y="0"/>
          <a:chExt cx="0" cy="0"/>
        </a:xfrm>
      </p:grpSpPr>
      <p:sp>
        <p:nvSpPr>
          <p:cNvPr id="6668" name="Google Shape;6668;p120"/>
          <p:cNvSpPr txBox="1"/>
          <p:nvPr>
            <p:ph idx="1" type="subTitle"/>
          </p:nvPr>
        </p:nvSpPr>
        <p:spPr>
          <a:xfrm>
            <a:off x="1393856" y="3482663"/>
            <a:ext cx="26334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669" name="Google Shape;6669;p120"/>
          <p:cNvSpPr txBox="1"/>
          <p:nvPr>
            <p:ph idx="2" type="subTitle"/>
          </p:nvPr>
        </p:nvSpPr>
        <p:spPr>
          <a:xfrm>
            <a:off x="5116825" y="3482663"/>
            <a:ext cx="26334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670" name="Google Shape;6670;p120"/>
          <p:cNvSpPr txBox="1"/>
          <p:nvPr>
            <p:ph idx="3" type="subTitle"/>
          </p:nvPr>
        </p:nvSpPr>
        <p:spPr>
          <a:xfrm>
            <a:off x="1393850" y="3774163"/>
            <a:ext cx="2633400" cy="674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71" name="Google Shape;6671;p120"/>
          <p:cNvSpPr txBox="1"/>
          <p:nvPr>
            <p:ph idx="4" type="subTitle"/>
          </p:nvPr>
        </p:nvSpPr>
        <p:spPr>
          <a:xfrm>
            <a:off x="5117722" y="3774163"/>
            <a:ext cx="2631600" cy="67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72" name="Google Shape;6672;p120"/>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6673" name="Google Shape;6673;p120"/>
          <p:cNvPicPr preferRelativeResize="0"/>
          <p:nvPr/>
        </p:nvPicPr>
        <p:blipFill>
          <a:blip r:embed="rId2">
            <a:alphaModFix/>
          </a:blip>
          <a:stretch>
            <a:fillRect/>
          </a:stretch>
        </p:blipFill>
        <p:spPr>
          <a:xfrm flipH="1" rot="478841">
            <a:off x="6031208" y="-853775"/>
            <a:ext cx="4507843" cy="2861626"/>
          </a:xfrm>
          <a:prstGeom prst="rect">
            <a:avLst/>
          </a:prstGeom>
          <a:noFill/>
          <a:ln>
            <a:noFill/>
          </a:ln>
        </p:spPr>
      </p:pic>
      <p:pic>
        <p:nvPicPr>
          <p:cNvPr id="6674" name="Google Shape;6674;p120"/>
          <p:cNvPicPr preferRelativeResize="0"/>
          <p:nvPr/>
        </p:nvPicPr>
        <p:blipFill>
          <a:blip r:embed="rId3">
            <a:alphaModFix amt="89000"/>
          </a:blip>
          <a:stretch>
            <a:fillRect/>
          </a:stretch>
        </p:blipFill>
        <p:spPr>
          <a:xfrm flipH="1">
            <a:off x="7475423" y="1504951"/>
            <a:ext cx="2190076" cy="486875"/>
          </a:xfrm>
          <a:prstGeom prst="rect">
            <a:avLst/>
          </a:prstGeom>
          <a:noFill/>
          <a:ln>
            <a:noFill/>
          </a:ln>
        </p:spPr>
      </p:pic>
      <p:grpSp>
        <p:nvGrpSpPr>
          <p:cNvPr id="6675" name="Google Shape;6675;p120"/>
          <p:cNvGrpSpPr/>
          <p:nvPr/>
        </p:nvGrpSpPr>
        <p:grpSpPr>
          <a:xfrm flipH="1">
            <a:off x="4572048" y="-250950"/>
            <a:ext cx="5158950" cy="1655975"/>
            <a:chOff x="-247600" y="-250950"/>
            <a:chExt cx="5158950" cy="1655975"/>
          </a:xfrm>
        </p:grpSpPr>
        <p:grpSp>
          <p:nvGrpSpPr>
            <p:cNvPr id="6676" name="Google Shape;6676;p120"/>
            <p:cNvGrpSpPr/>
            <p:nvPr/>
          </p:nvGrpSpPr>
          <p:grpSpPr>
            <a:xfrm>
              <a:off x="-247600" y="182425"/>
              <a:ext cx="5158950" cy="322500"/>
              <a:chOff x="-247600" y="182425"/>
              <a:chExt cx="5158950" cy="322500"/>
            </a:xfrm>
          </p:grpSpPr>
          <p:sp>
            <p:nvSpPr>
              <p:cNvPr id="6677" name="Google Shape;6677;p12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8" name="Google Shape;6678;p12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9" name="Google Shape;6679;p12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0" name="Google Shape;6680;p12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1" name="Google Shape;6681;p12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2" name="Google Shape;6682;p12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3" name="Google Shape;6683;p12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4" name="Google Shape;6684;p12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5" name="Google Shape;6685;p12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6" name="Google Shape;6686;p12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7" name="Google Shape;6687;p12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8" name="Google Shape;6688;p12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89" name="Google Shape;6689;p120"/>
            <p:cNvGrpSpPr/>
            <p:nvPr/>
          </p:nvGrpSpPr>
          <p:grpSpPr>
            <a:xfrm>
              <a:off x="-9475" y="-250950"/>
              <a:ext cx="4720800" cy="322500"/>
              <a:chOff x="190550" y="182425"/>
              <a:chExt cx="4720800" cy="322500"/>
            </a:xfrm>
          </p:grpSpPr>
          <p:sp>
            <p:nvSpPr>
              <p:cNvPr id="6690" name="Google Shape;6690;p12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1" name="Google Shape;6691;p12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2" name="Google Shape;6692;p12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3" name="Google Shape;6693;p12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4" name="Google Shape;6694;p12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5" name="Google Shape;6695;p12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6" name="Google Shape;6696;p12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7" name="Google Shape;6697;p12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8" name="Google Shape;6698;p12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9" name="Google Shape;6699;p12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0" name="Google Shape;6700;p12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01" name="Google Shape;6701;p120"/>
            <p:cNvGrpSpPr/>
            <p:nvPr/>
          </p:nvGrpSpPr>
          <p:grpSpPr>
            <a:xfrm>
              <a:off x="-247600" y="1082525"/>
              <a:ext cx="3844500" cy="322500"/>
              <a:chOff x="-247600" y="182425"/>
              <a:chExt cx="3844500" cy="322500"/>
            </a:xfrm>
          </p:grpSpPr>
          <p:sp>
            <p:nvSpPr>
              <p:cNvPr id="6702" name="Google Shape;6702;p12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3" name="Google Shape;6703;p12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4" name="Google Shape;6704;p12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5" name="Google Shape;6705;p12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6" name="Google Shape;6706;p12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7" name="Google Shape;6707;p12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8" name="Google Shape;6708;p12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9" name="Google Shape;6709;p12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0" name="Google Shape;6710;p12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11" name="Google Shape;6711;p120"/>
            <p:cNvGrpSpPr/>
            <p:nvPr/>
          </p:nvGrpSpPr>
          <p:grpSpPr>
            <a:xfrm>
              <a:off x="-9475" y="649150"/>
              <a:ext cx="4720800" cy="322500"/>
              <a:chOff x="190550" y="182425"/>
              <a:chExt cx="4720800" cy="322500"/>
            </a:xfrm>
          </p:grpSpPr>
          <p:sp>
            <p:nvSpPr>
              <p:cNvPr id="6712" name="Google Shape;6712;p12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3" name="Google Shape;6713;p12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4" name="Google Shape;6714;p12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5" name="Google Shape;6715;p12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6" name="Google Shape;6716;p12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7" name="Google Shape;6717;p12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8" name="Google Shape;6718;p12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9" name="Google Shape;6719;p12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0" name="Google Shape;6720;p12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1" name="Google Shape;6721;p12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2" name="Google Shape;6722;p12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723" name="Google Shape;6723;p120"/>
          <p:cNvPicPr preferRelativeResize="0"/>
          <p:nvPr/>
        </p:nvPicPr>
        <p:blipFill>
          <a:blip r:embed="rId4">
            <a:alphaModFix/>
          </a:blip>
          <a:stretch>
            <a:fillRect/>
          </a:stretch>
        </p:blipFill>
        <p:spPr>
          <a:xfrm rot="-5400000">
            <a:off x="-1028282" y="2703238"/>
            <a:ext cx="2811056" cy="765657"/>
          </a:xfrm>
          <a:prstGeom prst="rect">
            <a:avLst/>
          </a:prstGeom>
          <a:noFill/>
          <a:ln>
            <a:noFill/>
          </a:ln>
        </p:spPr>
      </p:pic>
      <p:pic>
        <p:nvPicPr>
          <p:cNvPr id="6724" name="Google Shape;6724;p120"/>
          <p:cNvPicPr preferRelativeResize="0"/>
          <p:nvPr/>
        </p:nvPicPr>
        <p:blipFill>
          <a:blip r:embed="rId5">
            <a:alphaModFix/>
          </a:blip>
          <a:stretch>
            <a:fillRect/>
          </a:stretch>
        </p:blipFill>
        <p:spPr>
          <a:xfrm rot="843913">
            <a:off x="-1028282" y="3881187"/>
            <a:ext cx="2811058" cy="1454634"/>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6725" name="Shape 6725"/>
        <p:cNvGrpSpPr/>
        <p:nvPr/>
      </p:nvGrpSpPr>
      <p:grpSpPr>
        <a:xfrm>
          <a:off x="0" y="0"/>
          <a:ext cx="0" cy="0"/>
          <a:chOff x="0" y="0"/>
          <a:chExt cx="0" cy="0"/>
        </a:xfrm>
      </p:grpSpPr>
      <p:sp>
        <p:nvSpPr>
          <p:cNvPr id="6726" name="Google Shape;6726;p121"/>
          <p:cNvSpPr txBox="1"/>
          <p:nvPr>
            <p:ph idx="1" type="subTitle"/>
          </p:nvPr>
        </p:nvSpPr>
        <p:spPr>
          <a:xfrm>
            <a:off x="720000" y="2541963"/>
            <a:ext cx="2336400" cy="421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727" name="Google Shape;6727;p121"/>
          <p:cNvSpPr txBox="1"/>
          <p:nvPr>
            <p:ph idx="2" type="subTitle"/>
          </p:nvPr>
        </p:nvSpPr>
        <p:spPr>
          <a:xfrm>
            <a:off x="720000" y="2922943"/>
            <a:ext cx="23364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28" name="Google Shape;6728;p121"/>
          <p:cNvSpPr txBox="1"/>
          <p:nvPr>
            <p:ph idx="3" type="subTitle"/>
          </p:nvPr>
        </p:nvSpPr>
        <p:spPr>
          <a:xfrm>
            <a:off x="3403800" y="2922943"/>
            <a:ext cx="23364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29" name="Google Shape;6729;p121"/>
          <p:cNvSpPr txBox="1"/>
          <p:nvPr>
            <p:ph idx="4" type="subTitle"/>
          </p:nvPr>
        </p:nvSpPr>
        <p:spPr>
          <a:xfrm>
            <a:off x="6087600" y="2922943"/>
            <a:ext cx="23364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30" name="Google Shape;6730;p121"/>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731" name="Google Shape;6731;p121"/>
          <p:cNvSpPr txBox="1"/>
          <p:nvPr>
            <p:ph idx="5" type="subTitle"/>
          </p:nvPr>
        </p:nvSpPr>
        <p:spPr>
          <a:xfrm>
            <a:off x="3403800" y="2541963"/>
            <a:ext cx="2336400" cy="421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732" name="Google Shape;6732;p121"/>
          <p:cNvSpPr txBox="1"/>
          <p:nvPr>
            <p:ph idx="6" type="subTitle"/>
          </p:nvPr>
        </p:nvSpPr>
        <p:spPr>
          <a:xfrm>
            <a:off x="6087600" y="2541963"/>
            <a:ext cx="2336400" cy="421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6733" name="Google Shape;6733;p121"/>
          <p:cNvPicPr preferRelativeResize="0"/>
          <p:nvPr/>
        </p:nvPicPr>
        <p:blipFill>
          <a:blip r:embed="rId2">
            <a:alphaModFix/>
          </a:blip>
          <a:stretch>
            <a:fillRect/>
          </a:stretch>
        </p:blipFill>
        <p:spPr>
          <a:xfrm flipH="1" rot="10800000">
            <a:off x="-7" y="4377838"/>
            <a:ext cx="2811056" cy="765657"/>
          </a:xfrm>
          <a:prstGeom prst="rect">
            <a:avLst/>
          </a:prstGeom>
          <a:noFill/>
          <a:ln>
            <a:noFill/>
          </a:ln>
        </p:spPr>
      </p:pic>
      <p:pic>
        <p:nvPicPr>
          <p:cNvPr id="6734" name="Google Shape;6734;p121"/>
          <p:cNvPicPr preferRelativeResize="0"/>
          <p:nvPr/>
        </p:nvPicPr>
        <p:blipFill>
          <a:blip r:embed="rId3">
            <a:alphaModFix/>
          </a:blip>
          <a:stretch>
            <a:fillRect/>
          </a:stretch>
        </p:blipFill>
        <p:spPr>
          <a:xfrm>
            <a:off x="6575701" y="-390526"/>
            <a:ext cx="2974550" cy="1967399"/>
          </a:xfrm>
          <a:prstGeom prst="rect">
            <a:avLst/>
          </a:prstGeom>
          <a:noFill/>
          <a:ln>
            <a:noFill/>
          </a:ln>
        </p:spPr>
      </p:pic>
      <p:pic>
        <p:nvPicPr>
          <p:cNvPr id="6735" name="Google Shape;6735;p121"/>
          <p:cNvPicPr preferRelativeResize="0"/>
          <p:nvPr/>
        </p:nvPicPr>
        <p:blipFill>
          <a:blip r:embed="rId4">
            <a:alphaModFix/>
          </a:blip>
          <a:stretch>
            <a:fillRect/>
          </a:stretch>
        </p:blipFill>
        <p:spPr>
          <a:xfrm flipH="1">
            <a:off x="8050843" y="481545"/>
            <a:ext cx="1093158" cy="1581217"/>
          </a:xfrm>
          <a:prstGeom prst="rect">
            <a:avLst/>
          </a:prstGeom>
          <a:noFill/>
          <a:ln>
            <a:noFill/>
          </a:ln>
        </p:spPr>
      </p:pic>
      <p:pic>
        <p:nvPicPr>
          <p:cNvPr id="6736" name="Google Shape;6736;p121"/>
          <p:cNvPicPr preferRelativeResize="0"/>
          <p:nvPr/>
        </p:nvPicPr>
        <p:blipFill>
          <a:blip r:embed="rId5">
            <a:alphaModFix/>
          </a:blip>
          <a:stretch>
            <a:fillRect/>
          </a:stretch>
        </p:blipFill>
        <p:spPr>
          <a:xfrm>
            <a:off x="1114052" y="3848048"/>
            <a:ext cx="1942351" cy="2274124"/>
          </a:xfrm>
          <a:prstGeom prst="rect">
            <a:avLst/>
          </a:prstGeom>
          <a:noFill/>
          <a:ln>
            <a:noFill/>
          </a:ln>
        </p:spPr>
      </p:pic>
      <p:pic>
        <p:nvPicPr>
          <p:cNvPr id="6737" name="Google Shape;6737;p121"/>
          <p:cNvPicPr preferRelativeResize="0"/>
          <p:nvPr/>
        </p:nvPicPr>
        <p:blipFill>
          <a:blip r:embed="rId6">
            <a:alphaModFix amt="80000"/>
          </a:blip>
          <a:stretch>
            <a:fillRect/>
          </a:stretch>
        </p:blipFill>
        <p:spPr>
          <a:xfrm>
            <a:off x="2161098" y="4437926"/>
            <a:ext cx="2255551" cy="501425"/>
          </a:xfrm>
          <a:prstGeom prst="rect">
            <a:avLst/>
          </a:prstGeom>
          <a:noFill/>
          <a:ln>
            <a:noFill/>
          </a:ln>
        </p:spPr>
      </p:pic>
      <p:grpSp>
        <p:nvGrpSpPr>
          <p:cNvPr id="6738" name="Google Shape;6738;p121"/>
          <p:cNvGrpSpPr/>
          <p:nvPr/>
        </p:nvGrpSpPr>
        <p:grpSpPr>
          <a:xfrm flipH="1">
            <a:off x="6162988" y="0"/>
            <a:ext cx="3206325" cy="1655975"/>
            <a:chOff x="-247600" y="-250950"/>
            <a:chExt cx="3206325" cy="1655975"/>
          </a:xfrm>
        </p:grpSpPr>
        <p:grpSp>
          <p:nvGrpSpPr>
            <p:cNvPr id="6739" name="Google Shape;6739;p121"/>
            <p:cNvGrpSpPr/>
            <p:nvPr/>
          </p:nvGrpSpPr>
          <p:grpSpPr>
            <a:xfrm>
              <a:off x="-247600" y="182425"/>
              <a:ext cx="2968200" cy="322500"/>
              <a:chOff x="-247600" y="182425"/>
              <a:chExt cx="2968200" cy="322500"/>
            </a:xfrm>
          </p:grpSpPr>
          <p:sp>
            <p:nvSpPr>
              <p:cNvPr id="6740" name="Google Shape;6740;p12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1" name="Google Shape;6741;p12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2" name="Google Shape;6742;p12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3" name="Google Shape;6743;p12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4" name="Google Shape;6744;p12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5" name="Google Shape;6745;p12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6" name="Google Shape;6746;p12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47" name="Google Shape;6747;p121"/>
            <p:cNvGrpSpPr/>
            <p:nvPr/>
          </p:nvGrpSpPr>
          <p:grpSpPr>
            <a:xfrm>
              <a:off x="-9475" y="-250950"/>
              <a:ext cx="2968200" cy="322500"/>
              <a:chOff x="190550" y="182425"/>
              <a:chExt cx="2968200" cy="322500"/>
            </a:xfrm>
          </p:grpSpPr>
          <p:sp>
            <p:nvSpPr>
              <p:cNvPr id="6748" name="Google Shape;6748;p12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9" name="Google Shape;6749;p12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0" name="Google Shape;6750;p12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1" name="Google Shape;6751;p12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2" name="Google Shape;6752;p12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3" name="Google Shape;6753;p12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4" name="Google Shape;6754;p12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55" name="Google Shape;6755;p121"/>
            <p:cNvGrpSpPr/>
            <p:nvPr/>
          </p:nvGrpSpPr>
          <p:grpSpPr>
            <a:xfrm>
              <a:off x="-247600" y="1082525"/>
              <a:ext cx="2530050" cy="322500"/>
              <a:chOff x="-247600" y="182425"/>
              <a:chExt cx="2530050" cy="322500"/>
            </a:xfrm>
          </p:grpSpPr>
          <p:sp>
            <p:nvSpPr>
              <p:cNvPr id="6756" name="Google Shape;6756;p12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7" name="Google Shape;6757;p12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8" name="Google Shape;6758;p12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9" name="Google Shape;6759;p12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0" name="Google Shape;6760;p12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1" name="Google Shape;6761;p12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62" name="Google Shape;6762;p121"/>
            <p:cNvGrpSpPr/>
            <p:nvPr/>
          </p:nvGrpSpPr>
          <p:grpSpPr>
            <a:xfrm>
              <a:off x="-9475" y="649150"/>
              <a:ext cx="2530050" cy="322500"/>
              <a:chOff x="190550" y="182425"/>
              <a:chExt cx="2530050" cy="322500"/>
            </a:xfrm>
          </p:grpSpPr>
          <p:sp>
            <p:nvSpPr>
              <p:cNvPr id="6763" name="Google Shape;6763;p12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4" name="Google Shape;6764;p12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5" name="Google Shape;6765;p12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6" name="Google Shape;6766;p12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7" name="Google Shape;6767;p12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8" name="Google Shape;6768;p12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769" name="Google Shape;6769;p121"/>
          <p:cNvGrpSpPr/>
          <p:nvPr/>
        </p:nvGrpSpPr>
        <p:grpSpPr>
          <a:xfrm>
            <a:off x="-148900" y="4821000"/>
            <a:ext cx="2968200" cy="322500"/>
            <a:chOff x="190550" y="182425"/>
            <a:chExt cx="2968200" cy="322500"/>
          </a:xfrm>
        </p:grpSpPr>
        <p:sp>
          <p:nvSpPr>
            <p:cNvPr id="6770" name="Google Shape;6770;p12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1" name="Google Shape;6771;p12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2" name="Google Shape;6772;p12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3" name="Google Shape;6773;p12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4" name="Google Shape;6774;p12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5" name="Google Shape;6775;p12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6" name="Google Shape;6776;p12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77" name="Google Shape;6777;p121"/>
          <p:cNvGrpSpPr/>
          <p:nvPr/>
        </p:nvGrpSpPr>
        <p:grpSpPr>
          <a:xfrm>
            <a:off x="13025" y="4354275"/>
            <a:ext cx="1653750" cy="322500"/>
            <a:chOff x="190550" y="182425"/>
            <a:chExt cx="1653750" cy="322500"/>
          </a:xfrm>
        </p:grpSpPr>
        <p:sp>
          <p:nvSpPr>
            <p:cNvPr id="6778" name="Google Shape;6778;p12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9" name="Google Shape;6779;p12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0" name="Google Shape;6780;p12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1" name="Google Shape;6781;p12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6782" name="Shape 6782"/>
        <p:cNvGrpSpPr/>
        <p:nvPr/>
      </p:nvGrpSpPr>
      <p:grpSpPr>
        <a:xfrm>
          <a:off x="0" y="0"/>
          <a:ext cx="0" cy="0"/>
          <a:chOff x="0" y="0"/>
          <a:chExt cx="0" cy="0"/>
        </a:xfrm>
      </p:grpSpPr>
      <p:sp>
        <p:nvSpPr>
          <p:cNvPr id="6783" name="Google Shape;6783;p122"/>
          <p:cNvSpPr txBox="1"/>
          <p:nvPr>
            <p:ph idx="1" type="subTitle"/>
          </p:nvPr>
        </p:nvSpPr>
        <p:spPr>
          <a:xfrm>
            <a:off x="1759985" y="1964563"/>
            <a:ext cx="2267700" cy="4533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784" name="Google Shape;6784;p122"/>
          <p:cNvSpPr txBox="1"/>
          <p:nvPr>
            <p:ph idx="2" type="subTitle"/>
          </p:nvPr>
        </p:nvSpPr>
        <p:spPr>
          <a:xfrm>
            <a:off x="1759975" y="2377425"/>
            <a:ext cx="22677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85" name="Google Shape;6785;p122"/>
          <p:cNvSpPr txBox="1"/>
          <p:nvPr>
            <p:ph idx="3" type="subTitle"/>
          </p:nvPr>
        </p:nvSpPr>
        <p:spPr>
          <a:xfrm>
            <a:off x="5116113" y="2377435"/>
            <a:ext cx="22680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86" name="Google Shape;6786;p122"/>
          <p:cNvSpPr txBox="1"/>
          <p:nvPr>
            <p:ph idx="4" type="subTitle"/>
          </p:nvPr>
        </p:nvSpPr>
        <p:spPr>
          <a:xfrm>
            <a:off x="1759975" y="4161800"/>
            <a:ext cx="22677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87" name="Google Shape;6787;p122"/>
          <p:cNvSpPr txBox="1"/>
          <p:nvPr>
            <p:ph idx="5" type="subTitle"/>
          </p:nvPr>
        </p:nvSpPr>
        <p:spPr>
          <a:xfrm>
            <a:off x="5116113" y="4161801"/>
            <a:ext cx="22680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88" name="Google Shape;6788;p122"/>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789" name="Google Shape;6789;p122"/>
          <p:cNvSpPr txBox="1"/>
          <p:nvPr>
            <p:ph idx="6" type="subTitle"/>
          </p:nvPr>
        </p:nvSpPr>
        <p:spPr>
          <a:xfrm>
            <a:off x="1759985" y="3750800"/>
            <a:ext cx="2267700" cy="4572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790" name="Google Shape;6790;p122"/>
          <p:cNvSpPr txBox="1"/>
          <p:nvPr>
            <p:ph idx="7" type="subTitle"/>
          </p:nvPr>
        </p:nvSpPr>
        <p:spPr>
          <a:xfrm>
            <a:off x="5116118" y="1964563"/>
            <a:ext cx="2268000" cy="4533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791" name="Google Shape;6791;p122"/>
          <p:cNvSpPr txBox="1"/>
          <p:nvPr>
            <p:ph idx="8" type="subTitle"/>
          </p:nvPr>
        </p:nvSpPr>
        <p:spPr>
          <a:xfrm>
            <a:off x="5116118" y="3750800"/>
            <a:ext cx="2268000" cy="4572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6792" name="Google Shape;6792;p122"/>
          <p:cNvPicPr preferRelativeResize="0"/>
          <p:nvPr/>
        </p:nvPicPr>
        <p:blipFill>
          <a:blip r:embed="rId2">
            <a:alphaModFix/>
          </a:blip>
          <a:stretch>
            <a:fillRect/>
          </a:stretch>
        </p:blipFill>
        <p:spPr>
          <a:xfrm rot="-5400000">
            <a:off x="-1028282" y="2703238"/>
            <a:ext cx="2811056" cy="765657"/>
          </a:xfrm>
          <a:prstGeom prst="rect">
            <a:avLst/>
          </a:prstGeom>
          <a:noFill/>
          <a:ln>
            <a:noFill/>
          </a:ln>
        </p:spPr>
      </p:pic>
      <p:pic>
        <p:nvPicPr>
          <p:cNvPr id="6793" name="Google Shape;6793;p122"/>
          <p:cNvPicPr preferRelativeResize="0"/>
          <p:nvPr/>
        </p:nvPicPr>
        <p:blipFill>
          <a:blip r:embed="rId3">
            <a:alphaModFix/>
          </a:blip>
          <a:stretch>
            <a:fillRect/>
          </a:stretch>
        </p:blipFill>
        <p:spPr>
          <a:xfrm rot="843913">
            <a:off x="-1028282" y="3881187"/>
            <a:ext cx="2811058" cy="1454634"/>
          </a:xfrm>
          <a:prstGeom prst="rect">
            <a:avLst/>
          </a:prstGeom>
          <a:noFill/>
          <a:ln>
            <a:noFill/>
          </a:ln>
        </p:spPr>
      </p:pic>
      <p:pic>
        <p:nvPicPr>
          <p:cNvPr id="6794" name="Google Shape;6794;p122"/>
          <p:cNvPicPr preferRelativeResize="0"/>
          <p:nvPr/>
        </p:nvPicPr>
        <p:blipFill>
          <a:blip r:embed="rId4">
            <a:alphaModFix/>
          </a:blip>
          <a:stretch>
            <a:fillRect/>
          </a:stretch>
        </p:blipFill>
        <p:spPr>
          <a:xfrm>
            <a:off x="7272402" y="-523877"/>
            <a:ext cx="2467600" cy="2436725"/>
          </a:xfrm>
          <a:prstGeom prst="rect">
            <a:avLst/>
          </a:prstGeom>
          <a:noFill/>
          <a:ln>
            <a:noFill/>
          </a:ln>
        </p:spPr>
      </p:pic>
      <p:grpSp>
        <p:nvGrpSpPr>
          <p:cNvPr id="6795" name="Google Shape;6795;p122"/>
          <p:cNvGrpSpPr/>
          <p:nvPr/>
        </p:nvGrpSpPr>
        <p:grpSpPr>
          <a:xfrm flipH="1">
            <a:off x="6162988" y="0"/>
            <a:ext cx="3206325" cy="1655975"/>
            <a:chOff x="-247600" y="-250950"/>
            <a:chExt cx="3206325" cy="1655975"/>
          </a:xfrm>
        </p:grpSpPr>
        <p:grpSp>
          <p:nvGrpSpPr>
            <p:cNvPr id="6796" name="Google Shape;6796;p122"/>
            <p:cNvGrpSpPr/>
            <p:nvPr/>
          </p:nvGrpSpPr>
          <p:grpSpPr>
            <a:xfrm>
              <a:off x="-247600" y="182425"/>
              <a:ext cx="2968200" cy="322500"/>
              <a:chOff x="-247600" y="182425"/>
              <a:chExt cx="2968200" cy="322500"/>
            </a:xfrm>
          </p:grpSpPr>
          <p:sp>
            <p:nvSpPr>
              <p:cNvPr id="6797" name="Google Shape;6797;p12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8" name="Google Shape;6798;p12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9" name="Google Shape;6799;p12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0" name="Google Shape;6800;p12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1" name="Google Shape;6801;p12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2" name="Google Shape;6802;p12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3" name="Google Shape;6803;p12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04" name="Google Shape;6804;p122"/>
            <p:cNvGrpSpPr/>
            <p:nvPr/>
          </p:nvGrpSpPr>
          <p:grpSpPr>
            <a:xfrm>
              <a:off x="-9475" y="-250950"/>
              <a:ext cx="2968200" cy="322500"/>
              <a:chOff x="190550" y="182425"/>
              <a:chExt cx="2968200" cy="322500"/>
            </a:xfrm>
          </p:grpSpPr>
          <p:sp>
            <p:nvSpPr>
              <p:cNvPr id="6805" name="Google Shape;6805;p12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6" name="Google Shape;6806;p12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7" name="Google Shape;6807;p12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8" name="Google Shape;6808;p12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9" name="Google Shape;6809;p12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0" name="Google Shape;6810;p12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1" name="Google Shape;6811;p12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12" name="Google Shape;6812;p122"/>
            <p:cNvGrpSpPr/>
            <p:nvPr/>
          </p:nvGrpSpPr>
          <p:grpSpPr>
            <a:xfrm>
              <a:off x="-247600" y="1082525"/>
              <a:ext cx="2530050" cy="322500"/>
              <a:chOff x="-247600" y="182425"/>
              <a:chExt cx="2530050" cy="322500"/>
            </a:xfrm>
          </p:grpSpPr>
          <p:sp>
            <p:nvSpPr>
              <p:cNvPr id="6813" name="Google Shape;6813;p12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4" name="Google Shape;6814;p12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5" name="Google Shape;6815;p12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6" name="Google Shape;6816;p12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7" name="Google Shape;6817;p12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8" name="Google Shape;6818;p12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19" name="Google Shape;6819;p122"/>
            <p:cNvGrpSpPr/>
            <p:nvPr/>
          </p:nvGrpSpPr>
          <p:grpSpPr>
            <a:xfrm>
              <a:off x="-9475" y="649150"/>
              <a:ext cx="2530050" cy="322500"/>
              <a:chOff x="190550" y="182425"/>
              <a:chExt cx="2530050" cy="322500"/>
            </a:xfrm>
          </p:grpSpPr>
          <p:sp>
            <p:nvSpPr>
              <p:cNvPr id="6820" name="Google Shape;6820;p12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1" name="Google Shape;6821;p12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2" name="Google Shape;6822;p12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3" name="Google Shape;6823;p12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4" name="Google Shape;6824;p12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5" name="Google Shape;6825;p12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826" name="Google Shape;6826;p122"/>
          <p:cNvPicPr preferRelativeResize="0"/>
          <p:nvPr/>
        </p:nvPicPr>
        <p:blipFill>
          <a:blip r:embed="rId5">
            <a:alphaModFix/>
          </a:blip>
          <a:stretch>
            <a:fillRect/>
          </a:stretch>
        </p:blipFill>
        <p:spPr>
          <a:xfrm>
            <a:off x="8128625" y="1361296"/>
            <a:ext cx="1954282" cy="7598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661" name="Shape 661"/>
        <p:cNvGrpSpPr/>
        <p:nvPr/>
      </p:nvGrpSpPr>
      <p:grpSpPr>
        <a:xfrm>
          <a:off x="0" y="0"/>
          <a:ext cx="0" cy="0"/>
          <a:chOff x="0" y="0"/>
          <a:chExt cx="0" cy="0"/>
        </a:xfrm>
      </p:grpSpPr>
      <p:sp>
        <p:nvSpPr>
          <p:cNvPr id="662" name="Google Shape;662;p13"/>
          <p:cNvSpPr txBox="1"/>
          <p:nvPr>
            <p:ph hasCustomPrompt="1" type="title"/>
          </p:nvPr>
        </p:nvSpPr>
        <p:spPr>
          <a:xfrm>
            <a:off x="1552000" y="135515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3" name="Google Shape;663;p13"/>
          <p:cNvSpPr txBox="1"/>
          <p:nvPr>
            <p:ph idx="1" type="subTitle"/>
          </p:nvPr>
        </p:nvSpPr>
        <p:spPr>
          <a:xfrm>
            <a:off x="717550" y="2382311"/>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64" name="Google Shape;664;p13"/>
          <p:cNvSpPr txBox="1"/>
          <p:nvPr>
            <p:ph hasCustomPrompt="1" idx="2" type="title"/>
          </p:nvPr>
        </p:nvSpPr>
        <p:spPr>
          <a:xfrm>
            <a:off x="4238250" y="135515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5" name="Google Shape;665;p13"/>
          <p:cNvSpPr txBox="1"/>
          <p:nvPr>
            <p:ph idx="3" type="subTitle"/>
          </p:nvPr>
        </p:nvSpPr>
        <p:spPr>
          <a:xfrm>
            <a:off x="3403800" y="2382311"/>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66" name="Google Shape;666;p13"/>
          <p:cNvSpPr txBox="1"/>
          <p:nvPr>
            <p:ph hasCustomPrompt="1" idx="4" type="title"/>
          </p:nvPr>
        </p:nvSpPr>
        <p:spPr>
          <a:xfrm>
            <a:off x="6924500" y="135515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7" name="Google Shape;667;p13"/>
          <p:cNvSpPr txBox="1"/>
          <p:nvPr>
            <p:ph idx="5" type="subTitle"/>
          </p:nvPr>
        </p:nvSpPr>
        <p:spPr>
          <a:xfrm>
            <a:off x="6090050" y="2382311"/>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68" name="Google Shape;668;p13"/>
          <p:cNvSpPr txBox="1"/>
          <p:nvPr>
            <p:ph hasCustomPrompt="1" idx="6" type="title"/>
          </p:nvPr>
        </p:nvSpPr>
        <p:spPr>
          <a:xfrm>
            <a:off x="1552000" y="310300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9" name="Google Shape;669;p13"/>
          <p:cNvSpPr txBox="1"/>
          <p:nvPr>
            <p:ph idx="7" type="subTitle"/>
          </p:nvPr>
        </p:nvSpPr>
        <p:spPr>
          <a:xfrm>
            <a:off x="717550" y="4123703"/>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70" name="Google Shape;670;p13"/>
          <p:cNvSpPr txBox="1"/>
          <p:nvPr>
            <p:ph hasCustomPrompt="1" idx="8" type="title"/>
          </p:nvPr>
        </p:nvSpPr>
        <p:spPr>
          <a:xfrm>
            <a:off x="4238250" y="310300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1" name="Google Shape;671;p13"/>
          <p:cNvSpPr txBox="1"/>
          <p:nvPr>
            <p:ph idx="9" type="subTitle"/>
          </p:nvPr>
        </p:nvSpPr>
        <p:spPr>
          <a:xfrm>
            <a:off x="3403800" y="4123703"/>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72" name="Google Shape;672;p13"/>
          <p:cNvSpPr txBox="1"/>
          <p:nvPr>
            <p:ph hasCustomPrompt="1" idx="13" type="title"/>
          </p:nvPr>
        </p:nvSpPr>
        <p:spPr>
          <a:xfrm>
            <a:off x="6925400" y="3103000"/>
            <a:ext cx="6657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3" name="Google Shape;673;p13"/>
          <p:cNvSpPr txBox="1"/>
          <p:nvPr>
            <p:ph idx="14" type="subTitle"/>
          </p:nvPr>
        </p:nvSpPr>
        <p:spPr>
          <a:xfrm>
            <a:off x="6090050" y="4123703"/>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74" name="Google Shape;674;p13"/>
          <p:cNvSpPr txBox="1"/>
          <p:nvPr>
            <p:ph idx="15" type="title"/>
          </p:nvPr>
        </p:nvSpPr>
        <p:spPr>
          <a:xfrm>
            <a:off x="720000" y="5444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75" name="Google Shape;675;p13"/>
          <p:cNvSpPr txBox="1"/>
          <p:nvPr>
            <p:ph idx="16" type="subTitle"/>
          </p:nvPr>
        </p:nvSpPr>
        <p:spPr>
          <a:xfrm>
            <a:off x="717550" y="1970638"/>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76" name="Google Shape;676;p13"/>
          <p:cNvSpPr txBox="1"/>
          <p:nvPr>
            <p:ph idx="17" type="subTitle"/>
          </p:nvPr>
        </p:nvSpPr>
        <p:spPr>
          <a:xfrm>
            <a:off x="3403800" y="1970638"/>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77" name="Google Shape;677;p13"/>
          <p:cNvSpPr txBox="1"/>
          <p:nvPr>
            <p:ph idx="18" type="subTitle"/>
          </p:nvPr>
        </p:nvSpPr>
        <p:spPr>
          <a:xfrm>
            <a:off x="6090050" y="1970638"/>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78" name="Google Shape;678;p13"/>
          <p:cNvSpPr txBox="1"/>
          <p:nvPr>
            <p:ph idx="19" type="subTitle"/>
          </p:nvPr>
        </p:nvSpPr>
        <p:spPr>
          <a:xfrm>
            <a:off x="717550" y="3696388"/>
            <a:ext cx="2336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79" name="Google Shape;679;p13"/>
          <p:cNvSpPr txBox="1"/>
          <p:nvPr>
            <p:ph idx="20" type="subTitle"/>
          </p:nvPr>
        </p:nvSpPr>
        <p:spPr>
          <a:xfrm>
            <a:off x="3403800" y="3696388"/>
            <a:ext cx="2336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80" name="Google Shape;680;p13"/>
          <p:cNvSpPr txBox="1"/>
          <p:nvPr>
            <p:ph idx="21" type="subTitle"/>
          </p:nvPr>
        </p:nvSpPr>
        <p:spPr>
          <a:xfrm>
            <a:off x="6090050" y="3696388"/>
            <a:ext cx="2336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681" name="Google Shape;681;p13"/>
          <p:cNvPicPr preferRelativeResize="0"/>
          <p:nvPr/>
        </p:nvPicPr>
        <p:blipFill>
          <a:blip r:embed="rId2">
            <a:alphaModFix/>
          </a:blip>
          <a:stretch>
            <a:fillRect/>
          </a:stretch>
        </p:blipFill>
        <p:spPr>
          <a:xfrm flipH="1">
            <a:off x="6090050" y="1"/>
            <a:ext cx="3053950" cy="831809"/>
          </a:xfrm>
          <a:prstGeom prst="rect">
            <a:avLst/>
          </a:prstGeom>
          <a:noFill/>
          <a:ln>
            <a:noFill/>
          </a:ln>
        </p:spPr>
      </p:pic>
      <p:pic>
        <p:nvPicPr>
          <p:cNvPr id="682" name="Google Shape;682;p13"/>
          <p:cNvPicPr preferRelativeResize="0"/>
          <p:nvPr/>
        </p:nvPicPr>
        <p:blipFill>
          <a:blip r:embed="rId3">
            <a:alphaModFix/>
          </a:blip>
          <a:stretch>
            <a:fillRect/>
          </a:stretch>
        </p:blipFill>
        <p:spPr>
          <a:xfrm flipH="1" rot="10800000">
            <a:off x="5262841" y="2732"/>
            <a:ext cx="2515311" cy="1030719"/>
          </a:xfrm>
          <a:prstGeom prst="rect">
            <a:avLst/>
          </a:prstGeom>
          <a:noFill/>
          <a:ln>
            <a:noFill/>
          </a:ln>
        </p:spPr>
      </p:pic>
      <p:pic>
        <p:nvPicPr>
          <p:cNvPr id="683" name="Google Shape;683;p13"/>
          <p:cNvPicPr preferRelativeResize="0"/>
          <p:nvPr/>
        </p:nvPicPr>
        <p:blipFill>
          <a:blip r:embed="rId4">
            <a:alphaModFix/>
          </a:blip>
          <a:stretch>
            <a:fillRect/>
          </a:stretch>
        </p:blipFill>
        <p:spPr>
          <a:xfrm flipH="1">
            <a:off x="8050843" y="389433"/>
            <a:ext cx="1093158" cy="1581217"/>
          </a:xfrm>
          <a:prstGeom prst="rect">
            <a:avLst/>
          </a:prstGeom>
          <a:noFill/>
          <a:ln>
            <a:noFill/>
          </a:ln>
        </p:spPr>
      </p:pic>
      <p:grpSp>
        <p:nvGrpSpPr>
          <p:cNvPr id="684" name="Google Shape;684;p13"/>
          <p:cNvGrpSpPr/>
          <p:nvPr/>
        </p:nvGrpSpPr>
        <p:grpSpPr>
          <a:xfrm>
            <a:off x="5223300" y="-117650"/>
            <a:ext cx="4082625" cy="1651225"/>
            <a:chOff x="5223300" y="-117650"/>
            <a:chExt cx="4082625" cy="1651225"/>
          </a:xfrm>
        </p:grpSpPr>
        <p:grpSp>
          <p:nvGrpSpPr>
            <p:cNvPr id="685" name="Google Shape;685;p13"/>
            <p:cNvGrpSpPr/>
            <p:nvPr/>
          </p:nvGrpSpPr>
          <p:grpSpPr>
            <a:xfrm>
              <a:off x="5223300" y="-117650"/>
              <a:ext cx="4082625" cy="1222600"/>
              <a:chOff x="5223300" y="-117650"/>
              <a:chExt cx="4082625" cy="1222600"/>
            </a:xfrm>
          </p:grpSpPr>
          <p:grpSp>
            <p:nvGrpSpPr>
              <p:cNvPr id="686" name="Google Shape;686;p13"/>
              <p:cNvGrpSpPr/>
              <p:nvPr/>
            </p:nvGrpSpPr>
            <p:grpSpPr>
              <a:xfrm flipH="1">
                <a:off x="5461425" y="315725"/>
                <a:ext cx="3844500" cy="322500"/>
                <a:chOff x="-247600" y="182425"/>
                <a:chExt cx="3844500" cy="322500"/>
              </a:xfrm>
            </p:grpSpPr>
            <p:sp>
              <p:nvSpPr>
                <p:cNvPr id="687" name="Google Shape;687;p1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6" name="Google Shape;696;p13"/>
              <p:cNvGrpSpPr/>
              <p:nvPr/>
            </p:nvGrpSpPr>
            <p:grpSpPr>
              <a:xfrm flipH="1">
                <a:off x="5223300" y="-117650"/>
                <a:ext cx="3844500" cy="322500"/>
                <a:chOff x="190550" y="182425"/>
                <a:chExt cx="3844500" cy="322500"/>
              </a:xfrm>
            </p:grpSpPr>
            <p:sp>
              <p:nvSpPr>
                <p:cNvPr id="697" name="Google Shape;697;p1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6" name="Google Shape;706;p13"/>
              <p:cNvSpPr/>
              <p:nvPr/>
            </p:nvSpPr>
            <p:spPr>
              <a:xfrm flipH="1">
                <a:off x="87285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3"/>
              <p:cNvSpPr/>
              <p:nvPr/>
            </p:nvSpPr>
            <p:spPr>
              <a:xfrm flipH="1">
                <a:off x="82903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3"/>
              <p:cNvSpPr/>
              <p:nvPr/>
            </p:nvSpPr>
            <p:spPr>
              <a:xfrm flipH="1">
                <a:off x="78522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3"/>
              <p:cNvSpPr/>
              <p:nvPr/>
            </p:nvSpPr>
            <p:spPr>
              <a:xfrm flipH="1">
                <a:off x="74140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3"/>
              <p:cNvSpPr/>
              <p:nvPr/>
            </p:nvSpPr>
            <p:spPr>
              <a:xfrm flipH="1">
                <a:off x="69759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3"/>
              <p:cNvSpPr/>
              <p:nvPr/>
            </p:nvSpPr>
            <p:spPr>
              <a:xfrm flipH="1">
                <a:off x="65377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3"/>
              <p:cNvSpPr/>
              <p:nvPr/>
            </p:nvSpPr>
            <p:spPr>
              <a:xfrm flipH="1">
                <a:off x="60996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3"/>
              <p:cNvSpPr/>
              <p:nvPr/>
            </p:nvSpPr>
            <p:spPr>
              <a:xfrm flipH="1">
                <a:off x="56614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4" name="Google Shape;714;p13"/>
            <p:cNvSpPr/>
            <p:nvPr/>
          </p:nvSpPr>
          <p:spPr>
            <a:xfrm flipH="1">
              <a:off x="8966625" y="12110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6827" name="Shape 6827"/>
        <p:cNvGrpSpPr/>
        <p:nvPr/>
      </p:nvGrpSpPr>
      <p:grpSpPr>
        <a:xfrm>
          <a:off x="0" y="0"/>
          <a:ext cx="0" cy="0"/>
          <a:chOff x="0" y="0"/>
          <a:chExt cx="0" cy="0"/>
        </a:xfrm>
      </p:grpSpPr>
      <p:sp>
        <p:nvSpPr>
          <p:cNvPr id="6828" name="Google Shape;6828;p123"/>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829" name="Google Shape;6829;p123"/>
          <p:cNvSpPr txBox="1"/>
          <p:nvPr>
            <p:ph idx="1" type="subTitle"/>
          </p:nvPr>
        </p:nvSpPr>
        <p:spPr>
          <a:xfrm>
            <a:off x="719157" y="2363786"/>
            <a:ext cx="193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830" name="Google Shape;6830;p123"/>
          <p:cNvSpPr txBox="1"/>
          <p:nvPr>
            <p:ph idx="2" type="subTitle"/>
          </p:nvPr>
        </p:nvSpPr>
        <p:spPr>
          <a:xfrm>
            <a:off x="3602700" y="2363786"/>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831" name="Google Shape;6831;p123"/>
          <p:cNvSpPr txBox="1"/>
          <p:nvPr>
            <p:ph idx="3" type="subTitle"/>
          </p:nvPr>
        </p:nvSpPr>
        <p:spPr>
          <a:xfrm>
            <a:off x="6286900" y="2363785"/>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832" name="Google Shape;6832;p123"/>
          <p:cNvSpPr txBox="1"/>
          <p:nvPr>
            <p:ph idx="4" type="subTitle"/>
          </p:nvPr>
        </p:nvSpPr>
        <p:spPr>
          <a:xfrm>
            <a:off x="719157" y="4168416"/>
            <a:ext cx="193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833" name="Google Shape;6833;p123"/>
          <p:cNvSpPr txBox="1"/>
          <p:nvPr>
            <p:ph idx="5" type="subTitle"/>
          </p:nvPr>
        </p:nvSpPr>
        <p:spPr>
          <a:xfrm>
            <a:off x="3602700" y="4168416"/>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834" name="Google Shape;6834;p123"/>
          <p:cNvSpPr txBox="1"/>
          <p:nvPr>
            <p:ph idx="6" type="subTitle"/>
          </p:nvPr>
        </p:nvSpPr>
        <p:spPr>
          <a:xfrm>
            <a:off x="6286900" y="4168413"/>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835" name="Google Shape;6835;p123"/>
          <p:cNvSpPr txBox="1"/>
          <p:nvPr>
            <p:ph idx="7" type="subTitle"/>
          </p:nvPr>
        </p:nvSpPr>
        <p:spPr>
          <a:xfrm>
            <a:off x="715100" y="1936925"/>
            <a:ext cx="1934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836" name="Google Shape;6836;p123"/>
          <p:cNvSpPr txBox="1"/>
          <p:nvPr>
            <p:ph idx="8" type="subTitle"/>
          </p:nvPr>
        </p:nvSpPr>
        <p:spPr>
          <a:xfrm>
            <a:off x="3602700" y="1936925"/>
            <a:ext cx="19386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837" name="Google Shape;6837;p123"/>
          <p:cNvSpPr txBox="1"/>
          <p:nvPr>
            <p:ph idx="9" type="subTitle"/>
          </p:nvPr>
        </p:nvSpPr>
        <p:spPr>
          <a:xfrm>
            <a:off x="6290966" y="1936925"/>
            <a:ext cx="19386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838" name="Google Shape;6838;p123"/>
          <p:cNvSpPr txBox="1"/>
          <p:nvPr>
            <p:ph idx="13" type="subTitle"/>
          </p:nvPr>
        </p:nvSpPr>
        <p:spPr>
          <a:xfrm>
            <a:off x="715100" y="3742588"/>
            <a:ext cx="193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839" name="Google Shape;6839;p123"/>
          <p:cNvSpPr txBox="1"/>
          <p:nvPr>
            <p:ph idx="14" type="subTitle"/>
          </p:nvPr>
        </p:nvSpPr>
        <p:spPr>
          <a:xfrm>
            <a:off x="3602700" y="3742588"/>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840" name="Google Shape;6840;p123"/>
          <p:cNvSpPr txBox="1"/>
          <p:nvPr>
            <p:ph idx="15" type="subTitle"/>
          </p:nvPr>
        </p:nvSpPr>
        <p:spPr>
          <a:xfrm>
            <a:off x="6290966" y="3742588"/>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6841" name="Google Shape;6841;p123"/>
          <p:cNvPicPr preferRelativeResize="0"/>
          <p:nvPr/>
        </p:nvPicPr>
        <p:blipFill>
          <a:blip r:embed="rId2">
            <a:alphaModFix/>
          </a:blip>
          <a:stretch>
            <a:fillRect/>
          </a:stretch>
        </p:blipFill>
        <p:spPr>
          <a:xfrm>
            <a:off x="8481138" y="74695"/>
            <a:ext cx="1184467" cy="1581217"/>
          </a:xfrm>
          <a:prstGeom prst="rect">
            <a:avLst/>
          </a:prstGeom>
          <a:noFill/>
          <a:ln>
            <a:noFill/>
          </a:ln>
        </p:spPr>
      </p:pic>
      <p:pic>
        <p:nvPicPr>
          <p:cNvPr id="6842" name="Google Shape;6842;p123"/>
          <p:cNvPicPr preferRelativeResize="0"/>
          <p:nvPr/>
        </p:nvPicPr>
        <p:blipFill rotWithShape="1">
          <a:blip r:embed="rId3">
            <a:alphaModFix/>
          </a:blip>
          <a:srcRect b="23867" l="0" r="0" t="0"/>
          <a:stretch/>
        </p:blipFill>
        <p:spPr>
          <a:xfrm flipH="1" rot="10800000">
            <a:off x="6628700" y="0"/>
            <a:ext cx="2515300" cy="784725"/>
          </a:xfrm>
          <a:prstGeom prst="rect">
            <a:avLst/>
          </a:prstGeom>
          <a:noFill/>
          <a:ln>
            <a:noFill/>
          </a:ln>
        </p:spPr>
      </p:pic>
      <p:pic>
        <p:nvPicPr>
          <p:cNvPr id="6843" name="Google Shape;6843;p123"/>
          <p:cNvPicPr preferRelativeResize="0"/>
          <p:nvPr/>
        </p:nvPicPr>
        <p:blipFill>
          <a:blip r:embed="rId4">
            <a:alphaModFix/>
          </a:blip>
          <a:stretch>
            <a:fillRect/>
          </a:stretch>
        </p:blipFill>
        <p:spPr>
          <a:xfrm>
            <a:off x="7097989" y="534989"/>
            <a:ext cx="1576719" cy="484800"/>
          </a:xfrm>
          <a:prstGeom prst="rect">
            <a:avLst/>
          </a:prstGeom>
          <a:noFill/>
          <a:ln>
            <a:noFill/>
          </a:ln>
        </p:spPr>
      </p:pic>
      <p:grpSp>
        <p:nvGrpSpPr>
          <p:cNvPr id="6844" name="Google Shape;6844;p123"/>
          <p:cNvGrpSpPr/>
          <p:nvPr/>
        </p:nvGrpSpPr>
        <p:grpSpPr>
          <a:xfrm>
            <a:off x="7031675" y="71475"/>
            <a:ext cx="2337300" cy="1584463"/>
            <a:chOff x="7031675" y="71475"/>
            <a:chExt cx="2337300" cy="1584463"/>
          </a:xfrm>
        </p:grpSpPr>
        <p:grpSp>
          <p:nvGrpSpPr>
            <p:cNvPr id="6845" name="Google Shape;6845;p123"/>
            <p:cNvGrpSpPr/>
            <p:nvPr/>
          </p:nvGrpSpPr>
          <p:grpSpPr>
            <a:xfrm>
              <a:off x="7031675" y="71475"/>
              <a:ext cx="2124325" cy="755875"/>
              <a:chOff x="6858050" y="71475"/>
              <a:chExt cx="2124325" cy="755875"/>
            </a:xfrm>
          </p:grpSpPr>
          <p:grpSp>
            <p:nvGrpSpPr>
              <p:cNvPr id="6846" name="Google Shape;6846;p123"/>
              <p:cNvGrpSpPr/>
              <p:nvPr/>
            </p:nvGrpSpPr>
            <p:grpSpPr>
              <a:xfrm>
                <a:off x="6858050" y="71475"/>
                <a:ext cx="1653750" cy="755875"/>
                <a:chOff x="6858050" y="-23775"/>
                <a:chExt cx="1653750" cy="755875"/>
              </a:xfrm>
            </p:grpSpPr>
            <p:grpSp>
              <p:nvGrpSpPr>
                <p:cNvPr id="6847" name="Google Shape;6847;p123"/>
                <p:cNvGrpSpPr/>
                <p:nvPr/>
              </p:nvGrpSpPr>
              <p:grpSpPr>
                <a:xfrm flipH="1">
                  <a:off x="6858050" y="409600"/>
                  <a:ext cx="1653750" cy="322500"/>
                  <a:chOff x="628700" y="182425"/>
                  <a:chExt cx="1653750" cy="322500"/>
                </a:xfrm>
              </p:grpSpPr>
              <p:sp>
                <p:nvSpPr>
                  <p:cNvPr id="6848" name="Google Shape;6848;p12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9" name="Google Shape;6849;p12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0" name="Google Shape;6850;p1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1" name="Google Shape;6851;p12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52" name="Google Shape;6852;p123"/>
                <p:cNvGrpSpPr/>
                <p:nvPr/>
              </p:nvGrpSpPr>
              <p:grpSpPr>
                <a:xfrm flipH="1">
                  <a:off x="7077125" y="-23775"/>
                  <a:ext cx="1215600" cy="322500"/>
                  <a:chOff x="628700" y="182425"/>
                  <a:chExt cx="1215600" cy="322500"/>
                </a:xfrm>
              </p:grpSpPr>
              <p:sp>
                <p:nvSpPr>
                  <p:cNvPr id="6853" name="Google Shape;6853;p12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4" name="Google Shape;6854;p12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5" name="Google Shape;6855;p1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856" name="Google Shape;6856;p123"/>
              <p:cNvGrpSpPr/>
              <p:nvPr/>
            </p:nvGrpSpPr>
            <p:grpSpPr>
              <a:xfrm>
                <a:off x="8424000" y="71475"/>
                <a:ext cx="558375" cy="755875"/>
                <a:chOff x="7953425" y="-23775"/>
                <a:chExt cx="558375" cy="755875"/>
              </a:xfrm>
            </p:grpSpPr>
            <p:sp>
              <p:nvSpPr>
                <p:cNvPr id="6857" name="Google Shape;6857;p123"/>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8" name="Google Shape;6858;p123"/>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859" name="Google Shape;6859;p123"/>
            <p:cNvGrpSpPr/>
            <p:nvPr/>
          </p:nvGrpSpPr>
          <p:grpSpPr>
            <a:xfrm>
              <a:off x="8372450" y="900063"/>
              <a:ext cx="996525" cy="755875"/>
              <a:chOff x="6858050" y="-23775"/>
              <a:chExt cx="996525" cy="755875"/>
            </a:xfrm>
          </p:grpSpPr>
          <p:grpSp>
            <p:nvGrpSpPr>
              <p:cNvPr id="6860" name="Google Shape;6860;p123"/>
              <p:cNvGrpSpPr/>
              <p:nvPr/>
            </p:nvGrpSpPr>
            <p:grpSpPr>
              <a:xfrm flipH="1">
                <a:off x="6858050" y="409600"/>
                <a:ext cx="777450" cy="322500"/>
                <a:chOff x="1505000" y="182425"/>
                <a:chExt cx="777450" cy="322500"/>
              </a:xfrm>
            </p:grpSpPr>
            <p:sp>
              <p:nvSpPr>
                <p:cNvPr id="6861" name="Google Shape;6861;p1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2" name="Google Shape;6862;p12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63" name="Google Shape;6863;p123"/>
              <p:cNvGrpSpPr/>
              <p:nvPr/>
            </p:nvGrpSpPr>
            <p:grpSpPr>
              <a:xfrm flipH="1">
                <a:off x="7077125" y="-23775"/>
                <a:ext cx="777450" cy="322500"/>
                <a:chOff x="1066850" y="182425"/>
                <a:chExt cx="777450" cy="322500"/>
              </a:xfrm>
            </p:grpSpPr>
            <p:sp>
              <p:nvSpPr>
                <p:cNvPr id="6864" name="Google Shape;6864;p12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5" name="Google Shape;6865;p1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6866" name="Shape 6866"/>
        <p:cNvGrpSpPr/>
        <p:nvPr/>
      </p:nvGrpSpPr>
      <p:grpSpPr>
        <a:xfrm>
          <a:off x="0" y="0"/>
          <a:ext cx="0" cy="0"/>
          <a:chOff x="0" y="0"/>
          <a:chExt cx="0" cy="0"/>
        </a:xfrm>
      </p:grpSpPr>
      <p:sp>
        <p:nvSpPr>
          <p:cNvPr id="6867" name="Google Shape;6867;p124"/>
          <p:cNvSpPr txBox="1"/>
          <p:nvPr>
            <p:ph hasCustomPrompt="1" type="title"/>
          </p:nvPr>
        </p:nvSpPr>
        <p:spPr>
          <a:xfrm>
            <a:off x="2560350" y="540000"/>
            <a:ext cx="4023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8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6868" name="Google Shape;6868;p124"/>
          <p:cNvSpPr txBox="1"/>
          <p:nvPr>
            <p:ph idx="1" type="subTitle"/>
          </p:nvPr>
        </p:nvSpPr>
        <p:spPr>
          <a:xfrm>
            <a:off x="2562150" y="1309675"/>
            <a:ext cx="4019700" cy="33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869" name="Google Shape;6869;p124"/>
          <p:cNvSpPr txBox="1"/>
          <p:nvPr>
            <p:ph hasCustomPrompt="1" idx="2" type="title"/>
          </p:nvPr>
        </p:nvSpPr>
        <p:spPr>
          <a:xfrm>
            <a:off x="2560350" y="1996143"/>
            <a:ext cx="4023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800">
                <a:solidFill>
                  <a:schemeClr val="accent1"/>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6870" name="Google Shape;6870;p124"/>
          <p:cNvSpPr txBox="1"/>
          <p:nvPr>
            <p:ph idx="3" type="subTitle"/>
          </p:nvPr>
        </p:nvSpPr>
        <p:spPr>
          <a:xfrm>
            <a:off x="2560350" y="2769638"/>
            <a:ext cx="4023300" cy="338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871" name="Google Shape;6871;p124"/>
          <p:cNvSpPr txBox="1"/>
          <p:nvPr>
            <p:ph hasCustomPrompt="1" idx="4" type="title"/>
          </p:nvPr>
        </p:nvSpPr>
        <p:spPr>
          <a:xfrm>
            <a:off x="2560350" y="3452299"/>
            <a:ext cx="4023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800">
                <a:solidFill>
                  <a:schemeClr val="lt2"/>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6872" name="Google Shape;6872;p124"/>
          <p:cNvSpPr txBox="1"/>
          <p:nvPr>
            <p:ph idx="5" type="subTitle"/>
          </p:nvPr>
        </p:nvSpPr>
        <p:spPr>
          <a:xfrm>
            <a:off x="2560350" y="4225788"/>
            <a:ext cx="4023300" cy="338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6873" name="Google Shape;6873;p124"/>
          <p:cNvPicPr preferRelativeResize="0"/>
          <p:nvPr/>
        </p:nvPicPr>
        <p:blipFill>
          <a:blip r:embed="rId2">
            <a:alphaModFix/>
          </a:blip>
          <a:stretch>
            <a:fillRect/>
          </a:stretch>
        </p:blipFill>
        <p:spPr>
          <a:xfrm>
            <a:off x="7162558" y="1648371"/>
            <a:ext cx="3239741" cy="3199225"/>
          </a:xfrm>
          <a:prstGeom prst="rect">
            <a:avLst/>
          </a:prstGeom>
          <a:noFill/>
          <a:ln>
            <a:noFill/>
          </a:ln>
        </p:spPr>
      </p:pic>
      <p:pic>
        <p:nvPicPr>
          <p:cNvPr id="6874" name="Google Shape;6874;p124"/>
          <p:cNvPicPr preferRelativeResize="0"/>
          <p:nvPr/>
        </p:nvPicPr>
        <p:blipFill>
          <a:blip r:embed="rId3">
            <a:alphaModFix/>
          </a:blip>
          <a:stretch>
            <a:fillRect/>
          </a:stretch>
        </p:blipFill>
        <p:spPr>
          <a:xfrm>
            <a:off x="7113725" y="3952575"/>
            <a:ext cx="2535100" cy="1311850"/>
          </a:xfrm>
          <a:prstGeom prst="rect">
            <a:avLst/>
          </a:prstGeom>
          <a:noFill/>
          <a:ln>
            <a:noFill/>
          </a:ln>
        </p:spPr>
      </p:pic>
      <p:pic>
        <p:nvPicPr>
          <p:cNvPr id="6875" name="Google Shape;6875;p124"/>
          <p:cNvPicPr preferRelativeResize="0"/>
          <p:nvPr/>
        </p:nvPicPr>
        <p:blipFill>
          <a:blip r:embed="rId4">
            <a:alphaModFix/>
          </a:blip>
          <a:stretch>
            <a:fillRect/>
          </a:stretch>
        </p:blipFill>
        <p:spPr>
          <a:xfrm>
            <a:off x="7295692" y="1599889"/>
            <a:ext cx="817601" cy="828300"/>
          </a:xfrm>
          <a:prstGeom prst="rect">
            <a:avLst/>
          </a:prstGeom>
          <a:noFill/>
          <a:ln>
            <a:noFill/>
          </a:ln>
        </p:spPr>
      </p:pic>
      <p:grpSp>
        <p:nvGrpSpPr>
          <p:cNvPr id="6876" name="Google Shape;6876;p124"/>
          <p:cNvGrpSpPr/>
          <p:nvPr/>
        </p:nvGrpSpPr>
        <p:grpSpPr>
          <a:xfrm>
            <a:off x="6839263" y="1796325"/>
            <a:ext cx="2749125" cy="3347175"/>
            <a:chOff x="6839263" y="1796325"/>
            <a:chExt cx="2749125" cy="3347175"/>
          </a:xfrm>
        </p:grpSpPr>
        <p:sp>
          <p:nvSpPr>
            <p:cNvPr id="6877" name="Google Shape;6877;p124"/>
            <p:cNvSpPr/>
            <p:nvPr/>
          </p:nvSpPr>
          <p:spPr>
            <a:xfrm flipH="1">
              <a:off x="90490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8" name="Google Shape;6878;p124"/>
            <p:cNvSpPr/>
            <p:nvPr/>
          </p:nvSpPr>
          <p:spPr>
            <a:xfrm flipH="1">
              <a:off x="86109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9" name="Google Shape;6879;p124"/>
            <p:cNvSpPr/>
            <p:nvPr/>
          </p:nvSpPr>
          <p:spPr>
            <a:xfrm flipH="1">
              <a:off x="81727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0" name="Google Shape;6880;p124"/>
            <p:cNvSpPr/>
            <p:nvPr/>
          </p:nvSpPr>
          <p:spPr>
            <a:xfrm flipH="1">
              <a:off x="77346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1" name="Google Shape;6881;p124"/>
            <p:cNvSpPr/>
            <p:nvPr/>
          </p:nvSpPr>
          <p:spPr>
            <a:xfrm flipH="1">
              <a:off x="72964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2" name="Google Shape;6882;p124"/>
            <p:cNvSpPr/>
            <p:nvPr/>
          </p:nvSpPr>
          <p:spPr>
            <a:xfrm flipH="1">
              <a:off x="90300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3" name="Google Shape;6883;p124"/>
            <p:cNvSpPr/>
            <p:nvPr/>
          </p:nvSpPr>
          <p:spPr>
            <a:xfrm flipH="1">
              <a:off x="85918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4" name="Google Shape;6884;p124"/>
            <p:cNvSpPr/>
            <p:nvPr/>
          </p:nvSpPr>
          <p:spPr>
            <a:xfrm flipH="1">
              <a:off x="81537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5" name="Google Shape;6885;p124"/>
            <p:cNvSpPr/>
            <p:nvPr/>
          </p:nvSpPr>
          <p:spPr>
            <a:xfrm flipH="1">
              <a:off x="77155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6" name="Google Shape;6886;p124"/>
            <p:cNvSpPr/>
            <p:nvPr/>
          </p:nvSpPr>
          <p:spPr>
            <a:xfrm flipH="1">
              <a:off x="72774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7" name="Google Shape;6887;p124"/>
            <p:cNvSpPr/>
            <p:nvPr/>
          </p:nvSpPr>
          <p:spPr>
            <a:xfrm flipH="1">
              <a:off x="68392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8" name="Google Shape;6888;p124"/>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9" name="Google Shape;6889;p124"/>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0" name="Google Shape;6890;p124"/>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1" name="Google Shape;6891;p124"/>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2" name="Google Shape;6892;p124"/>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3" name="Google Shape;6893;p124"/>
            <p:cNvSpPr/>
            <p:nvPr/>
          </p:nvSpPr>
          <p:spPr>
            <a:xfrm flipH="1">
              <a:off x="70583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4" name="Google Shape;6894;p124"/>
            <p:cNvSpPr/>
            <p:nvPr/>
          </p:nvSpPr>
          <p:spPr>
            <a:xfrm flipH="1">
              <a:off x="87918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5" name="Google Shape;6895;p124"/>
            <p:cNvSpPr/>
            <p:nvPr/>
          </p:nvSpPr>
          <p:spPr>
            <a:xfrm flipH="1">
              <a:off x="83537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6" name="Google Shape;6896;p124"/>
            <p:cNvSpPr/>
            <p:nvPr/>
          </p:nvSpPr>
          <p:spPr>
            <a:xfrm flipH="1">
              <a:off x="79155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7" name="Google Shape;6897;p124"/>
            <p:cNvSpPr/>
            <p:nvPr/>
          </p:nvSpPr>
          <p:spPr>
            <a:xfrm flipH="1">
              <a:off x="74774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8" name="Google Shape;6898;p124"/>
            <p:cNvSpPr/>
            <p:nvPr/>
          </p:nvSpPr>
          <p:spPr>
            <a:xfrm flipH="1">
              <a:off x="70392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9" name="Google Shape;6899;p124"/>
            <p:cNvSpPr/>
            <p:nvPr/>
          </p:nvSpPr>
          <p:spPr>
            <a:xfrm flipH="1">
              <a:off x="90490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0" name="Google Shape;6900;p124"/>
            <p:cNvSpPr/>
            <p:nvPr/>
          </p:nvSpPr>
          <p:spPr>
            <a:xfrm flipH="1">
              <a:off x="86109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1" name="Google Shape;6901;p124"/>
            <p:cNvSpPr/>
            <p:nvPr/>
          </p:nvSpPr>
          <p:spPr>
            <a:xfrm flipH="1">
              <a:off x="81727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2" name="Google Shape;6902;p124"/>
            <p:cNvSpPr/>
            <p:nvPr/>
          </p:nvSpPr>
          <p:spPr>
            <a:xfrm flipH="1">
              <a:off x="77346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3" name="Google Shape;6903;p124"/>
            <p:cNvSpPr/>
            <p:nvPr/>
          </p:nvSpPr>
          <p:spPr>
            <a:xfrm flipH="1">
              <a:off x="72964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4" name="Google Shape;6904;p124"/>
            <p:cNvSpPr/>
            <p:nvPr/>
          </p:nvSpPr>
          <p:spPr>
            <a:xfrm flipH="1">
              <a:off x="90300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5" name="Google Shape;6905;p124"/>
            <p:cNvSpPr/>
            <p:nvPr/>
          </p:nvSpPr>
          <p:spPr>
            <a:xfrm flipH="1">
              <a:off x="859186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6" name="Google Shape;6906;p124"/>
            <p:cNvSpPr/>
            <p:nvPr/>
          </p:nvSpPr>
          <p:spPr>
            <a:xfrm flipH="1">
              <a:off x="81537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7" name="Google Shape;6907;p124"/>
            <p:cNvSpPr/>
            <p:nvPr/>
          </p:nvSpPr>
          <p:spPr>
            <a:xfrm flipH="1">
              <a:off x="92490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8" name="Google Shape;6908;p124"/>
            <p:cNvSpPr/>
            <p:nvPr/>
          </p:nvSpPr>
          <p:spPr>
            <a:xfrm flipH="1">
              <a:off x="88109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9" name="Google Shape;6909;p124"/>
            <p:cNvSpPr/>
            <p:nvPr/>
          </p:nvSpPr>
          <p:spPr>
            <a:xfrm flipH="1">
              <a:off x="83727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0" name="Google Shape;6910;p124"/>
            <p:cNvSpPr/>
            <p:nvPr/>
          </p:nvSpPr>
          <p:spPr>
            <a:xfrm flipH="1">
              <a:off x="79346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1" name="Google Shape;6911;p124"/>
            <p:cNvSpPr/>
            <p:nvPr/>
          </p:nvSpPr>
          <p:spPr>
            <a:xfrm flipH="1">
              <a:off x="74964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2" name="Google Shape;6912;p124"/>
            <p:cNvSpPr/>
            <p:nvPr/>
          </p:nvSpPr>
          <p:spPr>
            <a:xfrm flipH="1">
              <a:off x="70583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3" name="Google Shape;6913;p124"/>
            <p:cNvSpPr/>
            <p:nvPr/>
          </p:nvSpPr>
          <p:spPr>
            <a:xfrm flipH="1">
              <a:off x="87918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4" name="Google Shape;6914;p124"/>
            <p:cNvSpPr/>
            <p:nvPr/>
          </p:nvSpPr>
          <p:spPr>
            <a:xfrm flipH="1">
              <a:off x="83537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5" name="Google Shape;6915;p124"/>
            <p:cNvSpPr/>
            <p:nvPr/>
          </p:nvSpPr>
          <p:spPr>
            <a:xfrm flipH="1">
              <a:off x="79155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6" name="Google Shape;6916;p124"/>
            <p:cNvSpPr/>
            <p:nvPr/>
          </p:nvSpPr>
          <p:spPr>
            <a:xfrm flipH="1">
              <a:off x="74774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7" name="Google Shape;6917;p124"/>
            <p:cNvSpPr/>
            <p:nvPr/>
          </p:nvSpPr>
          <p:spPr>
            <a:xfrm flipH="1">
              <a:off x="70392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918" name="Google Shape;6918;p124"/>
          <p:cNvPicPr preferRelativeResize="0"/>
          <p:nvPr/>
        </p:nvPicPr>
        <p:blipFill>
          <a:blip r:embed="rId5">
            <a:alphaModFix/>
          </a:blip>
          <a:stretch>
            <a:fillRect/>
          </a:stretch>
        </p:blipFill>
        <p:spPr>
          <a:xfrm>
            <a:off x="-548748" y="377998"/>
            <a:ext cx="2195150" cy="2570099"/>
          </a:xfrm>
          <a:prstGeom prst="rect">
            <a:avLst/>
          </a:prstGeom>
          <a:noFill/>
          <a:ln>
            <a:noFill/>
          </a:ln>
        </p:spPr>
      </p:pic>
      <p:pic>
        <p:nvPicPr>
          <p:cNvPr id="6919" name="Google Shape;6919;p124"/>
          <p:cNvPicPr preferRelativeResize="0"/>
          <p:nvPr/>
        </p:nvPicPr>
        <p:blipFill>
          <a:blip r:embed="rId6">
            <a:alphaModFix/>
          </a:blip>
          <a:stretch>
            <a:fillRect/>
          </a:stretch>
        </p:blipFill>
        <p:spPr>
          <a:xfrm rot="5400000">
            <a:off x="-106876" y="3054986"/>
            <a:ext cx="1789121" cy="1575361"/>
          </a:xfrm>
          <a:prstGeom prst="rect">
            <a:avLst/>
          </a:prstGeom>
          <a:noFill/>
          <a:ln>
            <a:noFill/>
          </a:ln>
        </p:spPr>
      </p:pic>
      <p:grpSp>
        <p:nvGrpSpPr>
          <p:cNvPr id="6920" name="Google Shape;6920;p124"/>
          <p:cNvGrpSpPr/>
          <p:nvPr/>
        </p:nvGrpSpPr>
        <p:grpSpPr>
          <a:xfrm flipH="1">
            <a:off x="-548762" y="1181300"/>
            <a:ext cx="2749125" cy="3347175"/>
            <a:chOff x="6839263" y="1796325"/>
            <a:chExt cx="2749125" cy="3347175"/>
          </a:xfrm>
        </p:grpSpPr>
        <p:sp>
          <p:nvSpPr>
            <p:cNvPr id="6921" name="Google Shape;6921;p124"/>
            <p:cNvSpPr/>
            <p:nvPr/>
          </p:nvSpPr>
          <p:spPr>
            <a:xfrm flipH="1">
              <a:off x="90490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2" name="Google Shape;6922;p124"/>
            <p:cNvSpPr/>
            <p:nvPr/>
          </p:nvSpPr>
          <p:spPr>
            <a:xfrm flipH="1">
              <a:off x="86109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3" name="Google Shape;6923;p124"/>
            <p:cNvSpPr/>
            <p:nvPr/>
          </p:nvSpPr>
          <p:spPr>
            <a:xfrm flipH="1">
              <a:off x="81727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4" name="Google Shape;6924;p124"/>
            <p:cNvSpPr/>
            <p:nvPr/>
          </p:nvSpPr>
          <p:spPr>
            <a:xfrm flipH="1">
              <a:off x="77346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5" name="Google Shape;6925;p124"/>
            <p:cNvSpPr/>
            <p:nvPr/>
          </p:nvSpPr>
          <p:spPr>
            <a:xfrm flipH="1">
              <a:off x="72964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6" name="Google Shape;6926;p124"/>
            <p:cNvSpPr/>
            <p:nvPr/>
          </p:nvSpPr>
          <p:spPr>
            <a:xfrm flipH="1">
              <a:off x="90300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7" name="Google Shape;6927;p124"/>
            <p:cNvSpPr/>
            <p:nvPr/>
          </p:nvSpPr>
          <p:spPr>
            <a:xfrm flipH="1">
              <a:off x="85918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8" name="Google Shape;6928;p124"/>
            <p:cNvSpPr/>
            <p:nvPr/>
          </p:nvSpPr>
          <p:spPr>
            <a:xfrm flipH="1">
              <a:off x="81537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9" name="Google Shape;6929;p124"/>
            <p:cNvSpPr/>
            <p:nvPr/>
          </p:nvSpPr>
          <p:spPr>
            <a:xfrm flipH="1">
              <a:off x="77155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0" name="Google Shape;6930;p124"/>
            <p:cNvSpPr/>
            <p:nvPr/>
          </p:nvSpPr>
          <p:spPr>
            <a:xfrm flipH="1">
              <a:off x="72774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1" name="Google Shape;6931;p124"/>
            <p:cNvSpPr/>
            <p:nvPr/>
          </p:nvSpPr>
          <p:spPr>
            <a:xfrm flipH="1">
              <a:off x="68392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2" name="Google Shape;6932;p124"/>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3" name="Google Shape;6933;p124"/>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4" name="Google Shape;6934;p124"/>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5" name="Google Shape;6935;p124"/>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6" name="Google Shape;6936;p124"/>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7" name="Google Shape;6937;p124"/>
            <p:cNvSpPr/>
            <p:nvPr/>
          </p:nvSpPr>
          <p:spPr>
            <a:xfrm flipH="1">
              <a:off x="70583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8" name="Google Shape;6938;p124"/>
            <p:cNvSpPr/>
            <p:nvPr/>
          </p:nvSpPr>
          <p:spPr>
            <a:xfrm flipH="1">
              <a:off x="87918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9" name="Google Shape;6939;p124"/>
            <p:cNvSpPr/>
            <p:nvPr/>
          </p:nvSpPr>
          <p:spPr>
            <a:xfrm flipH="1">
              <a:off x="83537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0" name="Google Shape;6940;p124"/>
            <p:cNvSpPr/>
            <p:nvPr/>
          </p:nvSpPr>
          <p:spPr>
            <a:xfrm flipH="1">
              <a:off x="79155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1" name="Google Shape;6941;p124"/>
            <p:cNvSpPr/>
            <p:nvPr/>
          </p:nvSpPr>
          <p:spPr>
            <a:xfrm flipH="1">
              <a:off x="74774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2" name="Google Shape;6942;p124"/>
            <p:cNvSpPr/>
            <p:nvPr/>
          </p:nvSpPr>
          <p:spPr>
            <a:xfrm flipH="1">
              <a:off x="70392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3" name="Google Shape;6943;p124"/>
            <p:cNvSpPr/>
            <p:nvPr/>
          </p:nvSpPr>
          <p:spPr>
            <a:xfrm flipH="1">
              <a:off x="90490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4" name="Google Shape;6944;p124"/>
            <p:cNvSpPr/>
            <p:nvPr/>
          </p:nvSpPr>
          <p:spPr>
            <a:xfrm flipH="1">
              <a:off x="86109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5" name="Google Shape;6945;p124"/>
            <p:cNvSpPr/>
            <p:nvPr/>
          </p:nvSpPr>
          <p:spPr>
            <a:xfrm flipH="1">
              <a:off x="81727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6" name="Google Shape;6946;p124"/>
            <p:cNvSpPr/>
            <p:nvPr/>
          </p:nvSpPr>
          <p:spPr>
            <a:xfrm flipH="1">
              <a:off x="77346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7" name="Google Shape;6947;p124"/>
            <p:cNvSpPr/>
            <p:nvPr/>
          </p:nvSpPr>
          <p:spPr>
            <a:xfrm flipH="1">
              <a:off x="72964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8" name="Google Shape;6948;p124"/>
            <p:cNvSpPr/>
            <p:nvPr/>
          </p:nvSpPr>
          <p:spPr>
            <a:xfrm flipH="1">
              <a:off x="90300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9" name="Google Shape;6949;p124"/>
            <p:cNvSpPr/>
            <p:nvPr/>
          </p:nvSpPr>
          <p:spPr>
            <a:xfrm flipH="1">
              <a:off x="859186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0" name="Google Shape;6950;p124"/>
            <p:cNvSpPr/>
            <p:nvPr/>
          </p:nvSpPr>
          <p:spPr>
            <a:xfrm flipH="1">
              <a:off x="81537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1" name="Google Shape;6951;p124"/>
            <p:cNvSpPr/>
            <p:nvPr/>
          </p:nvSpPr>
          <p:spPr>
            <a:xfrm flipH="1">
              <a:off x="92490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2" name="Google Shape;6952;p124"/>
            <p:cNvSpPr/>
            <p:nvPr/>
          </p:nvSpPr>
          <p:spPr>
            <a:xfrm flipH="1">
              <a:off x="88109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3" name="Google Shape;6953;p124"/>
            <p:cNvSpPr/>
            <p:nvPr/>
          </p:nvSpPr>
          <p:spPr>
            <a:xfrm flipH="1">
              <a:off x="83727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4" name="Google Shape;6954;p124"/>
            <p:cNvSpPr/>
            <p:nvPr/>
          </p:nvSpPr>
          <p:spPr>
            <a:xfrm flipH="1">
              <a:off x="79346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5" name="Google Shape;6955;p124"/>
            <p:cNvSpPr/>
            <p:nvPr/>
          </p:nvSpPr>
          <p:spPr>
            <a:xfrm flipH="1">
              <a:off x="74964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6" name="Google Shape;6956;p124"/>
            <p:cNvSpPr/>
            <p:nvPr/>
          </p:nvSpPr>
          <p:spPr>
            <a:xfrm flipH="1">
              <a:off x="70583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7" name="Google Shape;6957;p124"/>
            <p:cNvSpPr/>
            <p:nvPr/>
          </p:nvSpPr>
          <p:spPr>
            <a:xfrm flipH="1">
              <a:off x="87918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8" name="Google Shape;6958;p124"/>
            <p:cNvSpPr/>
            <p:nvPr/>
          </p:nvSpPr>
          <p:spPr>
            <a:xfrm flipH="1">
              <a:off x="83537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9" name="Google Shape;6959;p124"/>
            <p:cNvSpPr/>
            <p:nvPr/>
          </p:nvSpPr>
          <p:spPr>
            <a:xfrm flipH="1">
              <a:off x="79155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0" name="Google Shape;6960;p124"/>
            <p:cNvSpPr/>
            <p:nvPr/>
          </p:nvSpPr>
          <p:spPr>
            <a:xfrm flipH="1">
              <a:off x="74774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1" name="Google Shape;6961;p124"/>
            <p:cNvSpPr/>
            <p:nvPr/>
          </p:nvSpPr>
          <p:spPr>
            <a:xfrm flipH="1">
              <a:off x="70392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962" name="Google Shape;6962;p124"/>
          <p:cNvPicPr preferRelativeResize="0"/>
          <p:nvPr/>
        </p:nvPicPr>
        <p:blipFill>
          <a:blip r:embed="rId7">
            <a:alphaModFix/>
          </a:blip>
          <a:stretch>
            <a:fillRect/>
          </a:stretch>
        </p:blipFill>
        <p:spPr>
          <a:xfrm>
            <a:off x="-88307" y="2199529"/>
            <a:ext cx="2811057" cy="624926"/>
          </a:xfrm>
          <a:prstGeom prst="rect">
            <a:avLst/>
          </a:prstGeom>
          <a:noFill/>
          <a:ln>
            <a:noFill/>
          </a:ln>
        </p:spPr>
      </p:pic>
      <p:grpSp>
        <p:nvGrpSpPr>
          <p:cNvPr id="6963" name="Google Shape;6963;p124"/>
          <p:cNvGrpSpPr/>
          <p:nvPr/>
        </p:nvGrpSpPr>
        <p:grpSpPr>
          <a:xfrm flipH="1">
            <a:off x="-330850" y="763275"/>
            <a:ext cx="2091900" cy="322500"/>
            <a:chOff x="7496488" y="1796325"/>
            <a:chExt cx="2091900" cy="322500"/>
          </a:xfrm>
        </p:grpSpPr>
        <p:sp>
          <p:nvSpPr>
            <p:cNvPr id="6964" name="Google Shape;6964;p124"/>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5" name="Google Shape;6965;p124"/>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6" name="Google Shape;6966;p124"/>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7" name="Google Shape;6967;p124"/>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8" name="Google Shape;6968;p124"/>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69" name="Google Shape;6969;p124"/>
          <p:cNvGrpSpPr/>
          <p:nvPr/>
        </p:nvGrpSpPr>
        <p:grpSpPr>
          <a:xfrm flipH="1">
            <a:off x="-178450" y="345250"/>
            <a:ext cx="1653750" cy="322500"/>
            <a:chOff x="7496488" y="1796325"/>
            <a:chExt cx="1653750" cy="322500"/>
          </a:xfrm>
        </p:grpSpPr>
        <p:sp>
          <p:nvSpPr>
            <p:cNvPr id="6970" name="Google Shape;6970;p124"/>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1" name="Google Shape;6971;p124"/>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2" name="Google Shape;6972;p124"/>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3" name="Google Shape;6973;p124"/>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LANK_1_1_1_1_1_1_3">
    <p:spTree>
      <p:nvGrpSpPr>
        <p:cNvPr id="6974" name="Shape 6974"/>
        <p:cNvGrpSpPr/>
        <p:nvPr/>
      </p:nvGrpSpPr>
      <p:grpSpPr>
        <a:xfrm>
          <a:off x="0" y="0"/>
          <a:ext cx="0" cy="0"/>
          <a:chOff x="0" y="0"/>
          <a:chExt cx="0" cy="0"/>
        </a:xfrm>
      </p:grpSpPr>
      <p:sp>
        <p:nvSpPr>
          <p:cNvPr id="6975" name="Google Shape;6975;p125"/>
          <p:cNvSpPr txBox="1"/>
          <p:nvPr>
            <p:ph hasCustomPrompt="1" type="title"/>
          </p:nvPr>
        </p:nvSpPr>
        <p:spPr>
          <a:xfrm>
            <a:off x="715100" y="2090900"/>
            <a:ext cx="2085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2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6976" name="Google Shape;6976;p125"/>
          <p:cNvSpPr txBox="1"/>
          <p:nvPr>
            <p:ph idx="1" type="subTitle"/>
          </p:nvPr>
        </p:nvSpPr>
        <p:spPr>
          <a:xfrm>
            <a:off x="715100" y="3073152"/>
            <a:ext cx="2085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977" name="Google Shape;6977;p125"/>
          <p:cNvSpPr txBox="1"/>
          <p:nvPr>
            <p:ph hasCustomPrompt="1" idx="2" type="title"/>
          </p:nvPr>
        </p:nvSpPr>
        <p:spPr>
          <a:xfrm>
            <a:off x="3529188" y="2090905"/>
            <a:ext cx="2085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200">
                <a:solidFill>
                  <a:schemeClr val="accent1"/>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6978" name="Google Shape;6978;p125"/>
          <p:cNvSpPr txBox="1"/>
          <p:nvPr>
            <p:ph idx="3" type="subTitle"/>
          </p:nvPr>
        </p:nvSpPr>
        <p:spPr>
          <a:xfrm>
            <a:off x="3529188" y="3073157"/>
            <a:ext cx="2085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979" name="Google Shape;6979;p125"/>
          <p:cNvSpPr txBox="1"/>
          <p:nvPr>
            <p:ph hasCustomPrompt="1" idx="4" type="title"/>
          </p:nvPr>
        </p:nvSpPr>
        <p:spPr>
          <a:xfrm>
            <a:off x="6343300" y="2090897"/>
            <a:ext cx="2085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200">
                <a:solidFill>
                  <a:schemeClr val="lt2"/>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6980" name="Google Shape;6980;p125"/>
          <p:cNvSpPr txBox="1"/>
          <p:nvPr>
            <p:ph idx="5" type="subTitle"/>
          </p:nvPr>
        </p:nvSpPr>
        <p:spPr>
          <a:xfrm>
            <a:off x="6343300" y="3073150"/>
            <a:ext cx="2085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981" name="Google Shape;6981;p125"/>
          <p:cNvSpPr txBox="1"/>
          <p:nvPr>
            <p:ph idx="6"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6982" name="Google Shape;6982;p125"/>
          <p:cNvPicPr preferRelativeResize="0"/>
          <p:nvPr/>
        </p:nvPicPr>
        <p:blipFill>
          <a:blip r:embed="rId2">
            <a:alphaModFix/>
          </a:blip>
          <a:stretch>
            <a:fillRect/>
          </a:stretch>
        </p:blipFill>
        <p:spPr>
          <a:xfrm flipH="1" rot="10800000">
            <a:off x="-7" y="4377838"/>
            <a:ext cx="2811056" cy="765657"/>
          </a:xfrm>
          <a:prstGeom prst="rect">
            <a:avLst/>
          </a:prstGeom>
          <a:noFill/>
          <a:ln>
            <a:noFill/>
          </a:ln>
        </p:spPr>
      </p:pic>
      <p:pic>
        <p:nvPicPr>
          <p:cNvPr id="6983" name="Google Shape;6983;p125"/>
          <p:cNvPicPr preferRelativeResize="0"/>
          <p:nvPr/>
        </p:nvPicPr>
        <p:blipFill>
          <a:blip r:embed="rId3">
            <a:alphaModFix/>
          </a:blip>
          <a:stretch>
            <a:fillRect/>
          </a:stretch>
        </p:blipFill>
        <p:spPr>
          <a:xfrm>
            <a:off x="6714777" y="-750927"/>
            <a:ext cx="3428251" cy="2256725"/>
          </a:xfrm>
          <a:prstGeom prst="rect">
            <a:avLst/>
          </a:prstGeom>
          <a:noFill/>
          <a:ln>
            <a:noFill/>
          </a:ln>
        </p:spPr>
      </p:pic>
      <p:pic>
        <p:nvPicPr>
          <p:cNvPr id="6984" name="Google Shape;6984;p125"/>
          <p:cNvPicPr preferRelativeResize="0"/>
          <p:nvPr/>
        </p:nvPicPr>
        <p:blipFill>
          <a:blip r:embed="rId4">
            <a:alphaModFix/>
          </a:blip>
          <a:stretch>
            <a:fillRect/>
          </a:stretch>
        </p:blipFill>
        <p:spPr>
          <a:xfrm rot="5400000">
            <a:off x="7996500" y="3995998"/>
            <a:ext cx="951975" cy="1343025"/>
          </a:xfrm>
          <a:prstGeom prst="rect">
            <a:avLst/>
          </a:prstGeom>
          <a:noFill/>
          <a:ln>
            <a:noFill/>
          </a:ln>
        </p:spPr>
      </p:pic>
      <p:pic>
        <p:nvPicPr>
          <p:cNvPr id="6985" name="Google Shape;6985;p125"/>
          <p:cNvPicPr preferRelativeResize="0"/>
          <p:nvPr/>
        </p:nvPicPr>
        <p:blipFill>
          <a:blip r:embed="rId5">
            <a:alphaModFix/>
          </a:blip>
          <a:stretch>
            <a:fillRect/>
          </a:stretch>
        </p:blipFill>
        <p:spPr>
          <a:xfrm>
            <a:off x="8573250" y="629925"/>
            <a:ext cx="1408950" cy="1391350"/>
          </a:xfrm>
          <a:prstGeom prst="rect">
            <a:avLst/>
          </a:prstGeom>
          <a:noFill/>
          <a:ln>
            <a:noFill/>
          </a:ln>
        </p:spPr>
      </p:pic>
      <p:pic>
        <p:nvPicPr>
          <p:cNvPr id="6986" name="Google Shape;6986;p125"/>
          <p:cNvPicPr preferRelativeResize="0"/>
          <p:nvPr/>
        </p:nvPicPr>
        <p:blipFill>
          <a:blip r:embed="rId6">
            <a:alphaModFix/>
          </a:blip>
          <a:stretch>
            <a:fillRect/>
          </a:stretch>
        </p:blipFill>
        <p:spPr>
          <a:xfrm>
            <a:off x="-7" y="1299820"/>
            <a:ext cx="1093158" cy="1581217"/>
          </a:xfrm>
          <a:prstGeom prst="rect">
            <a:avLst/>
          </a:prstGeom>
          <a:noFill/>
          <a:ln>
            <a:noFill/>
          </a:ln>
        </p:spPr>
      </p:pic>
      <p:grpSp>
        <p:nvGrpSpPr>
          <p:cNvPr id="6987" name="Google Shape;6987;p125"/>
          <p:cNvGrpSpPr/>
          <p:nvPr/>
        </p:nvGrpSpPr>
        <p:grpSpPr>
          <a:xfrm flipH="1">
            <a:off x="6162988" y="0"/>
            <a:ext cx="3206325" cy="1655975"/>
            <a:chOff x="-247600" y="-250950"/>
            <a:chExt cx="3206325" cy="1655975"/>
          </a:xfrm>
        </p:grpSpPr>
        <p:grpSp>
          <p:nvGrpSpPr>
            <p:cNvPr id="6988" name="Google Shape;6988;p125"/>
            <p:cNvGrpSpPr/>
            <p:nvPr/>
          </p:nvGrpSpPr>
          <p:grpSpPr>
            <a:xfrm>
              <a:off x="-247600" y="182425"/>
              <a:ext cx="2968200" cy="322500"/>
              <a:chOff x="-247600" y="182425"/>
              <a:chExt cx="2968200" cy="322500"/>
            </a:xfrm>
          </p:grpSpPr>
          <p:sp>
            <p:nvSpPr>
              <p:cNvPr id="6989" name="Google Shape;6989;p1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0" name="Google Shape;6990;p1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1" name="Google Shape;6991;p1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2" name="Google Shape;6992;p1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3" name="Google Shape;6993;p1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4" name="Google Shape;6994;p12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5" name="Google Shape;6995;p12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96" name="Google Shape;6996;p125"/>
            <p:cNvGrpSpPr/>
            <p:nvPr/>
          </p:nvGrpSpPr>
          <p:grpSpPr>
            <a:xfrm>
              <a:off x="-9475" y="-250950"/>
              <a:ext cx="2968200" cy="322500"/>
              <a:chOff x="190550" y="182425"/>
              <a:chExt cx="2968200" cy="322500"/>
            </a:xfrm>
          </p:grpSpPr>
          <p:sp>
            <p:nvSpPr>
              <p:cNvPr id="6997" name="Google Shape;6997;p1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8" name="Google Shape;6998;p1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9" name="Google Shape;6999;p1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0" name="Google Shape;7000;p1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1" name="Google Shape;7001;p1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2" name="Google Shape;7002;p12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3" name="Google Shape;7003;p12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04" name="Google Shape;7004;p125"/>
            <p:cNvGrpSpPr/>
            <p:nvPr/>
          </p:nvGrpSpPr>
          <p:grpSpPr>
            <a:xfrm>
              <a:off x="-247600" y="1082525"/>
              <a:ext cx="2530050" cy="322500"/>
              <a:chOff x="-247600" y="182425"/>
              <a:chExt cx="2530050" cy="322500"/>
            </a:xfrm>
          </p:grpSpPr>
          <p:sp>
            <p:nvSpPr>
              <p:cNvPr id="7005" name="Google Shape;7005;p1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6" name="Google Shape;7006;p1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7" name="Google Shape;7007;p1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8" name="Google Shape;7008;p1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9" name="Google Shape;7009;p1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0" name="Google Shape;7010;p12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11" name="Google Shape;7011;p125"/>
            <p:cNvGrpSpPr/>
            <p:nvPr/>
          </p:nvGrpSpPr>
          <p:grpSpPr>
            <a:xfrm>
              <a:off x="-9475" y="649150"/>
              <a:ext cx="2530050" cy="322500"/>
              <a:chOff x="190550" y="182425"/>
              <a:chExt cx="2530050" cy="322500"/>
            </a:xfrm>
          </p:grpSpPr>
          <p:sp>
            <p:nvSpPr>
              <p:cNvPr id="7012" name="Google Shape;7012;p1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3" name="Google Shape;7013;p1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4" name="Google Shape;7014;p1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5" name="Google Shape;7015;p1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6" name="Google Shape;7016;p1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7" name="Google Shape;7017;p12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018" name="Google Shape;7018;p125"/>
          <p:cNvGrpSpPr/>
          <p:nvPr/>
        </p:nvGrpSpPr>
        <p:grpSpPr>
          <a:xfrm>
            <a:off x="-148900" y="4821000"/>
            <a:ext cx="2968200" cy="322500"/>
            <a:chOff x="190550" y="182425"/>
            <a:chExt cx="2968200" cy="322500"/>
          </a:xfrm>
        </p:grpSpPr>
        <p:sp>
          <p:nvSpPr>
            <p:cNvPr id="7019" name="Google Shape;7019;p1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0" name="Google Shape;7020;p1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1" name="Google Shape;7021;p1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2" name="Google Shape;7022;p1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3" name="Google Shape;7023;p1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4" name="Google Shape;7024;p12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5" name="Google Shape;7025;p12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26" name="Google Shape;7026;p125"/>
          <p:cNvGrpSpPr/>
          <p:nvPr/>
        </p:nvGrpSpPr>
        <p:grpSpPr>
          <a:xfrm>
            <a:off x="13025" y="4354275"/>
            <a:ext cx="1653750" cy="322500"/>
            <a:chOff x="190550" y="182425"/>
            <a:chExt cx="1653750" cy="322500"/>
          </a:xfrm>
        </p:grpSpPr>
        <p:sp>
          <p:nvSpPr>
            <p:cNvPr id="7027" name="Google Shape;7027;p1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8" name="Google Shape;7028;p1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9" name="Google Shape;7029;p1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0" name="Google Shape;7030;p1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7031" name="Shape 7031"/>
        <p:cNvGrpSpPr/>
        <p:nvPr/>
      </p:nvGrpSpPr>
      <p:grpSpPr>
        <a:xfrm>
          <a:off x="0" y="0"/>
          <a:ext cx="0" cy="0"/>
          <a:chOff x="0" y="0"/>
          <a:chExt cx="0" cy="0"/>
        </a:xfrm>
      </p:grpSpPr>
      <p:sp>
        <p:nvSpPr>
          <p:cNvPr id="7032" name="Google Shape;7032;p126"/>
          <p:cNvSpPr txBox="1"/>
          <p:nvPr>
            <p:ph type="ctrTitle"/>
          </p:nvPr>
        </p:nvSpPr>
        <p:spPr>
          <a:xfrm>
            <a:off x="845638" y="535000"/>
            <a:ext cx="4284000" cy="1233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7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033" name="Google Shape;7033;p126"/>
          <p:cNvSpPr txBox="1"/>
          <p:nvPr>
            <p:ph idx="1" type="subTitle"/>
          </p:nvPr>
        </p:nvSpPr>
        <p:spPr>
          <a:xfrm>
            <a:off x="840763" y="2280800"/>
            <a:ext cx="4293900" cy="1233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034" name="Google Shape;7034;p126"/>
          <p:cNvSpPr txBox="1"/>
          <p:nvPr/>
        </p:nvSpPr>
        <p:spPr>
          <a:xfrm>
            <a:off x="1195000" y="3571850"/>
            <a:ext cx="3585300" cy="700200"/>
          </a:xfrm>
          <a:prstGeom prst="rect">
            <a:avLst/>
          </a:prstGeom>
          <a:noFill/>
          <a:ln>
            <a:noFill/>
          </a:ln>
        </p:spPr>
        <p:txBody>
          <a:bodyPr anchorCtr="0" anchor="ctr" bIns="91425" lIns="91425" spcFirstLastPara="1" rIns="91425" wrap="square" tIns="91425">
            <a:noAutofit/>
          </a:bodyPr>
          <a:lstStyle/>
          <a:p>
            <a:pPr indent="0" lvl="0" marL="0" rtl="0" algn="ctr">
              <a:spcBef>
                <a:spcPts val="300"/>
              </a:spcBef>
              <a:spcAft>
                <a:spcPts val="0"/>
              </a:spcAft>
              <a:buNone/>
            </a:pPr>
            <a:r>
              <a:rPr b="1" lang="en" sz="1100">
                <a:solidFill>
                  <a:srgbClr val="000000"/>
                </a:solidFill>
                <a:latin typeface="Hind"/>
                <a:ea typeface="Hind"/>
                <a:cs typeface="Hind"/>
                <a:sym typeface="Hind"/>
              </a:rPr>
              <a:t>CREDITS:</a:t>
            </a:r>
            <a:r>
              <a:rPr lang="en" sz="1100">
                <a:solidFill>
                  <a:srgbClr val="000000"/>
                </a:solidFill>
                <a:latin typeface="Hind"/>
                <a:ea typeface="Hind"/>
                <a:cs typeface="Hind"/>
                <a:sym typeface="Hind"/>
              </a:rPr>
              <a:t> This presentation template was created by </a:t>
            </a:r>
            <a:r>
              <a:rPr b="1" lang="en" sz="1100">
                <a:solidFill>
                  <a:srgbClr val="000000"/>
                </a:solidFill>
                <a:uFill>
                  <a:noFill/>
                </a:uFill>
                <a:latin typeface="Hind"/>
                <a:ea typeface="Hind"/>
                <a:cs typeface="Hind"/>
                <a:sym typeface="Hind"/>
                <a:hlinkClick r:id="rId2">
                  <a:extLst>
                    <a:ext uri="{A12FA001-AC4F-418D-AE19-62706E023703}">
                      <ahyp:hlinkClr val="tx"/>
                    </a:ext>
                  </a:extLst>
                </a:hlinkClick>
              </a:rPr>
              <a:t>Slidesgo</a:t>
            </a:r>
            <a:r>
              <a:rPr b="1" lang="en" sz="1100">
                <a:solidFill>
                  <a:srgbClr val="000000"/>
                </a:solidFill>
                <a:latin typeface="Hind"/>
                <a:ea typeface="Hind"/>
                <a:cs typeface="Hind"/>
                <a:sym typeface="Hind"/>
              </a:rPr>
              <a:t>,</a:t>
            </a:r>
            <a:r>
              <a:rPr lang="en" sz="1100">
                <a:solidFill>
                  <a:srgbClr val="000000"/>
                </a:solidFill>
                <a:latin typeface="Hind"/>
                <a:ea typeface="Hind"/>
                <a:cs typeface="Hind"/>
                <a:sym typeface="Hind"/>
              </a:rPr>
              <a:t> including icons by </a:t>
            </a:r>
            <a:r>
              <a:rPr b="1" lang="en" sz="1100">
                <a:solidFill>
                  <a:srgbClr val="000000"/>
                </a:solidFill>
                <a:uFill>
                  <a:noFill/>
                </a:uFill>
                <a:latin typeface="Hind"/>
                <a:ea typeface="Hind"/>
                <a:cs typeface="Hind"/>
                <a:sym typeface="Hind"/>
                <a:hlinkClick r:id="rId3">
                  <a:extLst>
                    <a:ext uri="{A12FA001-AC4F-418D-AE19-62706E023703}">
                      <ahyp:hlinkClr val="tx"/>
                    </a:ext>
                  </a:extLst>
                </a:hlinkClick>
              </a:rPr>
              <a:t>Flaticon</a:t>
            </a:r>
            <a:r>
              <a:rPr b="1" lang="en" sz="1100">
                <a:solidFill>
                  <a:srgbClr val="000000"/>
                </a:solidFill>
                <a:latin typeface="Hind"/>
                <a:ea typeface="Hind"/>
                <a:cs typeface="Hind"/>
                <a:sym typeface="Hind"/>
              </a:rPr>
              <a:t>,</a:t>
            </a:r>
            <a:r>
              <a:rPr lang="en" sz="1100">
                <a:solidFill>
                  <a:srgbClr val="000000"/>
                </a:solidFill>
                <a:latin typeface="Hind"/>
                <a:ea typeface="Hind"/>
                <a:cs typeface="Hind"/>
                <a:sym typeface="Hind"/>
              </a:rPr>
              <a:t> and infographics &amp; images by </a:t>
            </a:r>
            <a:r>
              <a:rPr b="1" lang="en" sz="1100">
                <a:solidFill>
                  <a:srgbClr val="000000"/>
                </a:solidFill>
                <a:uFill>
                  <a:noFill/>
                </a:uFill>
                <a:latin typeface="Hind"/>
                <a:ea typeface="Hind"/>
                <a:cs typeface="Hind"/>
                <a:sym typeface="Hind"/>
                <a:hlinkClick r:id="rId4">
                  <a:extLst>
                    <a:ext uri="{A12FA001-AC4F-418D-AE19-62706E023703}">
                      <ahyp:hlinkClr val="tx"/>
                    </a:ext>
                  </a:extLst>
                </a:hlinkClick>
              </a:rPr>
              <a:t>Freepik</a:t>
            </a:r>
            <a:endParaRPr b="1" sz="1100">
              <a:solidFill>
                <a:srgbClr val="000000"/>
              </a:solidFill>
              <a:latin typeface="Hind"/>
              <a:ea typeface="Hind"/>
              <a:cs typeface="Hind"/>
              <a:sym typeface="Hind"/>
            </a:endParaRPr>
          </a:p>
        </p:txBody>
      </p:sp>
      <p:sp>
        <p:nvSpPr>
          <p:cNvPr id="7035" name="Google Shape;7035;p126"/>
          <p:cNvSpPr txBox="1"/>
          <p:nvPr>
            <p:ph idx="2" type="subTitle"/>
          </p:nvPr>
        </p:nvSpPr>
        <p:spPr>
          <a:xfrm>
            <a:off x="1049038" y="4214900"/>
            <a:ext cx="3877200" cy="393600"/>
          </a:xfrm>
          <a:prstGeom prst="rect">
            <a:avLst/>
          </a:prstGeom>
        </p:spPr>
        <p:txBody>
          <a:bodyPr anchorCtr="0" anchor="ctr" bIns="91425" lIns="91425" spcFirstLastPara="1" rIns="91425" wrap="square" tIns="91425">
            <a:noAutofit/>
          </a:bodyPr>
          <a:lstStyle>
            <a:lvl1pPr lvl="0" rtl="0" algn="ctr">
              <a:lnSpc>
                <a:spcPct val="100000"/>
              </a:lnSpc>
              <a:spcBef>
                <a:spcPts val="300"/>
              </a:spcBef>
              <a:spcAft>
                <a:spcPts val="0"/>
              </a:spcAft>
              <a:buSzPts val="1100"/>
              <a:buNone/>
              <a:defRPr sz="1000">
                <a:solidFill>
                  <a:srgbClr val="434343"/>
                </a:solidFill>
              </a:defRPr>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pic>
        <p:nvPicPr>
          <p:cNvPr id="7036" name="Google Shape;7036;p126"/>
          <p:cNvPicPr preferRelativeResize="0"/>
          <p:nvPr/>
        </p:nvPicPr>
        <p:blipFill rotWithShape="1">
          <a:blip r:embed="rId5">
            <a:alphaModFix/>
          </a:blip>
          <a:srcRect b="0" l="24998" r="0" t="358"/>
          <a:stretch/>
        </p:blipFill>
        <p:spPr>
          <a:xfrm rot="10800000">
            <a:off x="2286048" y="9151"/>
            <a:ext cx="6857952" cy="5125224"/>
          </a:xfrm>
          <a:prstGeom prst="rect">
            <a:avLst/>
          </a:prstGeom>
          <a:noFill/>
          <a:ln>
            <a:noFill/>
          </a:ln>
        </p:spPr>
      </p:pic>
      <p:grpSp>
        <p:nvGrpSpPr>
          <p:cNvPr id="7037" name="Google Shape;7037;p126"/>
          <p:cNvGrpSpPr/>
          <p:nvPr/>
        </p:nvGrpSpPr>
        <p:grpSpPr>
          <a:xfrm>
            <a:off x="4285988" y="3520850"/>
            <a:ext cx="4958925" cy="1722675"/>
            <a:chOff x="4387888" y="3520850"/>
            <a:chExt cx="4958925" cy="1722675"/>
          </a:xfrm>
        </p:grpSpPr>
        <p:grpSp>
          <p:nvGrpSpPr>
            <p:cNvPr id="7038" name="Google Shape;7038;p126"/>
            <p:cNvGrpSpPr/>
            <p:nvPr/>
          </p:nvGrpSpPr>
          <p:grpSpPr>
            <a:xfrm flipH="1">
              <a:off x="4549813" y="4921025"/>
              <a:ext cx="4720800" cy="322500"/>
              <a:chOff x="190550" y="182425"/>
              <a:chExt cx="4720800" cy="322500"/>
            </a:xfrm>
          </p:grpSpPr>
          <p:sp>
            <p:nvSpPr>
              <p:cNvPr id="7039" name="Google Shape;7039;p1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0" name="Google Shape;7040;p1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1" name="Google Shape;7041;p1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2" name="Google Shape;7042;p1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3" name="Google Shape;7043;p12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4" name="Google Shape;7044;p12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5" name="Google Shape;7045;p12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6" name="Google Shape;7046;p12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7" name="Google Shape;7047;p12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8" name="Google Shape;7048;p12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9" name="Google Shape;7049;p12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50" name="Google Shape;7050;p126"/>
            <p:cNvGrpSpPr/>
            <p:nvPr/>
          </p:nvGrpSpPr>
          <p:grpSpPr>
            <a:xfrm flipH="1">
              <a:off x="5940463" y="3987575"/>
              <a:ext cx="3406350" cy="322500"/>
              <a:chOff x="-247600" y="182425"/>
              <a:chExt cx="3406350" cy="322500"/>
            </a:xfrm>
          </p:grpSpPr>
          <p:sp>
            <p:nvSpPr>
              <p:cNvPr id="7051" name="Google Shape;7051;p1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2" name="Google Shape;7052;p1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3" name="Google Shape;7053;p1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4" name="Google Shape;7054;p1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5" name="Google Shape;7055;p12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6" name="Google Shape;7056;p12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7" name="Google Shape;7057;p12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8" name="Google Shape;7058;p12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59" name="Google Shape;7059;p126"/>
            <p:cNvGrpSpPr/>
            <p:nvPr/>
          </p:nvGrpSpPr>
          <p:grpSpPr>
            <a:xfrm flipH="1">
              <a:off x="7016788" y="3520850"/>
              <a:ext cx="2091900" cy="322500"/>
              <a:chOff x="-247600" y="182425"/>
              <a:chExt cx="2091900" cy="322500"/>
            </a:xfrm>
          </p:grpSpPr>
          <p:sp>
            <p:nvSpPr>
              <p:cNvPr id="7060" name="Google Shape;7060;p1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1" name="Google Shape;7061;p1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2" name="Google Shape;7062;p1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3" name="Google Shape;7063;p1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4" name="Google Shape;7064;p12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65" name="Google Shape;7065;p126"/>
            <p:cNvGrpSpPr/>
            <p:nvPr/>
          </p:nvGrpSpPr>
          <p:grpSpPr>
            <a:xfrm flipH="1">
              <a:off x="4387888" y="4454300"/>
              <a:ext cx="4720800" cy="322500"/>
              <a:chOff x="190550" y="182425"/>
              <a:chExt cx="4720800" cy="322500"/>
            </a:xfrm>
          </p:grpSpPr>
          <p:sp>
            <p:nvSpPr>
              <p:cNvPr id="7066" name="Google Shape;7066;p1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7" name="Google Shape;7067;p1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8" name="Google Shape;7068;p1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9" name="Google Shape;7069;p1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0" name="Google Shape;7070;p12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1" name="Google Shape;7071;p12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2" name="Google Shape;7072;p12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3" name="Google Shape;7073;p12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4" name="Google Shape;7074;p12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5" name="Google Shape;7075;p12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6" name="Google Shape;7076;p12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7077" name="Google Shape;7077;p126"/>
          <p:cNvPicPr preferRelativeResize="0"/>
          <p:nvPr/>
        </p:nvPicPr>
        <p:blipFill>
          <a:blip r:embed="rId6">
            <a:alphaModFix/>
          </a:blip>
          <a:stretch>
            <a:fillRect/>
          </a:stretch>
        </p:blipFill>
        <p:spPr>
          <a:xfrm>
            <a:off x="6314833" y="257721"/>
            <a:ext cx="3239741" cy="3199225"/>
          </a:xfrm>
          <a:prstGeom prst="rect">
            <a:avLst/>
          </a:prstGeom>
          <a:noFill/>
          <a:ln>
            <a:noFill/>
          </a:ln>
        </p:spPr>
      </p:pic>
      <p:pic>
        <p:nvPicPr>
          <p:cNvPr id="7078" name="Google Shape;7078;p126"/>
          <p:cNvPicPr preferRelativeResize="0"/>
          <p:nvPr/>
        </p:nvPicPr>
        <p:blipFill>
          <a:blip r:embed="rId7">
            <a:alphaModFix/>
          </a:blip>
          <a:stretch>
            <a:fillRect/>
          </a:stretch>
        </p:blipFill>
        <p:spPr>
          <a:xfrm>
            <a:off x="6266000" y="2561925"/>
            <a:ext cx="2535100" cy="1311850"/>
          </a:xfrm>
          <a:prstGeom prst="rect">
            <a:avLst/>
          </a:prstGeom>
          <a:noFill/>
          <a:ln>
            <a:noFill/>
          </a:ln>
        </p:spPr>
      </p:pic>
      <p:pic>
        <p:nvPicPr>
          <p:cNvPr id="7079" name="Google Shape;7079;p126"/>
          <p:cNvPicPr preferRelativeResize="0"/>
          <p:nvPr/>
        </p:nvPicPr>
        <p:blipFill>
          <a:blip r:embed="rId8">
            <a:alphaModFix/>
          </a:blip>
          <a:stretch>
            <a:fillRect/>
          </a:stretch>
        </p:blipFill>
        <p:spPr>
          <a:xfrm>
            <a:off x="6447967" y="209239"/>
            <a:ext cx="817601" cy="828300"/>
          </a:xfrm>
          <a:prstGeom prst="rect">
            <a:avLst/>
          </a:prstGeom>
          <a:noFill/>
          <a:ln>
            <a:noFill/>
          </a:ln>
        </p:spPr>
      </p:pic>
      <p:grpSp>
        <p:nvGrpSpPr>
          <p:cNvPr id="7080" name="Google Shape;7080;p126"/>
          <p:cNvGrpSpPr/>
          <p:nvPr/>
        </p:nvGrpSpPr>
        <p:grpSpPr>
          <a:xfrm>
            <a:off x="5991538" y="405675"/>
            <a:ext cx="2749125" cy="3347175"/>
            <a:chOff x="6839263" y="1796325"/>
            <a:chExt cx="2749125" cy="3347175"/>
          </a:xfrm>
        </p:grpSpPr>
        <p:sp>
          <p:nvSpPr>
            <p:cNvPr id="7081" name="Google Shape;7081;p126"/>
            <p:cNvSpPr/>
            <p:nvPr/>
          </p:nvSpPr>
          <p:spPr>
            <a:xfrm flipH="1">
              <a:off x="90490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2" name="Google Shape;7082;p126"/>
            <p:cNvSpPr/>
            <p:nvPr/>
          </p:nvSpPr>
          <p:spPr>
            <a:xfrm flipH="1">
              <a:off x="86109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3" name="Google Shape;7083;p126"/>
            <p:cNvSpPr/>
            <p:nvPr/>
          </p:nvSpPr>
          <p:spPr>
            <a:xfrm flipH="1">
              <a:off x="81727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4" name="Google Shape;7084;p126"/>
            <p:cNvSpPr/>
            <p:nvPr/>
          </p:nvSpPr>
          <p:spPr>
            <a:xfrm flipH="1">
              <a:off x="77346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5" name="Google Shape;7085;p126"/>
            <p:cNvSpPr/>
            <p:nvPr/>
          </p:nvSpPr>
          <p:spPr>
            <a:xfrm flipH="1">
              <a:off x="72964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6" name="Google Shape;7086;p126"/>
            <p:cNvSpPr/>
            <p:nvPr/>
          </p:nvSpPr>
          <p:spPr>
            <a:xfrm flipH="1">
              <a:off x="90300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7" name="Google Shape;7087;p126"/>
            <p:cNvSpPr/>
            <p:nvPr/>
          </p:nvSpPr>
          <p:spPr>
            <a:xfrm flipH="1">
              <a:off x="85918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8" name="Google Shape;7088;p126"/>
            <p:cNvSpPr/>
            <p:nvPr/>
          </p:nvSpPr>
          <p:spPr>
            <a:xfrm flipH="1">
              <a:off x="81537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9" name="Google Shape;7089;p126"/>
            <p:cNvSpPr/>
            <p:nvPr/>
          </p:nvSpPr>
          <p:spPr>
            <a:xfrm flipH="1">
              <a:off x="77155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0" name="Google Shape;7090;p126"/>
            <p:cNvSpPr/>
            <p:nvPr/>
          </p:nvSpPr>
          <p:spPr>
            <a:xfrm flipH="1">
              <a:off x="72774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1" name="Google Shape;7091;p126"/>
            <p:cNvSpPr/>
            <p:nvPr/>
          </p:nvSpPr>
          <p:spPr>
            <a:xfrm flipH="1">
              <a:off x="68392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2" name="Google Shape;7092;p126"/>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3" name="Google Shape;7093;p126"/>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4" name="Google Shape;7094;p126"/>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5" name="Google Shape;7095;p126"/>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6" name="Google Shape;7096;p126"/>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7" name="Google Shape;7097;p126"/>
            <p:cNvSpPr/>
            <p:nvPr/>
          </p:nvSpPr>
          <p:spPr>
            <a:xfrm flipH="1">
              <a:off x="70583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8" name="Google Shape;7098;p126"/>
            <p:cNvSpPr/>
            <p:nvPr/>
          </p:nvSpPr>
          <p:spPr>
            <a:xfrm flipH="1">
              <a:off x="87918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9" name="Google Shape;7099;p126"/>
            <p:cNvSpPr/>
            <p:nvPr/>
          </p:nvSpPr>
          <p:spPr>
            <a:xfrm flipH="1">
              <a:off x="83537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0" name="Google Shape;7100;p126"/>
            <p:cNvSpPr/>
            <p:nvPr/>
          </p:nvSpPr>
          <p:spPr>
            <a:xfrm flipH="1">
              <a:off x="79155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1" name="Google Shape;7101;p126"/>
            <p:cNvSpPr/>
            <p:nvPr/>
          </p:nvSpPr>
          <p:spPr>
            <a:xfrm flipH="1">
              <a:off x="74774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2" name="Google Shape;7102;p126"/>
            <p:cNvSpPr/>
            <p:nvPr/>
          </p:nvSpPr>
          <p:spPr>
            <a:xfrm flipH="1">
              <a:off x="70392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3" name="Google Shape;7103;p126"/>
            <p:cNvSpPr/>
            <p:nvPr/>
          </p:nvSpPr>
          <p:spPr>
            <a:xfrm flipH="1">
              <a:off x="90490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4" name="Google Shape;7104;p126"/>
            <p:cNvSpPr/>
            <p:nvPr/>
          </p:nvSpPr>
          <p:spPr>
            <a:xfrm flipH="1">
              <a:off x="86109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5" name="Google Shape;7105;p126"/>
            <p:cNvSpPr/>
            <p:nvPr/>
          </p:nvSpPr>
          <p:spPr>
            <a:xfrm flipH="1">
              <a:off x="81727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6" name="Google Shape;7106;p126"/>
            <p:cNvSpPr/>
            <p:nvPr/>
          </p:nvSpPr>
          <p:spPr>
            <a:xfrm flipH="1">
              <a:off x="77346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7" name="Google Shape;7107;p126"/>
            <p:cNvSpPr/>
            <p:nvPr/>
          </p:nvSpPr>
          <p:spPr>
            <a:xfrm flipH="1">
              <a:off x="72964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8" name="Google Shape;7108;p126"/>
            <p:cNvSpPr/>
            <p:nvPr/>
          </p:nvSpPr>
          <p:spPr>
            <a:xfrm flipH="1">
              <a:off x="90300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9" name="Google Shape;7109;p126"/>
            <p:cNvSpPr/>
            <p:nvPr/>
          </p:nvSpPr>
          <p:spPr>
            <a:xfrm flipH="1">
              <a:off x="859186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0" name="Google Shape;7110;p126"/>
            <p:cNvSpPr/>
            <p:nvPr/>
          </p:nvSpPr>
          <p:spPr>
            <a:xfrm flipH="1">
              <a:off x="81537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1" name="Google Shape;7111;p126"/>
            <p:cNvSpPr/>
            <p:nvPr/>
          </p:nvSpPr>
          <p:spPr>
            <a:xfrm flipH="1">
              <a:off x="92490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2" name="Google Shape;7112;p126"/>
            <p:cNvSpPr/>
            <p:nvPr/>
          </p:nvSpPr>
          <p:spPr>
            <a:xfrm flipH="1">
              <a:off x="88109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3" name="Google Shape;7113;p126"/>
            <p:cNvSpPr/>
            <p:nvPr/>
          </p:nvSpPr>
          <p:spPr>
            <a:xfrm flipH="1">
              <a:off x="83727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4" name="Google Shape;7114;p126"/>
            <p:cNvSpPr/>
            <p:nvPr/>
          </p:nvSpPr>
          <p:spPr>
            <a:xfrm flipH="1">
              <a:off x="79346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5" name="Google Shape;7115;p126"/>
            <p:cNvSpPr/>
            <p:nvPr/>
          </p:nvSpPr>
          <p:spPr>
            <a:xfrm flipH="1">
              <a:off x="74964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6" name="Google Shape;7116;p126"/>
            <p:cNvSpPr/>
            <p:nvPr/>
          </p:nvSpPr>
          <p:spPr>
            <a:xfrm flipH="1">
              <a:off x="70583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7" name="Google Shape;7117;p126"/>
            <p:cNvSpPr/>
            <p:nvPr/>
          </p:nvSpPr>
          <p:spPr>
            <a:xfrm flipH="1">
              <a:off x="87918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8" name="Google Shape;7118;p126"/>
            <p:cNvSpPr/>
            <p:nvPr/>
          </p:nvSpPr>
          <p:spPr>
            <a:xfrm flipH="1">
              <a:off x="83537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9" name="Google Shape;7119;p126"/>
            <p:cNvSpPr/>
            <p:nvPr/>
          </p:nvSpPr>
          <p:spPr>
            <a:xfrm flipH="1">
              <a:off x="79155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0" name="Google Shape;7120;p126"/>
            <p:cNvSpPr/>
            <p:nvPr/>
          </p:nvSpPr>
          <p:spPr>
            <a:xfrm flipH="1">
              <a:off x="74774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1" name="Google Shape;7121;p126"/>
            <p:cNvSpPr/>
            <p:nvPr/>
          </p:nvSpPr>
          <p:spPr>
            <a:xfrm flipH="1">
              <a:off x="70392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7122" name="Shape 7122"/>
        <p:cNvGrpSpPr/>
        <p:nvPr/>
      </p:nvGrpSpPr>
      <p:grpSpPr>
        <a:xfrm>
          <a:off x="0" y="0"/>
          <a:ext cx="0" cy="0"/>
          <a:chOff x="0" y="0"/>
          <a:chExt cx="0" cy="0"/>
        </a:xfrm>
      </p:grpSpPr>
      <p:pic>
        <p:nvPicPr>
          <p:cNvPr id="7123" name="Google Shape;7123;p127"/>
          <p:cNvPicPr preferRelativeResize="0"/>
          <p:nvPr/>
        </p:nvPicPr>
        <p:blipFill>
          <a:blip r:embed="rId2">
            <a:alphaModFix/>
          </a:blip>
          <a:stretch>
            <a:fillRect/>
          </a:stretch>
        </p:blipFill>
        <p:spPr>
          <a:xfrm>
            <a:off x="50" y="0"/>
            <a:ext cx="9144000" cy="5143500"/>
          </a:xfrm>
          <a:prstGeom prst="rect">
            <a:avLst/>
          </a:prstGeom>
          <a:noFill/>
          <a:ln>
            <a:noFill/>
          </a:ln>
        </p:spPr>
      </p:pic>
      <p:pic>
        <p:nvPicPr>
          <p:cNvPr id="7124" name="Google Shape;7124;p127"/>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7125" name="Google Shape;7125;p127"/>
          <p:cNvGrpSpPr/>
          <p:nvPr/>
        </p:nvGrpSpPr>
        <p:grpSpPr>
          <a:xfrm>
            <a:off x="-247600" y="-250950"/>
            <a:ext cx="5158950" cy="1655975"/>
            <a:chOff x="-247600" y="-250950"/>
            <a:chExt cx="5158950" cy="1655975"/>
          </a:xfrm>
        </p:grpSpPr>
        <p:grpSp>
          <p:nvGrpSpPr>
            <p:cNvPr id="7126" name="Google Shape;7126;p127"/>
            <p:cNvGrpSpPr/>
            <p:nvPr/>
          </p:nvGrpSpPr>
          <p:grpSpPr>
            <a:xfrm>
              <a:off x="-247600" y="182425"/>
              <a:ext cx="5158950" cy="322500"/>
              <a:chOff x="-247600" y="182425"/>
              <a:chExt cx="5158950" cy="322500"/>
            </a:xfrm>
          </p:grpSpPr>
          <p:sp>
            <p:nvSpPr>
              <p:cNvPr id="7127" name="Google Shape;7127;p1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8" name="Google Shape;7128;p1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9" name="Google Shape;7129;p1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0" name="Google Shape;7130;p1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1" name="Google Shape;7131;p12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2" name="Google Shape;7132;p12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3" name="Google Shape;7133;p12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4" name="Google Shape;7134;p12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5" name="Google Shape;7135;p12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6" name="Google Shape;7136;p12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7" name="Google Shape;7137;p12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8" name="Google Shape;7138;p12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39" name="Google Shape;7139;p127"/>
            <p:cNvGrpSpPr/>
            <p:nvPr/>
          </p:nvGrpSpPr>
          <p:grpSpPr>
            <a:xfrm>
              <a:off x="-9475" y="-250950"/>
              <a:ext cx="4720800" cy="322500"/>
              <a:chOff x="190550" y="182425"/>
              <a:chExt cx="4720800" cy="322500"/>
            </a:xfrm>
          </p:grpSpPr>
          <p:sp>
            <p:nvSpPr>
              <p:cNvPr id="7140" name="Google Shape;7140;p1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1" name="Google Shape;7141;p1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2" name="Google Shape;7142;p1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3" name="Google Shape;7143;p1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4" name="Google Shape;7144;p12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5" name="Google Shape;7145;p12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6" name="Google Shape;7146;p12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7" name="Google Shape;7147;p12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8" name="Google Shape;7148;p12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9" name="Google Shape;7149;p12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0" name="Google Shape;7150;p12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51" name="Google Shape;7151;p127"/>
            <p:cNvGrpSpPr/>
            <p:nvPr/>
          </p:nvGrpSpPr>
          <p:grpSpPr>
            <a:xfrm>
              <a:off x="-247600" y="1082525"/>
              <a:ext cx="3844500" cy="322500"/>
              <a:chOff x="-247600" y="182425"/>
              <a:chExt cx="3844500" cy="322500"/>
            </a:xfrm>
          </p:grpSpPr>
          <p:sp>
            <p:nvSpPr>
              <p:cNvPr id="7152" name="Google Shape;7152;p1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3" name="Google Shape;7153;p1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4" name="Google Shape;7154;p1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5" name="Google Shape;7155;p1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6" name="Google Shape;7156;p12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7" name="Google Shape;7157;p12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8" name="Google Shape;7158;p12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9" name="Google Shape;7159;p12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0" name="Google Shape;7160;p12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61" name="Google Shape;7161;p127"/>
            <p:cNvGrpSpPr/>
            <p:nvPr/>
          </p:nvGrpSpPr>
          <p:grpSpPr>
            <a:xfrm>
              <a:off x="-9475" y="649150"/>
              <a:ext cx="4720800" cy="322500"/>
              <a:chOff x="190550" y="182425"/>
              <a:chExt cx="4720800" cy="322500"/>
            </a:xfrm>
          </p:grpSpPr>
          <p:sp>
            <p:nvSpPr>
              <p:cNvPr id="7162" name="Google Shape;7162;p1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3" name="Google Shape;7163;p1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4" name="Google Shape;7164;p1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5" name="Google Shape;7165;p1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6" name="Google Shape;7166;p12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7" name="Google Shape;7167;p12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8" name="Google Shape;7168;p12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9" name="Google Shape;7169;p12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0" name="Google Shape;7170;p12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1" name="Google Shape;7171;p12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2" name="Google Shape;7172;p12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173" name="Google Shape;7173;p127"/>
          <p:cNvGrpSpPr/>
          <p:nvPr/>
        </p:nvGrpSpPr>
        <p:grpSpPr>
          <a:xfrm>
            <a:off x="4387888" y="3520850"/>
            <a:ext cx="4958925" cy="1722675"/>
            <a:chOff x="4387888" y="3520850"/>
            <a:chExt cx="4958925" cy="1722675"/>
          </a:xfrm>
        </p:grpSpPr>
        <p:grpSp>
          <p:nvGrpSpPr>
            <p:cNvPr id="7174" name="Google Shape;7174;p127"/>
            <p:cNvGrpSpPr/>
            <p:nvPr/>
          </p:nvGrpSpPr>
          <p:grpSpPr>
            <a:xfrm flipH="1">
              <a:off x="4549813" y="4921025"/>
              <a:ext cx="4720800" cy="322500"/>
              <a:chOff x="190550" y="182425"/>
              <a:chExt cx="4720800" cy="322500"/>
            </a:xfrm>
          </p:grpSpPr>
          <p:sp>
            <p:nvSpPr>
              <p:cNvPr id="7175" name="Google Shape;7175;p1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6" name="Google Shape;7176;p1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7" name="Google Shape;7177;p1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8" name="Google Shape;7178;p1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9" name="Google Shape;7179;p12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0" name="Google Shape;7180;p12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1" name="Google Shape;7181;p12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2" name="Google Shape;7182;p12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3" name="Google Shape;7183;p12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4" name="Google Shape;7184;p12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5" name="Google Shape;7185;p12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86" name="Google Shape;7186;p127"/>
            <p:cNvGrpSpPr/>
            <p:nvPr/>
          </p:nvGrpSpPr>
          <p:grpSpPr>
            <a:xfrm flipH="1">
              <a:off x="5940463" y="3987575"/>
              <a:ext cx="3406350" cy="322500"/>
              <a:chOff x="-247600" y="182425"/>
              <a:chExt cx="3406350" cy="322500"/>
            </a:xfrm>
          </p:grpSpPr>
          <p:sp>
            <p:nvSpPr>
              <p:cNvPr id="7187" name="Google Shape;7187;p1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8" name="Google Shape;7188;p1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9" name="Google Shape;7189;p1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0" name="Google Shape;7190;p1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1" name="Google Shape;7191;p12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2" name="Google Shape;7192;p12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3" name="Google Shape;7193;p12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4" name="Google Shape;7194;p12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95" name="Google Shape;7195;p127"/>
            <p:cNvGrpSpPr/>
            <p:nvPr/>
          </p:nvGrpSpPr>
          <p:grpSpPr>
            <a:xfrm flipH="1">
              <a:off x="7016788" y="3520850"/>
              <a:ext cx="2091900" cy="322500"/>
              <a:chOff x="-247600" y="182425"/>
              <a:chExt cx="2091900" cy="322500"/>
            </a:xfrm>
          </p:grpSpPr>
          <p:sp>
            <p:nvSpPr>
              <p:cNvPr id="7196" name="Google Shape;7196;p1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7" name="Google Shape;7197;p1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8" name="Google Shape;7198;p1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9" name="Google Shape;7199;p1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0" name="Google Shape;7200;p12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01" name="Google Shape;7201;p127"/>
            <p:cNvGrpSpPr/>
            <p:nvPr/>
          </p:nvGrpSpPr>
          <p:grpSpPr>
            <a:xfrm flipH="1">
              <a:off x="4387888" y="4454300"/>
              <a:ext cx="4720800" cy="322500"/>
              <a:chOff x="190550" y="182425"/>
              <a:chExt cx="4720800" cy="322500"/>
            </a:xfrm>
          </p:grpSpPr>
          <p:sp>
            <p:nvSpPr>
              <p:cNvPr id="7202" name="Google Shape;7202;p1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3" name="Google Shape;7203;p1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4" name="Google Shape;7204;p1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5" name="Google Shape;7205;p1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6" name="Google Shape;7206;p12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7" name="Google Shape;7207;p12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8" name="Google Shape;7208;p12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9" name="Google Shape;7209;p12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0" name="Google Shape;7210;p12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1" name="Google Shape;7211;p12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2" name="Google Shape;7212;p12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7213" name="Shape 7213"/>
        <p:cNvGrpSpPr/>
        <p:nvPr/>
      </p:nvGrpSpPr>
      <p:grpSpPr>
        <a:xfrm>
          <a:off x="0" y="0"/>
          <a:ext cx="0" cy="0"/>
          <a:chOff x="0" y="0"/>
          <a:chExt cx="0" cy="0"/>
        </a:xfrm>
      </p:grpSpPr>
      <p:pic>
        <p:nvPicPr>
          <p:cNvPr id="7214" name="Google Shape;7214;p128"/>
          <p:cNvPicPr preferRelativeResize="0"/>
          <p:nvPr/>
        </p:nvPicPr>
        <p:blipFill>
          <a:blip r:embed="rId2">
            <a:alphaModFix/>
          </a:blip>
          <a:stretch>
            <a:fillRect/>
          </a:stretch>
        </p:blipFill>
        <p:spPr>
          <a:xfrm>
            <a:off x="0" y="3134300"/>
            <a:ext cx="4903125" cy="2009200"/>
          </a:xfrm>
          <a:prstGeom prst="rect">
            <a:avLst/>
          </a:prstGeom>
          <a:noFill/>
          <a:ln>
            <a:noFill/>
          </a:ln>
        </p:spPr>
      </p:pic>
      <p:pic>
        <p:nvPicPr>
          <p:cNvPr id="7215" name="Google Shape;7215;p128"/>
          <p:cNvPicPr preferRelativeResize="0"/>
          <p:nvPr/>
        </p:nvPicPr>
        <p:blipFill>
          <a:blip r:embed="rId3">
            <a:alphaModFix/>
          </a:blip>
          <a:stretch>
            <a:fillRect/>
          </a:stretch>
        </p:blipFill>
        <p:spPr>
          <a:xfrm flipH="1">
            <a:off x="5486399" y="4"/>
            <a:ext cx="3657602" cy="996225"/>
          </a:xfrm>
          <a:prstGeom prst="rect">
            <a:avLst/>
          </a:prstGeom>
          <a:noFill/>
          <a:ln>
            <a:noFill/>
          </a:ln>
        </p:spPr>
      </p:pic>
      <p:pic>
        <p:nvPicPr>
          <p:cNvPr id="7216" name="Google Shape;7216;p128"/>
          <p:cNvPicPr preferRelativeResize="0"/>
          <p:nvPr/>
        </p:nvPicPr>
        <p:blipFill>
          <a:blip r:embed="rId4">
            <a:alphaModFix/>
          </a:blip>
          <a:stretch>
            <a:fillRect/>
          </a:stretch>
        </p:blipFill>
        <p:spPr>
          <a:xfrm>
            <a:off x="-916696" y="-344732"/>
            <a:ext cx="4529351" cy="2343800"/>
          </a:xfrm>
          <a:prstGeom prst="rect">
            <a:avLst/>
          </a:prstGeom>
          <a:noFill/>
          <a:ln>
            <a:noFill/>
          </a:ln>
        </p:spPr>
      </p:pic>
      <p:pic>
        <p:nvPicPr>
          <p:cNvPr id="7217" name="Google Shape;7217;p128"/>
          <p:cNvPicPr preferRelativeResize="0"/>
          <p:nvPr/>
        </p:nvPicPr>
        <p:blipFill>
          <a:blip r:embed="rId5">
            <a:alphaModFix/>
          </a:blip>
          <a:stretch>
            <a:fillRect/>
          </a:stretch>
        </p:blipFill>
        <p:spPr>
          <a:xfrm>
            <a:off x="142874" y="3617361"/>
            <a:ext cx="1789121" cy="1575361"/>
          </a:xfrm>
          <a:prstGeom prst="rect">
            <a:avLst/>
          </a:prstGeom>
          <a:noFill/>
          <a:ln>
            <a:noFill/>
          </a:ln>
        </p:spPr>
      </p:pic>
      <p:pic>
        <p:nvPicPr>
          <p:cNvPr id="7218" name="Google Shape;7218;p128"/>
          <p:cNvPicPr preferRelativeResize="0"/>
          <p:nvPr/>
        </p:nvPicPr>
        <p:blipFill>
          <a:blip r:embed="rId6">
            <a:alphaModFix/>
          </a:blip>
          <a:stretch>
            <a:fillRect/>
          </a:stretch>
        </p:blipFill>
        <p:spPr>
          <a:xfrm>
            <a:off x="6528006" y="3947968"/>
            <a:ext cx="2811057" cy="825746"/>
          </a:xfrm>
          <a:prstGeom prst="rect">
            <a:avLst/>
          </a:prstGeom>
          <a:noFill/>
          <a:ln>
            <a:noFill/>
          </a:ln>
        </p:spPr>
      </p:pic>
      <p:grpSp>
        <p:nvGrpSpPr>
          <p:cNvPr id="7219" name="Google Shape;7219;p128"/>
          <p:cNvGrpSpPr/>
          <p:nvPr/>
        </p:nvGrpSpPr>
        <p:grpSpPr>
          <a:xfrm flipH="1">
            <a:off x="-225100" y="3420825"/>
            <a:ext cx="4958925" cy="1722675"/>
            <a:chOff x="4387888" y="3520850"/>
            <a:chExt cx="4958925" cy="1722675"/>
          </a:xfrm>
        </p:grpSpPr>
        <p:grpSp>
          <p:nvGrpSpPr>
            <p:cNvPr id="7220" name="Google Shape;7220;p128"/>
            <p:cNvGrpSpPr/>
            <p:nvPr/>
          </p:nvGrpSpPr>
          <p:grpSpPr>
            <a:xfrm flipH="1">
              <a:off x="4549813" y="4921025"/>
              <a:ext cx="4720800" cy="322500"/>
              <a:chOff x="190550" y="182425"/>
              <a:chExt cx="4720800" cy="322500"/>
            </a:xfrm>
          </p:grpSpPr>
          <p:sp>
            <p:nvSpPr>
              <p:cNvPr id="7221" name="Google Shape;7221;p12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2" name="Google Shape;7222;p12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3" name="Google Shape;7223;p12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4" name="Google Shape;7224;p12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5" name="Google Shape;7225;p12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6" name="Google Shape;7226;p12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7" name="Google Shape;7227;p12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8" name="Google Shape;7228;p12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9" name="Google Shape;7229;p12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0" name="Google Shape;7230;p12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1" name="Google Shape;7231;p12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32" name="Google Shape;7232;p128"/>
            <p:cNvGrpSpPr/>
            <p:nvPr/>
          </p:nvGrpSpPr>
          <p:grpSpPr>
            <a:xfrm flipH="1">
              <a:off x="5940463" y="3987575"/>
              <a:ext cx="3406350" cy="322500"/>
              <a:chOff x="-247600" y="182425"/>
              <a:chExt cx="3406350" cy="322500"/>
            </a:xfrm>
          </p:grpSpPr>
          <p:sp>
            <p:nvSpPr>
              <p:cNvPr id="7233" name="Google Shape;7233;p12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4" name="Google Shape;7234;p12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5" name="Google Shape;7235;p12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6" name="Google Shape;7236;p12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7" name="Google Shape;7237;p12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8" name="Google Shape;7238;p12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9" name="Google Shape;7239;p12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0" name="Google Shape;7240;p12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41" name="Google Shape;7241;p128"/>
            <p:cNvGrpSpPr/>
            <p:nvPr/>
          </p:nvGrpSpPr>
          <p:grpSpPr>
            <a:xfrm flipH="1">
              <a:off x="7016788" y="3520850"/>
              <a:ext cx="2091900" cy="322500"/>
              <a:chOff x="-247600" y="182425"/>
              <a:chExt cx="2091900" cy="322500"/>
            </a:xfrm>
          </p:grpSpPr>
          <p:sp>
            <p:nvSpPr>
              <p:cNvPr id="7242" name="Google Shape;7242;p12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3" name="Google Shape;7243;p12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4" name="Google Shape;7244;p12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5" name="Google Shape;7245;p12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6" name="Google Shape;7246;p12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47" name="Google Shape;7247;p128"/>
            <p:cNvGrpSpPr/>
            <p:nvPr/>
          </p:nvGrpSpPr>
          <p:grpSpPr>
            <a:xfrm flipH="1">
              <a:off x="4387888" y="4454300"/>
              <a:ext cx="4720800" cy="322500"/>
              <a:chOff x="190550" y="182425"/>
              <a:chExt cx="4720800" cy="322500"/>
            </a:xfrm>
          </p:grpSpPr>
          <p:sp>
            <p:nvSpPr>
              <p:cNvPr id="7248" name="Google Shape;7248;p12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9" name="Google Shape;7249;p12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0" name="Google Shape;7250;p12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1" name="Google Shape;7251;p12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2" name="Google Shape;7252;p12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3" name="Google Shape;7253;p12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4" name="Google Shape;7254;p12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5" name="Google Shape;7255;p12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6" name="Google Shape;7256;p12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7" name="Google Shape;7257;p12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8" name="Google Shape;7258;p12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259" name="Google Shape;7259;p128"/>
          <p:cNvGrpSpPr/>
          <p:nvPr/>
        </p:nvGrpSpPr>
        <p:grpSpPr>
          <a:xfrm>
            <a:off x="6604200" y="-812"/>
            <a:ext cx="2539800" cy="755875"/>
            <a:chOff x="6604200" y="-812"/>
            <a:chExt cx="2539800" cy="755875"/>
          </a:xfrm>
        </p:grpSpPr>
        <p:grpSp>
          <p:nvGrpSpPr>
            <p:cNvPr id="7260" name="Google Shape;7260;p128"/>
            <p:cNvGrpSpPr/>
            <p:nvPr/>
          </p:nvGrpSpPr>
          <p:grpSpPr>
            <a:xfrm flipH="1">
              <a:off x="6852075" y="432563"/>
              <a:ext cx="2091900" cy="322500"/>
              <a:chOff x="628700" y="182425"/>
              <a:chExt cx="2091900" cy="322500"/>
            </a:xfrm>
          </p:grpSpPr>
          <p:sp>
            <p:nvSpPr>
              <p:cNvPr id="7261" name="Google Shape;7261;p12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2" name="Google Shape;7262;p12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3" name="Google Shape;7263;p12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4" name="Google Shape;7264;p12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5" name="Google Shape;7265;p12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66" name="Google Shape;7266;p128"/>
            <p:cNvGrpSpPr/>
            <p:nvPr/>
          </p:nvGrpSpPr>
          <p:grpSpPr>
            <a:xfrm flipH="1">
              <a:off x="7928400" y="-812"/>
              <a:ext cx="1215600" cy="322500"/>
              <a:chOff x="628700" y="182425"/>
              <a:chExt cx="1215600" cy="322500"/>
            </a:xfrm>
          </p:grpSpPr>
          <p:sp>
            <p:nvSpPr>
              <p:cNvPr id="7267" name="Google Shape;7267;p12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8" name="Google Shape;7268;p12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9" name="Google Shape;7269;p12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70" name="Google Shape;7270;p128"/>
            <p:cNvGrpSpPr/>
            <p:nvPr/>
          </p:nvGrpSpPr>
          <p:grpSpPr>
            <a:xfrm flipH="1">
              <a:off x="6604200" y="-812"/>
              <a:ext cx="1215600" cy="322500"/>
              <a:chOff x="628700" y="182425"/>
              <a:chExt cx="1215600" cy="322500"/>
            </a:xfrm>
          </p:grpSpPr>
          <p:sp>
            <p:nvSpPr>
              <p:cNvPr id="7271" name="Google Shape;7271;p12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2" name="Google Shape;7272;p12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3" name="Google Shape;7273;p12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7">
    <p:spTree>
      <p:nvGrpSpPr>
        <p:cNvPr id="7274" name="Shape 7274"/>
        <p:cNvGrpSpPr/>
        <p:nvPr/>
      </p:nvGrpSpPr>
      <p:grpSpPr>
        <a:xfrm>
          <a:off x="0" y="0"/>
          <a:ext cx="0" cy="0"/>
          <a:chOff x="0" y="0"/>
          <a:chExt cx="0" cy="0"/>
        </a:xfrm>
      </p:grpSpPr>
      <p:sp>
        <p:nvSpPr>
          <p:cNvPr id="7275" name="Google Shape;7275;p129"/>
          <p:cNvSpPr txBox="1"/>
          <p:nvPr>
            <p:ph type="title"/>
          </p:nvPr>
        </p:nvSpPr>
        <p:spPr>
          <a:xfrm>
            <a:off x="1888065" y="1287854"/>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276" name="Google Shape;7276;p129"/>
          <p:cNvSpPr txBox="1"/>
          <p:nvPr>
            <p:ph idx="1" type="subTitle"/>
          </p:nvPr>
        </p:nvSpPr>
        <p:spPr>
          <a:xfrm>
            <a:off x="1888065" y="1655304"/>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277" name="Google Shape;7277;p129"/>
          <p:cNvSpPr txBox="1"/>
          <p:nvPr>
            <p:ph idx="2" type="title"/>
          </p:nvPr>
        </p:nvSpPr>
        <p:spPr>
          <a:xfrm>
            <a:off x="6003130" y="1287854"/>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278" name="Google Shape;7278;p129"/>
          <p:cNvSpPr txBox="1"/>
          <p:nvPr>
            <p:ph idx="3" type="subTitle"/>
          </p:nvPr>
        </p:nvSpPr>
        <p:spPr>
          <a:xfrm>
            <a:off x="6003130" y="1655304"/>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279" name="Google Shape;7279;p129"/>
          <p:cNvSpPr txBox="1"/>
          <p:nvPr>
            <p:ph idx="4" type="title"/>
          </p:nvPr>
        </p:nvSpPr>
        <p:spPr>
          <a:xfrm>
            <a:off x="1888065" y="2428218"/>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280" name="Google Shape;7280;p129"/>
          <p:cNvSpPr txBox="1"/>
          <p:nvPr>
            <p:ph idx="5" type="subTitle"/>
          </p:nvPr>
        </p:nvSpPr>
        <p:spPr>
          <a:xfrm>
            <a:off x="1888065" y="2795668"/>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281" name="Google Shape;7281;p129"/>
          <p:cNvSpPr txBox="1"/>
          <p:nvPr>
            <p:ph idx="6" type="title"/>
          </p:nvPr>
        </p:nvSpPr>
        <p:spPr>
          <a:xfrm>
            <a:off x="6003130" y="2428218"/>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282" name="Google Shape;7282;p129"/>
          <p:cNvSpPr txBox="1"/>
          <p:nvPr>
            <p:ph idx="7" type="subTitle"/>
          </p:nvPr>
        </p:nvSpPr>
        <p:spPr>
          <a:xfrm>
            <a:off x="6003130" y="2795668"/>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283" name="Google Shape;7283;p129"/>
          <p:cNvSpPr txBox="1"/>
          <p:nvPr>
            <p:ph idx="8" type="title"/>
          </p:nvPr>
        </p:nvSpPr>
        <p:spPr>
          <a:xfrm>
            <a:off x="6003130" y="3570753"/>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284" name="Google Shape;7284;p129"/>
          <p:cNvSpPr txBox="1"/>
          <p:nvPr>
            <p:ph idx="9" type="subTitle"/>
          </p:nvPr>
        </p:nvSpPr>
        <p:spPr>
          <a:xfrm>
            <a:off x="6003130" y="3938203"/>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285" name="Google Shape;7285;p129"/>
          <p:cNvSpPr txBox="1"/>
          <p:nvPr>
            <p:ph idx="13" type="title"/>
          </p:nvPr>
        </p:nvSpPr>
        <p:spPr>
          <a:xfrm>
            <a:off x="1888065" y="3570753"/>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286" name="Google Shape;7286;p129"/>
          <p:cNvSpPr txBox="1"/>
          <p:nvPr>
            <p:ph idx="14" type="subTitle"/>
          </p:nvPr>
        </p:nvSpPr>
        <p:spPr>
          <a:xfrm>
            <a:off x="1888065" y="3938203"/>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287" name="Google Shape;7287;p129"/>
          <p:cNvSpPr txBox="1"/>
          <p:nvPr>
            <p:ph idx="15" type="title"/>
          </p:nvPr>
        </p:nvSpPr>
        <p:spPr>
          <a:xfrm>
            <a:off x="720000" y="539500"/>
            <a:ext cx="7704000" cy="457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7288" name="Google Shape;7288;p129"/>
          <p:cNvSpPr/>
          <p:nvPr/>
        </p:nvSpPr>
        <p:spPr>
          <a:xfrm flipH="1" rot="5745773">
            <a:off x="-861535" y="3442610"/>
            <a:ext cx="2630845" cy="1527956"/>
          </a:xfrm>
          <a:custGeom>
            <a:rect b="b" l="l" r="r" t="t"/>
            <a:pathLst>
              <a:path extrusionOk="0" h="17793" w="30637">
                <a:moveTo>
                  <a:pt x="1" y="0"/>
                </a:moveTo>
                <a:lnTo>
                  <a:pt x="2822" y="15287"/>
                </a:lnTo>
                <a:lnTo>
                  <a:pt x="4212" y="15540"/>
                </a:lnTo>
                <a:lnTo>
                  <a:pt x="5791" y="15813"/>
                </a:lnTo>
                <a:lnTo>
                  <a:pt x="7812" y="16129"/>
                </a:lnTo>
                <a:lnTo>
                  <a:pt x="10213" y="16508"/>
                </a:lnTo>
                <a:lnTo>
                  <a:pt x="12845" y="16866"/>
                </a:lnTo>
                <a:lnTo>
                  <a:pt x="14213" y="17056"/>
                </a:lnTo>
                <a:lnTo>
                  <a:pt x="15624" y="17203"/>
                </a:lnTo>
                <a:lnTo>
                  <a:pt x="17035" y="17371"/>
                </a:lnTo>
                <a:lnTo>
                  <a:pt x="18424" y="17498"/>
                </a:lnTo>
                <a:lnTo>
                  <a:pt x="19814" y="17603"/>
                </a:lnTo>
                <a:lnTo>
                  <a:pt x="21183" y="17708"/>
                </a:lnTo>
                <a:lnTo>
                  <a:pt x="22509" y="17750"/>
                </a:lnTo>
                <a:lnTo>
                  <a:pt x="23773" y="17793"/>
                </a:lnTo>
                <a:lnTo>
                  <a:pt x="24973" y="17771"/>
                </a:lnTo>
                <a:lnTo>
                  <a:pt x="26089" y="17729"/>
                </a:lnTo>
                <a:lnTo>
                  <a:pt x="26615" y="17687"/>
                </a:lnTo>
                <a:lnTo>
                  <a:pt x="27121" y="17645"/>
                </a:lnTo>
                <a:lnTo>
                  <a:pt x="27605" y="17582"/>
                </a:lnTo>
                <a:lnTo>
                  <a:pt x="28047" y="17519"/>
                </a:lnTo>
                <a:lnTo>
                  <a:pt x="28468" y="17435"/>
                </a:lnTo>
                <a:lnTo>
                  <a:pt x="28847" y="17329"/>
                </a:lnTo>
                <a:lnTo>
                  <a:pt x="29205" y="17224"/>
                </a:lnTo>
                <a:lnTo>
                  <a:pt x="29521" y="17098"/>
                </a:lnTo>
                <a:lnTo>
                  <a:pt x="29795" y="16950"/>
                </a:lnTo>
                <a:lnTo>
                  <a:pt x="30047" y="16803"/>
                </a:lnTo>
                <a:lnTo>
                  <a:pt x="30258" y="16634"/>
                </a:lnTo>
                <a:lnTo>
                  <a:pt x="30405" y="16445"/>
                </a:lnTo>
                <a:lnTo>
                  <a:pt x="30532" y="16234"/>
                </a:lnTo>
                <a:lnTo>
                  <a:pt x="30616" y="16024"/>
                </a:lnTo>
                <a:lnTo>
                  <a:pt x="30637" y="15792"/>
                </a:lnTo>
                <a:lnTo>
                  <a:pt x="30637" y="15540"/>
                </a:lnTo>
                <a:lnTo>
                  <a:pt x="30553" y="15266"/>
                </a:lnTo>
                <a:lnTo>
                  <a:pt x="30447" y="14971"/>
                </a:lnTo>
                <a:lnTo>
                  <a:pt x="30279" y="14676"/>
                </a:lnTo>
                <a:lnTo>
                  <a:pt x="30047" y="14339"/>
                </a:lnTo>
                <a:lnTo>
                  <a:pt x="29563" y="13708"/>
                </a:lnTo>
                <a:lnTo>
                  <a:pt x="29079" y="13160"/>
                </a:lnTo>
                <a:lnTo>
                  <a:pt x="28594" y="12697"/>
                </a:lnTo>
                <a:lnTo>
                  <a:pt x="28131" y="12318"/>
                </a:lnTo>
                <a:lnTo>
                  <a:pt x="27668" y="11981"/>
                </a:lnTo>
                <a:lnTo>
                  <a:pt x="27205" y="11707"/>
                </a:lnTo>
                <a:lnTo>
                  <a:pt x="26763" y="11497"/>
                </a:lnTo>
                <a:lnTo>
                  <a:pt x="26320" y="11349"/>
                </a:lnTo>
                <a:lnTo>
                  <a:pt x="25878" y="11223"/>
                </a:lnTo>
                <a:lnTo>
                  <a:pt x="25436" y="11139"/>
                </a:lnTo>
                <a:lnTo>
                  <a:pt x="25015" y="11097"/>
                </a:lnTo>
                <a:lnTo>
                  <a:pt x="24573" y="11076"/>
                </a:lnTo>
                <a:lnTo>
                  <a:pt x="23731" y="11076"/>
                </a:lnTo>
                <a:lnTo>
                  <a:pt x="22867" y="11139"/>
                </a:lnTo>
                <a:lnTo>
                  <a:pt x="22004" y="11181"/>
                </a:lnTo>
                <a:lnTo>
                  <a:pt x="21583" y="11181"/>
                </a:lnTo>
                <a:lnTo>
                  <a:pt x="21141" y="11160"/>
                </a:lnTo>
                <a:lnTo>
                  <a:pt x="20720" y="11118"/>
                </a:lnTo>
                <a:lnTo>
                  <a:pt x="20277" y="11055"/>
                </a:lnTo>
                <a:lnTo>
                  <a:pt x="19814" y="10928"/>
                </a:lnTo>
                <a:lnTo>
                  <a:pt x="19372" y="10781"/>
                </a:lnTo>
                <a:lnTo>
                  <a:pt x="18909" y="10591"/>
                </a:lnTo>
                <a:lnTo>
                  <a:pt x="18446" y="10339"/>
                </a:lnTo>
                <a:lnTo>
                  <a:pt x="17982" y="10023"/>
                </a:lnTo>
                <a:lnTo>
                  <a:pt x="17498" y="9644"/>
                </a:lnTo>
                <a:lnTo>
                  <a:pt x="17014" y="9181"/>
                </a:lnTo>
                <a:lnTo>
                  <a:pt x="16529" y="8675"/>
                </a:lnTo>
                <a:lnTo>
                  <a:pt x="16024" y="8065"/>
                </a:lnTo>
                <a:lnTo>
                  <a:pt x="15498" y="7370"/>
                </a:lnTo>
                <a:lnTo>
                  <a:pt x="14971" y="6633"/>
                </a:lnTo>
                <a:lnTo>
                  <a:pt x="14424" y="5980"/>
                </a:lnTo>
                <a:lnTo>
                  <a:pt x="13855" y="5348"/>
                </a:lnTo>
                <a:lnTo>
                  <a:pt x="13266" y="4780"/>
                </a:lnTo>
                <a:lnTo>
                  <a:pt x="12676" y="4232"/>
                </a:lnTo>
                <a:lnTo>
                  <a:pt x="12087" y="3748"/>
                </a:lnTo>
                <a:lnTo>
                  <a:pt x="11476" y="3306"/>
                </a:lnTo>
                <a:lnTo>
                  <a:pt x="10844" y="2885"/>
                </a:lnTo>
                <a:lnTo>
                  <a:pt x="10234" y="2506"/>
                </a:lnTo>
                <a:lnTo>
                  <a:pt x="9623" y="2169"/>
                </a:lnTo>
                <a:lnTo>
                  <a:pt x="8991" y="1853"/>
                </a:lnTo>
                <a:lnTo>
                  <a:pt x="8381" y="1579"/>
                </a:lnTo>
                <a:lnTo>
                  <a:pt x="7770" y="1327"/>
                </a:lnTo>
                <a:lnTo>
                  <a:pt x="7160" y="1116"/>
                </a:lnTo>
                <a:lnTo>
                  <a:pt x="6570" y="927"/>
                </a:lnTo>
                <a:lnTo>
                  <a:pt x="5980" y="758"/>
                </a:lnTo>
                <a:lnTo>
                  <a:pt x="5412" y="611"/>
                </a:lnTo>
                <a:lnTo>
                  <a:pt x="4864" y="484"/>
                </a:lnTo>
                <a:lnTo>
                  <a:pt x="4338" y="379"/>
                </a:lnTo>
                <a:lnTo>
                  <a:pt x="3812" y="295"/>
                </a:lnTo>
                <a:lnTo>
                  <a:pt x="2843" y="169"/>
                </a:lnTo>
                <a:lnTo>
                  <a:pt x="2001" y="84"/>
                </a:lnTo>
                <a:lnTo>
                  <a:pt x="1264" y="42"/>
                </a:lnTo>
                <a:lnTo>
                  <a:pt x="674" y="21"/>
                </a:lnTo>
                <a:lnTo>
                  <a:pt x="253" y="21"/>
                </a:lnTo>
                <a:lnTo>
                  <a:pt x="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9" name="Google Shape;7289;p129"/>
          <p:cNvSpPr/>
          <p:nvPr/>
        </p:nvSpPr>
        <p:spPr>
          <a:xfrm flipH="1" rot="5400000">
            <a:off x="7311173" y="863173"/>
            <a:ext cx="2909653" cy="1130702"/>
          </a:xfrm>
          <a:custGeom>
            <a:rect b="b" l="l" r="r" t="t"/>
            <a:pathLst>
              <a:path extrusionOk="0" h="9623" w="24763">
                <a:moveTo>
                  <a:pt x="1" y="0"/>
                </a:moveTo>
                <a:lnTo>
                  <a:pt x="43" y="569"/>
                </a:lnTo>
                <a:lnTo>
                  <a:pt x="64" y="843"/>
                </a:lnTo>
                <a:lnTo>
                  <a:pt x="106" y="1095"/>
                </a:lnTo>
                <a:lnTo>
                  <a:pt x="169" y="1327"/>
                </a:lnTo>
                <a:lnTo>
                  <a:pt x="232" y="1537"/>
                </a:lnTo>
                <a:lnTo>
                  <a:pt x="317" y="1748"/>
                </a:lnTo>
                <a:lnTo>
                  <a:pt x="401" y="1938"/>
                </a:lnTo>
                <a:lnTo>
                  <a:pt x="485" y="2127"/>
                </a:lnTo>
                <a:lnTo>
                  <a:pt x="590" y="2295"/>
                </a:lnTo>
                <a:lnTo>
                  <a:pt x="717" y="2443"/>
                </a:lnTo>
                <a:lnTo>
                  <a:pt x="822" y="2590"/>
                </a:lnTo>
                <a:lnTo>
                  <a:pt x="969" y="2717"/>
                </a:lnTo>
                <a:lnTo>
                  <a:pt x="1096" y="2843"/>
                </a:lnTo>
                <a:lnTo>
                  <a:pt x="1243" y="2948"/>
                </a:lnTo>
                <a:lnTo>
                  <a:pt x="1411" y="3053"/>
                </a:lnTo>
                <a:lnTo>
                  <a:pt x="1727" y="3222"/>
                </a:lnTo>
                <a:lnTo>
                  <a:pt x="2106" y="3348"/>
                </a:lnTo>
                <a:lnTo>
                  <a:pt x="2485" y="3475"/>
                </a:lnTo>
                <a:lnTo>
                  <a:pt x="2906" y="3559"/>
                </a:lnTo>
                <a:lnTo>
                  <a:pt x="3328" y="3622"/>
                </a:lnTo>
                <a:lnTo>
                  <a:pt x="3791" y="3685"/>
                </a:lnTo>
                <a:lnTo>
                  <a:pt x="4759" y="3748"/>
                </a:lnTo>
                <a:lnTo>
                  <a:pt x="5791" y="3811"/>
                </a:lnTo>
                <a:lnTo>
                  <a:pt x="6865" y="3875"/>
                </a:lnTo>
                <a:lnTo>
                  <a:pt x="7412" y="3938"/>
                </a:lnTo>
                <a:lnTo>
                  <a:pt x="7981" y="4001"/>
                </a:lnTo>
                <a:lnTo>
                  <a:pt x="8549" y="4106"/>
                </a:lnTo>
                <a:lnTo>
                  <a:pt x="9097" y="4212"/>
                </a:lnTo>
                <a:lnTo>
                  <a:pt x="9665" y="4359"/>
                </a:lnTo>
                <a:lnTo>
                  <a:pt x="10234" y="4548"/>
                </a:lnTo>
                <a:lnTo>
                  <a:pt x="10781" y="4759"/>
                </a:lnTo>
                <a:lnTo>
                  <a:pt x="11329" y="5012"/>
                </a:lnTo>
                <a:lnTo>
                  <a:pt x="11876" y="5328"/>
                </a:lnTo>
                <a:lnTo>
                  <a:pt x="12424" y="5685"/>
                </a:lnTo>
                <a:lnTo>
                  <a:pt x="12676" y="5875"/>
                </a:lnTo>
                <a:lnTo>
                  <a:pt x="12950" y="6086"/>
                </a:lnTo>
                <a:lnTo>
                  <a:pt x="13203" y="6317"/>
                </a:lnTo>
                <a:lnTo>
                  <a:pt x="13455" y="6549"/>
                </a:lnTo>
                <a:lnTo>
                  <a:pt x="13961" y="7033"/>
                </a:lnTo>
                <a:lnTo>
                  <a:pt x="14466" y="7454"/>
                </a:lnTo>
                <a:lnTo>
                  <a:pt x="14972" y="7833"/>
                </a:lnTo>
                <a:lnTo>
                  <a:pt x="15477" y="8170"/>
                </a:lnTo>
                <a:lnTo>
                  <a:pt x="15982" y="8465"/>
                </a:lnTo>
                <a:lnTo>
                  <a:pt x="16488" y="8718"/>
                </a:lnTo>
                <a:lnTo>
                  <a:pt x="16993" y="8949"/>
                </a:lnTo>
                <a:lnTo>
                  <a:pt x="17477" y="9118"/>
                </a:lnTo>
                <a:lnTo>
                  <a:pt x="17961" y="9286"/>
                </a:lnTo>
                <a:lnTo>
                  <a:pt x="18446" y="9391"/>
                </a:lnTo>
                <a:lnTo>
                  <a:pt x="18930" y="9497"/>
                </a:lnTo>
                <a:lnTo>
                  <a:pt x="19393" y="9560"/>
                </a:lnTo>
                <a:lnTo>
                  <a:pt x="19835" y="9602"/>
                </a:lnTo>
                <a:lnTo>
                  <a:pt x="20278" y="9623"/>
                </a:lnTo>
                <a:lnTo>
                  <a:pt x="21120" y="9623"/>
                </a:lnTo>
                <a:lnTo>
                  <a:pt x="21520" y="9581"/>
                </a:lnTo>
                <a:lnTo>
                  <a:pt x="21899" y="9539"/>
                </a:lnTo>
                <a:lnTo>
                  <a:pt x="22257" y="9497"/>
                </a:lnTo>
                <a:lnTo>
                  <a:pt x="22594" y="9433"/>
                </a:lnTo>
                <a:lnTo>
                  <a:pt x="23225" y="9286"/>
                </a:lnTo>
                <a:lnTo>
                  <a:pt x="23752" y="9118"/>
                </a:lnTo>
                <a:lnTo>
                  <a:pt x="24173" y="8970"/>
                </a:lnTo>
                <a:lnTo>
                  <a:pt x="24489" y="8844"/>
                </a:lnTo>
                <a:lnTo>
                  <a:pt x="24763" y="8718"/>
                </a:lnTo>
                <a:lnTo>
                  <a:pt x="24763" y="1032"/>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0" name="Google Shape;7290;p129"/>
          <p:cNvSpPr/>
          <p:nvPr/>
        </p:nvSpPr>
        <p:spPr>
          <a:xfrm>
            <a:off x="8182488" y="4662250"/>
            <a:ext cx="203100" cy="203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1" name="Google Shape;7291;p129"/>
          <p:cNvSpPr/>
          <p:nvPr/>
        </p:nvSpPr>
        <p:spPr>
          <a:xfrm>
            <a:off x="1472613" y="261150"/>
            <a:ext cx="203100" cy="203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2" name="Google Shape;7292;p129"/>
          <p:cNvSpPr/>
          <p:nvPr/>
        </p:nvSpPr>
        <p:spPr>
          <a:xfrm>
            <a:off x="227132" y="996695"/>
            <a:ext cx="116100" cy="116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3" name="Google Shape;7293;p129"/>
          <p:cNvSpPr/>
          <p:nvPr/>
        </p:nvSpPr>
        <p:spPr>
          <a:xfrm flipH="1" rot="-5400000">
            <a:off x="7300575" y="1998838"/>
            <a:ext cx="3245250" cy="441575"/>
          </a:xfrm>
          <a:custGeom>
            <a:rect b="b" l="l" r="r" t="t"/>
            <a:pathLst>
              <a:path extrusionOk="0" h="17663" w="129810">
                <a:moveTo>
                  <a:pt x="103574" y="0"/>
                </a:moveTo>
                <a:lnTo>
                  <a:pt x="102879" y="45"/>
                </a:lnTo>
                <a:lnTo>
                  <a:pt x="102183" y="90"/>
                </a:lnTo>
                <a:lnTo>
                  <a:pt x="101554" y="157"/>
                </a:lnTo>
                <a:lnTo>
                  <a:pt x="100926" y="225"/>
                </a:lnTo>
                <a:lnTo>
                  <a:pt x="100298" y="315"/>
                </a:lnTo>
                <a:lnTo>
                  <a:pt x="99669" y="404"/>
                </a:lnTo>
                <a:lnTo>
                  <a:pt x="98435" y="651"/>
                </a:lnTo>
                <a:lnTo>
                  <a:pt x="97200" y="943"/>
                </a:lnTo>
                <a:lnTo>
                  <a:pt x="95966" y="1280"/>
                </a:lnTo>
                <a:lnTo>
                  <a:pt x="94754" y="1639"/>
                </a:lnTo>
                <a:lnTo>
                  <a:pt x="93542" y="2043"/>
                </a:lnTo>
                <a:lnTo>
                  <a:pt x="92353" y="2492"/>
                </a:lnTo>
                <a:lnTo>
                  <a:pt x="91163" y="2940"/>
                </a:lnTo>
                <a:lnTo>
                  <a:pt x="89974" y="3434"/>
                </a:lnTo>
                <a:lnTo>
                  <a:pt x="88784" y="3928"/>
                </a:lnTo>
                <a:lnTo>
                  <a:pt x="87595" y="4467"/>
                </a:lnTo>
                <a:lnTo>
                  <a:pt x="85238" y="5521"/>
                </a:lnTo>
                <a:lnTo>
                  <a:pt x="82904" y="6621"/>
                </a:lnTo>
                <a:lnTo>
                  <a:pt x="80548" y="7676"/>
                </a:lnTo>
                <a:lnTo>
                  <a:pt x="79381" y="8192"/>
                </a:lnTo>
                <a:lnTo>
                  <a:pt x="78191" y="8686"/>
                </a:lnTo>
                <a:lnTo>
                  <a:pt x="77002" y="9180"/>
                </a:lnTo>
                <a:lnTo>
                  <a:pt x="75835" y="9628"/>
                </a:lnTo>
                <a:lnTo>
                  <a:pt x="74645" y="10055"/>
                </a:lnTo>
                <a:lnTo>
                  <a:pt x="73433" y="10459"/>
                </a:lnTo>
                <a:lnTo>
                  <a:pt x="72244" y="10818"/>
                </a:lnTo>
                <a:lnTo>
                  <a:pt x="71032" y="11132"/>
                </a:lnTo>
                <a:lnTo>
                  <a:pt x="69820" y="11424"/>
                </a:lnTo>
                <a:lnTo>
                  <a:pt x="68586" y="11648"/>
                </a:lnTo>
                <a:lnTo>
                  <a:pt x="67980" y="11738"/>
                </a:lnTo>
                <a:lnTo>
                  <a:pt x="67351" y="11828"/>
                </a:lnTo>
                <a:lnTo>
                  <a:pt x="66723" y="11895"/>
                </a:lnTo>
                <a:lnTo>
                  <a:pt x="66117" y="11962"/>
                </a:lnTo>
                <a:lnTo>
                  <a:pt x="65489" y="11985"/>
                </a:lnTo>
                <a:lnTo>
                  <a:pt x="64860" y="12030"/>
                </a:lnTo>
                <a:lnTo>
                  <a:pt x="63581" y="12030"/>
                </a:lnTo>
                <a:lnTo>
                  <a:pt x="62683" y="11985"/>
                </a:lnTo>
                <a:lnTo>
                  <a:pt x="61786" y="11918"/>
                </a:lnTo>
                <a:lnTo>
                  <a:pt x="60888" y="11805"/>
                </a:lnTo>
                <a:lnTo>
                  <a:pt x="60013" y="11671"/>
                </a:lnTo>
                <a:lnTo>
                  <a:pt x="59115" y="11514"/>
                </a:lnTo>
                <a:lnTo>
                  <a:pt x="58240" y="11334"/>
                </a:lnTo>
                <a:lnTo>
                  <a:pt x="57387" y="11132"/>
                </a:lnTo>
                <a:lnTo>
                  <a:pt x="56512" y="10908"/>
                </a:lnTo>
                <a:lnTo>
                  <a:pt x="55636" y="10661"/>
                </a:lnTo>
                <a:lnTo>
                  <a:pt x="54783" y="10391"/>
                </a:lnTo>
                <a:lnTo>
                  <a:pt x="53931" y="10122"/>
                </a:lnTo>
                <a:lnTo>
                  <a:pt x="53078" y="9808"/>
                </a:lnTo>
                <a:lnTo>
                  <a:pt x="51372" y="9180"/>
                </a:lnTo>
                <a:lnTo>
                  <a:pt x="49666" y="8529"/>
                </a:lnTo>
                <a:lnTo>
                  <a:pt x="46278" y="7137"/>
                </a:lnTo>
                <a:lnTo>
                  <a:pt x="44572" y="6464"/>
                </a:lnTo>
                <a:lnTo>
                  <a:pt x="42866" y="5791"/>
                </a:lnTo>
                <a:lnTo>
                  <a:pt x="41138" y="5162"/>
                </a:lnTo>
                <a:lnTo>
                  <a:pt x="40285" y="4848"/>
                </a:lnTo>
                <a:lnTo>
                  <a:pt x="39410" y="4579"/>
                </a:lnTo>
                <a:lnTo>
                  <a:pt x="38557" y="4309"/>
                </a:lnTo>
                <a:lnTo>
                  <a:pt x="37682" y="4063"/>
                </a:lnTo>
                <a:lnTo>
                  <a:pt x="36807" y="3816"/>
                </a:lnTo>
                <a:lnTo>
                  <a:pt x="35909" y="3614"/>
                </a:lnTo>
                <a:lnTo>
                  <a:pt x="35168" y="3457"/>
                </a:lnTo>
                <a:lnTo>
                  <a:pt x="34405" y="3322"/>
                </a:lnTo>
                <a:lnTo>
                  <a:pt x="33642" y="3187"/>
                </a:lnTo>
                <a:lnTo>
                  <a:pt x="32879" y="3075"/>
                </a:lnTo>
                <a:lnTo>
                  <a:pt x="32116" y="2985"/>
                </a:lnTo>
                <a:lnTo>
                  <a:pt x="31353" y="2918"/>
                </a:lnTo>
                <a:lnTo>
                  <a:pt x="30590" y="2873"/>
                </a:lnTo>
                <a:lnTo>
                  <a:pt x="29827" y="2828"/>
                </a:lnTo>
                <a:lnTo>
                  <a:pt x="29041" y="2806"/>
                </a:lnTo>
                <a:lnTo>
                  <a:pt x="27515" y="2806"/>
                </a:lnTo>
                <a:lnTo>
                  <a:pt x="26730" y="2851"/>
                </a:lnTo>
                <a:lnTo>
                  <a:pt x="25967" y="2896"/>
                </a:lnTo>
                <a:lnTo>
                  <a:pt x="25204" y="2963"/>
                </a:lnTo>
                <a:lnTo>
                  <a:pt x="24441" y="3030"/>
                </a:lnTo>
                <a:lnTo>
                  <a:pt x="23678" y="3120"/>
                </a:lnTo>
                <a:lnTo>
                  <a:pt x="22914" y="3255"/>
                </a:lnTo>
                <a:lnTo>
                  <a:pt x="22151" y="3367"/>
                </a:lnTo>
                <a:lnTo>
                  <a:pt x="21411" y="3524"/>
                </a:lnTo>
                <a:lnTo>
                  <a:pt x="20648" y="3681"/>
                </a:lnTo>
                <a:lnTo>
                  <a:pt x="19907" y="3861"/>
                </a:lnTo>
                <a:lnTo>
                  <a:pt x="19167" y="4063"/>
                </a:lnTo>
                <a:lnTo>
                  <a:pt x="18426" y="4265"/>
                </a:lnTo>
                <a:lnTo>
                  <a:pt x="17685" y="4489"/>
                </a:lnTo>
                <a:lnTo>
                  <a:pt x="16945" y="4736"/>
                </a:lnTo>
                <a:lnTo>
                  <a:pt x="16227" y="5005"/>
                </a:lnTo>
                <a:lnTo>
                  <a:pt x="15508" y="5274"/>
                </a:lnTo>
                <a:lnTo>
                  <a:pt x="14813" y="5566"/>
                </a:lnTo>
                <a:lnTo>
                  <a:pt x="14094" y="5880"/>
                </a:lnTo>
                <a:lnTo>
                  <a:pt x="13399" y="6195"/>
                </a:lnTo>
                <a:lnTo>
                  <a:pt x="12703" y="6554"/>
                </a:lnTo>
                <a:lnTo>
                  <a:pt x="12030" y="6890"/>
                </a:lnTo>
                <a:lnTo>
                  <a:pt x="11132" y="7407"/>
                </a:lnTo>
                <a:lnTo>
                  <a:pt x="10257" y="7923"/>
                </a:lnTo>
                <a:lnTo>
                  <a:pt x="9404" y="8461"/>
                </a:lnTo>
                <a:lnTo>
                  <a:pt x="8573" y="9045"/>
                </a:lnTo>
                <a:lnTo>
                  <a:pt x="7743" y="9628"/>
                </a:lnTo>
                <a:lnTo>
                  <a:pt x="6935" y="10257"/>
                </a:lnTo>
                <a:lnTo>
                  <a:pt x="6150" y="10908"/>
                </a:lnTo>
                <a:lnTo>
                  <a:pt x="5387" y="11581"/>
                </a:lnTo>
                <a:lnTo>
                  <a:pt x="4646" y="12254"/>
                </a:lnTo>
                <a:lnTo>
                  <a:pt x="3905" y="12972"/>
                </a:lnTo>
                <a:lnTo>
                  <a:pt x="3210" y="13713"/>
                </a:lnTo>
                <a:lnTo>
                  <a:pt x="2514" y="14454"/>
                </a:lnTo>
                <a:lnTo>
                  <a:pt x="1863" y="15239"/>
                </a:lnTo>
                <a:lnTo>
                  <a:pt x="1212" y="16025"/>
                </a:lnTo>
                <a:lnTo>
                  <a:pt x="606" y="16833"/>
                </a:lnTo>
                <a:lnTo>
                  <a:pt x="0" y="17663"/>
                </a:lnTo>
                <a:lnTo>
                  <a:pt x="129810" y="17663"/>
                </a:lnTo>
                <a:lnTo>
                  <a:pt x="129518" y="16922"/>
                </a:lnTo>
                <a:lnTo>
                  <a:pt x="129204" y="16182"/>
                </a:lnTo>
                <a:lnTo>
                  <a:pt x="128890" y="15464"/>
                </a:lnTo>
                <a:lnTo>
                  <a:pt x="128531" y="14745"/>
                </a:lnTo>
                <a:lnTo>
                  <a:pt x="128149" y="14027"/>
                </a:lnTo>
                <a:lnTo>
                  <a:pt x="127768" y="13332"/>
                </a:lnTo>
                <a:lnTo>
                  <a:pt x="127364" y="12658"/>
                </a:lnTo>
                <a:lnTo>
                  <a:pt x="126915" y="11985"/>
                </a:lnTo>
                <a:lnTo>
                  <a:pt x="126466" y="11334"/>
                </a:lnTo>
                <a:lnTo>
                  <a:pt x="125995" y="10683"/>
                </a:lnTo>
                <a:lnTo>
                  <a:pt x="125523" y="10055"/>
                </a:lnTo>
                <a:lnTo>
                  <a:pt x="125007" y="9426"/>
                </a:lnTo>
                <a:lnTo>
                  <a:pt x="124469" y="8843"/>
                </a:lnTo>
                <a:lnTo>
                  <a:pt x="123930" y="8259"/>
                </a:lnTo>
                <a:lnTo>
                  <a:pt x="123369" y="7676"/>
                </a:lnTo>
                <a:lnTo>
                  <a:pt x="122785" y="7137"/>
                </a:lnTo>
                <a:lnTo>
                  <a:pt x="122269" y="6666"/>
                </a:lnTo>
                <a:lnTo>
                  <a:pt x="121731" y="6217"/>
                </a:lnTo>
                <a:lnTo>
                  <a:pt x="121192" y="5768"/>
                </a:lnTo>
                <a:lnTo>
                  <a:pt x="120631" y="5342"/>
                </a:lnTo>
                <a:lnTo>
                  <a:pt x="120070" y="4938"/>
                </a:lnTo>
                <a:lnTo>
                  <a:pt x="119486" y="4556"/>
                </a:lnTo>
                <a:lnTo>
                  <a:pt x="118903" y="4175"/>
                </a:lnTo>
                <a:lnTo>
                  <a:pt x="118297" y="3816"/>
                </a:lnTo>
                <a:lnTo>
                  <a:pt x="117691" y="3457"/>
                </a:lnTo>
                <a:lnTo>
                  <a:pt x="117085" y="3120"/>
                </a:lnTo>
                <a:lnTo>
                  <a:pt x="116456" y="2806"/>
                </a:lnTo>
                <a:lnTo>
                  <a:pt x="115828" y="2514"/>
                </a:lnTo>
                <a:lnTo>
                  <a:pt x="115177" y="2222"/>
                </a:lnTo>
                <a:lnTo>
                  <a:pt x="114526" y="1953"/>
                </a:lnTo>
                <a:lnTo>
                  <a:pt x="113876" y="1706"/>
                </a:lnTo>
                <a:lnTo>
                  <a:pt x="113225" y="1482"/>
                </a:lnTo>
                <a:lnTo>
                  <a:pt x="112551" y="1257"/>
                </a:lnTo>
                <a:lnTo>
                  <a:pt x="111878" y="1055"/>
                </a:lnTo>
                <a:lnTo>
                  <a:pt x="111205" y="876"/>
                </a:lnTo>
                <a:lnTo>
                  <a:pt x="110532" y="696"/>
                </a:lnTo>
                <a:lnTo>
                  <a:pt x="109836" y="561"/>
                </a:lnTo>
                <a:lnTo>
                  <a:pt x="109163" y="427"/>
                </a:lnTo>
                <a:lnTo>
                  <a:pt x="108467" y="292"/>
                </a:lnTo>
                <a:lnTo>
                  <a:pt x="107771" y="202"/>
                </a:lnTo>
                <a:lnTo>
                  <a:pt x="107075" y="135"/>
                </a:lnTo>
                <a:lnTo>
                  <a:pt x="106380" y="68"/>
                </a:lnTo>
                <a:lnTo>
                  <a:pt x="105684" y="23"/>
                </a:lnTo>
                <a:lnTo>
                  <a:pt x="10496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4" name="Google Shape;7294;p129"/>
          <p:cNvSpPr/>
          <p:nvPr/>
        </p:nvSpPr>
        <p:spPr>
          <a:xfrm flipH="1" rot="5400000">
            <a:off x="-740350" y="3579487"/>
            <a:ext cx="2304350" cy="823675"/>
          </a:xfrm>
          <a:custGeom>
            <a:rect b="b" l="l" r="r" t="t"/>
            <a:pathLst>
              <a:path extrusionOk="0" h="32947" w="92174">
                <a:moveTo>
                  <a:pt x="0" y="1"/>
                </a:moveTo>
                <a:lnTo>
                  <a:pt x="0" y="32947"/>
                </a:lnTo>
                <a:lnTo>
                  <a:pt x="92173" y="32947"/>
                </a:lnTo>
                <a:lnTo>
                  <a:pt x="91769" y="31488"/>
                </a:lnTo>
                <a:lnTo>
                  <a:pt x="91343" y="30097"/>
                </a:lnTo>
                <a:lnTo>
                  <a:pt x="90872" y="28750"/>
                </a:lnTo>
                <a:lnTo>
                  <a:pt x="90355" y="27448"/>
                </a:lnTo>
                <a:lnTo>
                  <a:pt x="89817" y="26169"/>
                </a:lnTo>
                <a:lnTo>
                  <a:pt x="89256" y="24957"/>
                </a:lnTo>
                <a:lnTo>
                  <a:pt x="88672" y="23790"/>
                </a:lnTo>
                <a:lnTo>
                  <a:pt x="88044" y="22668"/>
                </a:lnTo>
                <a:lnTo>
                  <a:pt x="87370" y="21591"/>
                </a:lnTo>
                <a:lnTo>
                  <a:pt x="86697" y="20558"/>
                </a:lnTo>
                <a:lnTo>
                  <a:pt x="85979" y="19571"/>
                </a:lnTo>
                <a:lnTo>
                  <a:pt x="85238" y="18628"/>
                </a:lnTo>
                <a:lnTo>
                  <a:pt x="84475" y="17731"/>
                </a:lnTo>
                <a:lnTo>
                  <a:pt x="83690" y="16878"/>
                </a:lnTo>
                <a:lnTo>
                  <a:pt x="82882" y="16070"/>
                </a:lnTo>
                <a:lnTo>
                  <a:pt x="82052" y="15307"/>
                </a:lnTo>
                <a:lnTo>
                  <a:pt x="81176" y="14589"/>
                </a:lnTo>
                <a:lnTo>
                  <a:pt x="80301" y="13915"/>
                </a:lnTo>
                <a:lnTo>
                  <a:pt x="79381" y="13287"/>
                </a:lnTo>
                <a:lnTo>
                  <a:pt x="78461" y="12681"/>
                </a:lnTo>
                <a:lnTo>
                  <a:pt x="77518" y="12142"/>
                </a:lnTo>
                <a:lnTo>
                  <a:pt x="76553" y="11626"/>
                </a:lnTo>
                <a:lnTo>
                  <a:pt x="75566" y="11177"/>
                </a:lnTo>
                <a:lnTo>
                  <a:pt x="74578" y="10751"/>
                </a:lnTo>
                <a:lnTo>
                  <a:pt x="73546" y="10369"/>
                </a:lnTo>
                <a:lnTo>
                  <a:pt x="72513" y="10033"/>
                </a:lnTo>
                <a:lnTo>
                  <a:pt x="71481" y="9741"/>
                </a:lnTo>
                <a:lnTo>
                  <a:pt x="70404" y="9494"/>
                </a:lnTo>
                <a:lnTo>
                  <a:pt x="69326" y="9292"/>
                </a:lnTo>
                <a:lnTo>
                  <a:pt x="68249" y="9113"/>
                </a:lnTo>
                <a:lnTo>
                  <a:pt x="67127" y="9000"/>
                </a:lnTo>
                <a:lnTo>
                  <a:pt x="66027" y="8911"/>
                </a:lnTo>
                <a:lnTo>
                  <a:pt x="65376" y="8888"/>
                </a:lnTo>
                <a:lnTo>
                  <a:pt x="64726" y="8866"/>
                </a:lnTo>
                <a:lnTo>
                  <a:pt x="64097" y="8866"/>
                </a:lnTo>
                <a:lnTo>
                  <a:pt x="63469" y="8888"/>
                </a:lnTo>
                <a:lnTo>
                  <a:pt x="62863" y="8933"/>
                </a:lnTo>
                <a:lnTo>
                  <a:pt x="62257" y="8978"/>
                </a:lnTo>
                <a:lnTo>
                  <a:pt x="61651" y="9045"/>
                </a:lnTo>
                <a:lnTo>
                  <a:pt x="61045" y="9113"/>
                </a:lnTo>
                <a:lnTo>
                  <a:pt x="59878" y="9292"/>
                </a:lnTo>
                <a:lnTo>
                  <a:pt x="58711" y="9539"/>
                </a:lnTo>
                <a:lnTo>
                  <a:pt x="57566" y="9786"/>
                </a:lnTo>
                <a:lnTo>
                  <a:pt x="56422" y="10100"/>
                </a:lnTo>
                <a:lnTo>
                  <a:pt x="55300" y="10414"/>
                </a:lnTo>
                <a:lnTo>
                  <a:pt x="54177" y="10773"/>
                </a:lnTo>
                <a:lnTo>
                  <a:pt x="51956" y="11514"/>
                </a:lnTo>
                <a:lnTo>
                  <a:pt x="49666" y="12277"/>
                </a:lnTo>
                <a:lnTo>
                  <a:pt x="48522" y="12636"/>
                </a:lnTo>
                <a:lnTo>
                  <a:pt x="47355" y="12995"/>
                </a:lnTo>
                <a:lnTo>
                  <a:pt x="45514" y="13534"/>
                </a:lnTo>
                <a:lnTo>
                  <a:pt x="43652" y="14028"/>
                </a:lnTo>
                <a:lnTo>
                  <a:pt x="41789" y="14454"/>
                </a:lnTo>
                <a:lnTo>
                  <a:pt x="39926" y="14858"/>
                </a:lnTo>
                <a:lnTo>
                  <a:pt x="38041" y="15195"/>
                </a:lnTo>
                <a:lnTo>
                  <a:pt x="36178" y="15509"/>
                </a:lnTo>
                <a:lnTo>
                  <a:pt x="34315" y="15756"/>
                </a:lnTo>
                <a:lnTo>
                  <a:pt x="32475" y="15935"/>
                </a:lnTo>
                <a:lnTo>
                  <a:pt x="31555" y="16025"/>
                </a:lnTo>
                <a:lnTo>
                  <a:pt x="30635" y="16070"/>
                </a:lnTo>
                <a:lnTo>
                  <a:pt x="29715" y="16115"/>
                </a:lnTo>
                <a:lnTo>
                  <a:pt x="28817" y="16160"/>
                </a:lnTo>
                <a:lnTo>
                  <a:pt x="27897" y="16182"/>
                </a:lnTo>
                <a:lnTo>
                  <a:pt x="26999" y="16182"/>
                </a:lnTo>
                <a:lnTo>
                  <a:pt x="26101" y="16160"/>
                </a:lnTo>
                <a:lnTo>
                  <a:pt x="25226" y="16137"/>
                </a:lnTo>
                <a:lnTo>
                  <a:pt x="24351" y="16092"/>
                </a:lnTo>
                <a:lnTo>
                  <a:pt x="23476" y="16047"/>
                </a:lnTo>
                <a:lnTo>
                  <a:pt x="22600" y="15958"/>
                </a:lnTo>
                <a:lnTo>
                  <a:pt x="21747" y="15868"/>
                </a:lnTo>
                <a:lnTo>
                  <a:pt x="20895" y="15778"/>
                </a:lnTo>
                <a:lnTo>
                  <a:pt x="20064" y="15643"/>
                </a:lnTo>
                <a:lnTo>
                  <a:pt x="19234" y="15509"/>
                </a:lnTo>
                <a:lnTo>
                  <a:pt x="18403" y="15352"/>
                </a:lnTo>
                <a:lnTo>
                  <a:pt x="17596" y="15172"/>
                </a:lnTo>
                <a:lnTo>
                  <a:pt x="16810" y="14993"/>
                </a:lnTo>
                <a:lnTo>
                  <a:pt x="16025" y="14768"/>
                </a:lnTo>
                <a:lnTo>
                  <a:pt x="15239" y="14544"/>
                </a:lnTo>
                <a:lnTo>
                  <a:pt x="14476" y="14297"/>
                </a:lnTo>
                <a:lnTo>
                  <a:pt x="13735" y="14028"/>
                </a:lnTo>
                <a:lnTo>
                  <a:pt x="12995" y="13758"/>
                </a:lnTo>
                <a:lnTo>
                  <a:pt x="12254" y="13444"/>
                </a:lnTo>
                <a:lnTo>
                  <a:pt x="11558" y="13130"/>
                </a:lnTo>
                <a:lnTo>
                  <a:pt x="10840" y="12793"/>
                </a:lnTo>
                <a:lnTo>
                  <a:pt x="10167" y="12434"/>
                </a:lnTo>
                <a:lnTo>
                  <a:pt x="9494" y="12053"/>
                </a:lnTo>
                <a:lnTo>
                  <a:pt x="8843" y="11649"/>
                </a:lnTo>
                <a:lnTo>
                  <a:pt x="8214" y="11222"/>
                </a:lnTo>
                <a:lnTo>
                  <a:pt x="7586" y="10796"/>
                </a:lnTo>
                <a:lnTo>
                  <a:pt x="6980" y="10324"/>
                </a:lnTo>
                <a:lnTo>
                  <a:pt x="6397" y="9853"/>
                </a:lnTo>
                <a:lnTo>
                  <a:pt x="5835" y="9359"/>
                </a:lnTo>
                <a:lnTo>
                  <a:pt x="5297" y="8821"/>
                </a:lnTo>
                <a:lnTo>
                  <a:pt x="4758" y="8282"/>
                </a:lnTo>
                <a:lnTo>
                  <a:pt x="4242" y="7721"/>
                </a:lnTo>
                <a:lnTo>
                  <a:pt x="3748" y="7138"/>
                </a:lnTo>
                <a:lnTo>
                  <a:pt x="3277" y="6509"/>
                </a:lnTo>
                <a:lnTo>
                  <a:pt x="2828" y="5881"/>
                </a:lnTo>
                <a:lnTo>
                  <a:pt x="2402" y="5230"/>
                </a:lnTo>
                <a:lnTo>
                  <a:pt x="1975" y="4557"/>
                </a:lnTo>
                <a:lnTo>
                  <a:pt x="1594" y="3861"/>
                </a:lnTo>
                <a:lnTo>
                  <a:pt x="1235" y="3120"/>
                </a:lnTo>
                <a:lnTo>
                  <a:pt x="898" y="2380"/>
                </a:lnTo>
                <a:lnTo>
                  <a:pt x="561" y="1617"/>
                </a:lnTo>
                <a:lnTo>
                  <a:pt x="270" y="809"/>
                </a:lnTo>
                <a:lnTo>
                  <a:pt x="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715" name="Shape 715"/>
        <p:cNvGrpSpPr/>
        <p:nvPr/>
      </p:nvGrpSpPr>
      <p:grpSpPr>
        <a:xfrm>
          <a:off x="0" y="0"/>
          <a:ext cx="0" cy="0"/>
          <a:chOff x="0" y="0"/>
          <a:chExt cx="0" cy="0"/>
        </a:xfrm>
      </p:grpSpPr>
      <p:sp>
        <p:nvSpPr>
          <p:cNvPr id="716" name="Google Shape;716;p14"/>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717" name="Google Shape;717;p14"/>
          <p:cNvPicPr preferRelativeResize="0"/>
          <p:nvPr/>
        </p:nvPicPr>
        <p:blipFill>
          <a:blip r:embed="rId2">
            <a:alphaModFix/>
          </a:blip>
          <a:stretch>
            <a:fillRect/>
          </a:stretch>
        </p:blipFill>
        <p:spPr>
          <a:xfrm flipH="1" rot="10800000">
            <a:off x="6000899" y="0"/>
            <a:ext cx="3191576" cy="1307841"/>
          </a:xfrm>
          <a:prstGeom prst="rect">
            <a:avLst/>
          </a:prstGeom>
          <a:noFill/>
          <a:ln>
            <a:noFill/>
          </a:ln>
        </p:spPr>
      </p:pic>
      <p:pic>
        <p:nvPicPr>
          <p:cNvPr id="718" name="Google Shape;718;p14"/>
          <p:cNvPicPr preferRelativeResize="0"/>
          <p:nvPr/>
        </p:nvPicPr>
        <p:blipFill>
          <a:blip r:embed="rId3">
            <a:alphaModFix/>
          </a:blip>
          <a:stretch>
            <a:fillRect/>
          </a:stretch>
        </p:blipFill>
        <p:spPr>
          <a:xfrm>
            <a:off x="6115202" y="857421"/>
            <a:ext cx="2508659" cy="771354"/>
          </a:xfrm>
          <a:prstGeom prst="rect">
            <a:avLst/>
          </a:prstGeom>
          <a:noFill/>
          <a:ln>
            <a:noFill/>
          </a:ln>
        </p:spPr>
      </p:pic>
      <p:grpSp>
        <p:nvGrpSpPr>
          <p:cNvPr id="719" name="Google Shape;719;p14"/>
          <p:cNvGrpSpPr/>
          <p:nvPr/>
        </p:nvGrpSpPr>
        <p:grpSpPr>
          <a:xfrm>
            <a:off x="6420375" y="71475"/>
            <a:ext cx="2352625" cy="1106825"/>
            <a:chOff x="6858050" y="71475"/>
            <a:chExt cx="2352625" cy="1106825"/>
          </a:xfrm>
        </p:grpSpPr>
        <p:grpSp>
          <p:nvGrpSpPr>
            <p:cNvPr id="720" name="Google Shape;720;p14"/>
            <p:cNvGrpSpPr/>
            <p:nvPr/>
          </p:nvGrpSpPr>
          <p:grpSpPr>
            <a:xfrm flipH="1">
              <a:off x="7995075" y="855800"/>
              <a:ext cx="1215600" cy="322500"/>
              <a:chOff x="628700" y="182425"/>
              <a:chExt cx="1215600" cy="322500"/>
            </a:xfrm>
          </p:grpSpPr>
          <p:sp>
            <p:nvSpPr>
              <p:cNvPr id="721" name="Google Shape;721;p1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4" name="Google Shape;724;p14"/>
            <p:cNvGrpSpPr/>
            <p:nvPr/>
          </p:nvGrpSpPr>
          <p:grpSpPr>
            <a:xfrm>
              <a:off x="6858050" y="71475"/>
              <a:ext cx="2124325" cy="755875"/>
              <a:chOff x="6858050" y="71475"/>
              <a:chExt cx="2124325" cy="755875"/>
            </a:xfrm>
          </p:grpSpPr>
          <p:grpSp>
            <p:nvGrpSpPr>
              <p:cNvPr id="725" name="Google Shape;725;p14"/>
              <p:cNvGrpSpPr/>
              <p:nvPr/>
            </p:nvGrpSpPr>
            <p:grpSpPr>
              <a:xfrm>
                <a:off x="6858050" y="71475"/>
                <a:ext cx="1653750" cy="755875"/>
                <a:chOff x="6858050" y="-23775"/>
                <a:chExt cx="1653750" cy="755875"/>
              </a:xfrm>
            </p:grpSpPr>
            <p:grpSp>
              <p:nvGrpSpPr>
                <p:cNvPr id="726" name="Google Shape;726;p14"/>
                <p:cNvGrpSpPr/>
                <p:nvPr/>
              </p:nvGrpSpPr>
              <p:grpSpPr>
                <a:xfrm flipH="1">
                  <a:off x="6858050" y="409600"/>
                  <a:ext cx="1653750" cy="322500"/>
                  <a:chOff x="628700" y="182425"/>
                  <a:chExt cx="1653750" cy="322500"/>
                </a:xfrm>
              </p:grpSpPr>
              <p:sp>
                <p:nvSpPr>
                  <p:cNvPr id="727" name="Google Shape;727;p1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1" name="Google Shape;731;p14"/>
                <p:cNvGrpSpPr/>
                <p:nvPr/>
              </p:nvGrpSpPr>
              <p:grpSpPr>
                <a:xfrm flipH="1">
                  <a:off x="7077125" y="-23775"/>
                  <a:ext cx="1215600" cy="322500"/>
                  <a:chOff x="628700" y="182425"/>
                  <a:chExt cx="1215600" cy="322500"/>
                </a:xfrm>
              </p:grpSpPr>
              <p:sp>
                <p:nvSpPr>
                  <p:cNvPr id="732" name="Google Shape;732;p1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35" name="Google Shape;735;p14"/>
              <p:cNvGrpSpPr/>
              <p:nvPr/>
            </p:nvGrpSpPr>
            <p:grpSpPr>
              <a:xfrm>
                <a:off x="8424000" y="71475"/>
                <a:ext cx="558375" cy="755875"/>
                <a:chOff x="7953425" y="-23775"/>
                <a:chExt cx="558375" cy="755875"/>
              </a:xfrm>
            </p:grpSpPr>
            <p:sp>
              <p:nvSpPr>
                <p:cNvPr id="736" name="Google Shape;736;p14"/>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4"/>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pic>
        <p:nvPicPr>
          <p:cNvPr id="738" name="Google Shape;738;p14"/>
          <p:cNvPicPr preferRelativeResize="0"/>
          <p:nvPr/>
        </p:nvPicPr>
        <p:blipFill rotWithShape="1">
          <a:blip r:embed="rId4">
            <a:alphaModFix/>
          </a:blip>
          <a:srcRect b="0" l="62404" r="-8545" t="0"/>
          <a:stretch/>
        </p:blipFill>
        <p:spPr>
          <a:xfrm rot="-5400000">
            <a:off x="6947887" y="3206038"/>
            <a:ext cx="1095375" cy="2779549"/>
          </a:xfrm>
          <a:prstGeom prst="rect">
            <a:avLst/>
          </a:prstGeom>
          <a:noFill/>
          <a:ln>
            <a:noFill/>
          </a:ln>
        </p:spPr>
      </p:pic>
      <p:pic>
        <p:nvPicPr>
          <p:cNvPr id="739" name="Google Shape;739;p14"/>
          <p:cNvPicPr preferRelativeResize="0"/>
          <p:nvPr/>
        </p:nvPicPr>
        <p:blipFill>
          <a:blip r:embed="rId5">
            <a:alphaModFix/>
          </a:blip>
          <a:stretch>
            <a:fillRect/>
          </a:stretch>
        </p:blipFill>
        <p:spPr>
          <a:xfrm>
            <a:off x="5392500" y="4121476"/>
            <a:ext cx="1160700" cy="1022025"/>
          </a:xfrm>
          <a:prstGeom prst="rect">
            <a:avLst/>
          </a:prstGeom>
          <a:noFill/>
          <a:ln>
            <a:noFill/>
          </a:ln>
        </p:spPr>
      </p:pic>
      <p:pic>
        <p:nvPicPr>
          <p:cNvPr id="740" name="Google Shape;740;p14"/>
          <p:cNvPicPr preferRelativeResize="0"/>
          <p:nvPr/>
        </p:nvPicPr>
        <p:blipFill>
          <a:blip r:embed="rId6">
            <a:alphaModFix/>
          </a:blip>
          <a:stretch>
            <a:fillRect/>
          </a:stretch>
        </p:blipFill>
        <p:spPr>
          <a:xfrm flipH="1" rot="10800000">
            <a:off x="-7" y="4377838"/>
            <a:ext cx="2811056" cy="76565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741" name="Shape 741"/>
        <p:cNvGrpSpPr/>
        <p:nvPr/>
      </p:nvGrpSpPr>
      <p:grpSpPr>
        <a:xfrm>
          <a:off x="0" y="0"/>
          <a:ext cx="0" cy="0"/>
          <a:chOff x="0" y="0"/>
          <a:chExt cx="0" cy="0"/>
        </a:xfrm>
      </p:grpSpPr>
      <p:sp>
        <p:nvSpPr>
          <p:cNvPr id="742" name="Google Shape;742;p15"/>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743" name="Google Shape;743;p15"/>
          <p:cNvPicPr preferRelativeResize="0"/>
          <p:nvPr/>
        </p:nvPicPr>
        <p:blipFill>
          <a:blip r:embed="rId2">
            <a:alphaModFix/>
          </a:blip>
          <a:stretch>
            <a:fillRect/>
          </a:stretch>
        </p:blipFill>
        <p:spPr>
          <a:xfrm>
            <a:off x="7173075" y="-394774"/>
            <a:ext cx="2704349" cy="1780200"/>
          </a:xfrm>
          <a:prstGeom prst="rect">
            <a:avLst/>
          </a:prstGeom>
          <a:noFill/>
          <a:ln>
            <a:noFill/>
          </a:ln>
        </p:spPr>
      </p:pic>
      <p:pic>
        <p:nvPicPr>
          <p:cNvPr id="744" name="Google Shape;744;p15"/>
          <p:cNvPicPr preferRelativeResize="0"/>
          <p:nvPr/>
        </p:nvPicPr>
        <p:blipFill>
          <a:blip r:embed="rId3">
            <a:alphaModFix/>
          </a:blip>
          <a:stretch>
            <a:fillRect/>
          </a:stretch>
        </p:blipFill>
        <p:spPr>
          <a:xfrm rot="5400000">
            <a:off x="6223618" y="-255605"/>
            <a:ext cx="1093158" cy="1581217"/>
          </a:xfrm>
          <a:prstGeom prst="rect">
            <a:avLst/>
          </a:prstGeom>
          <a:noFill/>
          <a:ln>
            <a:noFill/>
          </a:ln>
        </p:spPr>
      </p:pic>
      <p:grpSp>
        <p:nvGrpSpPr>
          <p:cNvPr id="745" name="Google Shape;745;p15"/>
          <p:cNvGrpSpPr/>
          <p:nvPr/>
        </p:nvGrpSpPr>
        <p:grpSpPr>
          <a:xfrm>
            <a:off x="6858050" y="71475"/>
            <a:ext cx="2352625" cy="1106825"/>
            <a:chOff x="6858050" y="71475"/>
            <a:chExt cx="2352625" cy="1106825"/>
          </a:xfrm>
        </p:grpSpPr>
        <p:grpSp>
          <p:nvGrpSpPr>
            <p:cNvPr id="746" name="Google Shape;746;p15"/>
            <p:cNvGrpSpPr/>
            <p:nvPr/>
          </p:nvGrpSpPr>
          <p:grpSpPr>
            <a:xfrm flipH="1">
              <a:off x="7995075" y="855800"/>
              <a:ext cx="1215600" cy="322500"/>
              <a:chOff x="628700" y="182425"/>
              <a:chExt cx="1215600" cy="322500"/>
            </a:xfrm>
          </p:grpSpPr>
          <p:sp>
            <p:nvSpPr>
              <p:cNvPr id="747" name="Google Shape;747;p1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0" name="Google Shape;750;p15"/>
            <p:cNvGrpSpPr/>
            <p:nvPr/>
          </p:nvGrpSpPr>
          <p:grpSpPr>
            <a:xfrm>
              <a:off x="6858050" y="71475"/>
              <a:ext cx="2124325" cy="755875"/>
              <a:chOff x="6858050" y="71475"/>
              <a:chExt cx="2124325" cy="755875"/>
            </a:xfrm>
          </p:grpSpPr>
          <p:grpSp>
            <p:nvGrpSpPr>
              <p:cNvPr id="751" name="Google Shape;751;p15"/>
              <p:cNvGrpSpPr/>
              <p:nvPr/>
            </p:nvGrpSpPr>
            <p:grpSpPr>
              <a:xfrm>
                <a:off x="6858050" y="71475"/>
                <a:ext cx="1653750" cy="755875"/>
                <a:chOff x="6858050" y="-23775"/>
                <a:chExt cx="1653750" cy="755875"/>
              </a:xfrm>
            </p:grpSpPr>
            <p:grpSp>
              <p:nvGrpSpPr>
                <p:cNvPr id="752" name="Google Shape;752;p15"/>
                <p:cNvGrpSpPr/>
                <p:nvPr/>
              </p:nvGrpSpPr>
              <p:grpSpPr>
                <a:xfrm flipH="1">
                  <a:off x="6858050" y="409600"/>
                  <a:ext cx="1653750" cy="322500"/>
                  <a:chOff x="628700" y="182425"/>
                  <a:chExt cx="1653750" cy="322500"/>
                </a:xfrm>
              </p:grpSpPr>
              <p:sp>
                <p:nvSpPr>
                  <p:cNvPr id="753" name="Google Shape;753;p1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7" name="Google Shape;757;p15"/>
                <p:cNvGrpSpPr/>
                <p:nvPr/>
              </p:nvGrpSpPr>
              <p:grpSpPr>
                <a:xfrm flipH="1">
                  <a:off x="7077125" y="-23775"/>
                  <a:ext cx="1215600" cy="322500"/>
                  <a:chOff x="628700" y="182425"/>
                  <a:chExt cx="1215600" cy="322500"/>
                </a:xfrm>
              </p:grpSpPr>
              <p:sp>
                <p:nvSpPr>
                  <p:cNvPr id="758" name="Google Shape;758;p1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61" name="Google Shape;761;p15"/>
              <p:cNvGrpSpPr/>
              <p:nvPr/>
            </p:nvGrpSpPr>
            <p:grpSpPr>
              <a:xfrm>
                <a:off x="8424000" y="71475"/>
                <a:ext cx="558375" cy="755875"/>
                <a:chOff x="7953425" y="-23775"/>
                <a:chExt cx="558375" cy="755875"/>
              </a:xfrm>
            </p:grpSpPr>
            <p:sp>
              <p:nvSpPr>
                <p:cNvPr id="762" name="Google Shape;762;p15"/>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5"/>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pic>
        <p:nvPicPr>
          <p:cNvPr id="764" name="Google Shape;764;p15"/>
          <p:cNvPicPr preferRelativeResize="0"/>
          <p:nvPr/>
        </p:nvPicPr>
        <p:blipFill>
          <a:blip r:embed="rId4">
            <a:alphaModFix/>
          </a:blip>
          <a:stretch>
            <a:fillRect/>
          </a:stretch>
        </p:blipFill>
        <p:spPr>
          <a:xfrm flipH="1">
            <a:off x="0" y="-2451"/>
            <a:ext cx="636400" cy="897800"/>
          </a:xfrm>
          <a:prstGeom prst="rect">
            <a:avLst/>
          </a:prstGeom>
          <a:noFill/>
          <a:ln>
            <a:noFill/>
          </a:ln>
        </p:spPr>
      </p:pic>
      <p:pic>
        <p:nvPicPr>
          <p:cNvPr id="765" name="Google Shape;765;p15"/>
          <p:cNvPicPr preferRelativeResize="0"/>
          <p:nvPr/>
        </p:nvPicPr>
        <p:blipFill>
          <a:blip r:embed="rId5">
            <a:alphaModFix/>
          </a:blip>
          <a:stretch>
            <a:fillRect/>
          </a:stretch>
        </p:blipFill>
        <p:spPr>
          <a:xfrm>
            <a:off x="-749751" y="3981233"/>
            <a:ext cx="2490846" cy="1581217"/>
          </a:xfrm>
          <a:prstGeom prst="rect">
            <a:avLst/>
          </a:prstGeom>
          <a:noFill/>
          <a:ln>
            <a:noFill/>
          </a:ln>
        </p:spPr>
      </p:pic>
      <p:pic>
        <p:nvPicPr>
          <p:cNvPr id="766" name="Google Shape;766;p15"/>
          <p:cNvPicPr preferRelativeResize="0"/>
          <p:nvPr/>
        </p:nvPicPr>
        <p:blipFill>
          <a:blip r:embed="rId6">
            <a:alphaModFix/>
          </a:blip>
          <a:stretch>
            <a:fillRect/>
          </a:stretch>
        </p:blipFill>
        <p:spPr>
          <a:xfrm>
            <a:off x="1045172" y="4574389"/>
            <a:ext cx="1776347" cy="3949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3">
    <p:spTree>
      <p:nvGrpSpPr>
        <p:cNvPr id="767" name="Shape 767"/>
        <p:cNvGrpSpPr/>
        <p:nvPr/>
      </p:nvGrpSpPr>
      <p:grpSpPr>
        <a:xfrm>
          <a:off x="0" y="0"/>
          <a:ext cx="0" cy="0"/>
          <a:chOff x="0" y="0"/>
          <a:chExt cx="0" cy="0"/>
        </a:xfrm>
      </p:grpSpPr>
      <p:sp>
        <p:nvSpPr>
          <p:cNvPr id="768" name="Google Shape;768;p16"/>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769" name="Google Shape;769;p16"/>
          <p:cNvPicPr preferRelativeResize="0"/>
          <p:nvPr/>
        </p:nvPicPr>
        <p:blipFill>
          <a:blip r:embed="rId2">
            <a:alphaModFix/>
          </a:blip>
          <a:stretch>
            <a:fillRect/>
          </a:stretch>
        </p:blipFill>
        <p:spPr>
          <a:xfrm flipH="1" rot="10800000">
            <a:off x="4410075" y="4377850"/>
            <a:ext cx="3288800" cy="765650"/>
          </a:xfrm>
          <a:prstGeom prst="rect">
            <a:avLst/>
          </a:prstGeom>
          <a:noFill/>
          <a:ln>
            <a:noFill/>
          </a:ln>
        </p:spPr>
      </p:pic>
      <p:pic>
        <p:nvPicPr>
          <p:cNvPr id="770" name="Google Shape;770;p16"/>
          <p:cNvPicPr preferRelativeResize="0"/>
          <p:nvPr/>
        </p:nvPicPr>
        <p:blipFill>
          <a:blip r:embed="rId3">
            <a:alphaModFix/>
          </a:blip>
          <a:stretch>
            <a:fillRect/>
          </a:stretch>
        </p:blipFill>
        <p:spPr>
          <a:xfrm>
            <a:off x="0" y="1241909"/>
            <a:ext cx="1511099" cy="2185740"/>
          </a:xfrm>
          <a:prstGeom prst="rect">
            <a:avLst/>
          </a:prstGeom>
          <a:noFill/>
          <a:ln>
            <a:noFill/>
          </a:ln>
        </p:spPr>
      </p:pic>
      <p:pic>
        <p:nvPicPr>
          <p:cNvPr id="771" name="Google Shape;771;p16"/>
          <p:cNvPicPr preferRelativeResize="0"/>
          <p:nvPr/>
        </p:nvPicPr>
        <p:blipFill>
          <a:blip r:embed="rId4">
            <a:alphaModFix/>
          </a:blip>
          <a:stretch>
            <a:fillRect/>
          </a:stretch>
        </p:blipFill>
        <p:spPr>
          <a:xfrm>
            <a:off x="6951476" y="3307549"/>
            <a:ext cx="2091901" cy="1841978"/>
          </a:xfrm>
          <a:prstGeom prst="rect">
            <a:avLst/>
          </a:prstGeom>
          <a:noFill/>
          <a:ln>
            <a:noFill/>
          </a:ln>
        </p:spPr>
      </p:pic>
      <p:pic>
        <p:nvPicPr>
          <p:cNvPr id="772" name="Google Shape;772;p16"/>
          <p:cNvPicPr preferRelativeResize="0"/>
          <p:nvPr/>
        </p:nvPicPr>
        <p:blipFill>
          <a:blip r:embed="rId5">
            <a:alphaModFix/>
          </a:blip>
          <a:stretch>
            <a:fillRect/>
          </a:stretch>
        </p:blipFill>
        <p:spPr>
          <a:xfrm>
            <a:off x="2077101" y="3950500"/>
            <a:ext cx="2960348" cy="1213075"/>
          </a:xfrm>
          <a:prstGeom prst="rect">
            <a:avLst/>
          </a:prstGeom>
          <a:noFill/>
          <a:ln>
            <a:noFill/>
          </a:ln>
        </p:spPr>
      </p:pic>
      <p:grpSp>
        <p:nvGrpSpPr>
          <p:cNvPr id="773" name="Google Shape;773;p16"/>
          <p:cNvGrpSpPr/>
          <p:nvPr/>
        </p:nvGrpSpPr>
        <p:grpSpPr>
          <a:xfrm>
            <a:off x="2663613" y="3987575"/>
            <a:ext cx="4720800" cy="1255950"/>
            <a:chOff x="2663613" y="3987575"/>
            <a:chExt cx="4720800" cy="1255950"/>
          </a:xfrm>
        </p:grpSpPr>
        <p:grpSp>
          <p:nvGrpSpPr>
            <p:cNvPr id="774" name="Google Shape;774;p16"/>
            <p:cNvGrpSpPr/>
            <p:nvPr/>
          </p:nvGrpSpPr>
          <p:grpSpPr>
            <a:xfrm>
              <a:off x="2663613" y="4921025"/>
              <a:ext cx="4720800" cy="322500"/>
              <a:chOff x="190550" y="182425"/>
              <a:chExt cx="4720800" cy="322500"/>
            </a:xfrm>
          </p:grpSpPr>
          <p:sp>
            <p:nvSpPr>
              <p:cNvPr id="775" name="Google Shape;775;p1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6" name="Google Shape;786;p16"/>
            <p:cNvGrpSpPr/>
            <p:nvPr/>
          </p:nvGrpSpPr>
          <p:grpSpPr>
            <a:xfrm>
              <a:off x="3025563" y="3987575"/>
              <a:ext cx="1653750" cy="322500"/>
              <a:chOff x="190550" y="182425"/>
              <a:chExt cx="1653750" cy="322500"/>
            </a:xfrm>
          </p:grpSpPr>
          <p:sp>
            <p:nvSpPr>
              <p:cNvPr id="787" name="Google Shape;787;p1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1" name="Google Shape;791;p16"/>
            <p:cNvGrpSpPr/>
            <p:nvPr/>
          </p:nvGrpSpPr>
          <p:grpSpPr>
            <a:xfrm>
              <a:off x="2825538" y="4454300"/>
              <a:ext cx="4282650" cy="322500"/>
              <a:chOff x="190550" y="182425"/>
              <a:chExt cx="4282650" cy="322500"/>
            </a:xfrm>
          </p:grpSpPr>
          <p:sp>
            <p:nvSpPr>
              <p:cNvPr id="792" name="Google Shape;792;p1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802" name="Google Shape;802;p16"/>
          <p:cNvPicPr preferRelativeResize="0"/>
          <p:nvPr/>
        </p:nvPicPr>
        <p:blipFill>
          <a:blip r:embed="rId6">
            <a:alphaModFix/>
          </a:blip>
          <a:stretch>
            <a:fillRect/>
          </a:stretch>
        </p:blipFill>
        <p:spPr>
          <a:xfrm flipH="1">
            <a:off x="7698875" y="-57149"/>
            <a:ext cx="2207850" cy="1463875"/>
          </a:xfrm>
          <a:prstGeom prst="rect">
            <a:avLst/>
          </a:prstGeom>
          <a:noFill/>
          <a:ln>
            <a:noFill/>
          </a:ln>
        </p:spPr>
      </p:pic>
      <p:pic>
        <p:nvPicPr>
          <p:cNvPr id="803" name="Google Shape;803;p16"/>
          <p:cNvPicPr preferRelativeResize="0"/>
          <p:nvPr/>
        </p:nvPicPr>
        <p:blipFill>
          <a:blip r:embed="rId7">
            <a:alphaModFix/>
          </a:blip>
          <a:stretch>
            <a:fillRect/>
          </a:stretch>
        </p:blipFill>
        <p:spPr>
          <a:xfrm>
            <a:off x="7092424" y="-357287"/>
            <a:ext cx="1228450" cy="1213075"/>
          </a:xfrm>
          <a:prstGeom prst="rect">
            <a:avLst/>
          </a:prstGeom>
          <a:noFill/>
          <a:ln>
            <a:noFill/>
          </a:ln>
        </p:spPr>
      </p:pic>
      <p:grpSp>
        <p:nvGrpSpPr>
          <p:cNvPr id="804" name="Google Shape;804;p16"/>
          <p:cNvGrpSpPr/>
          <p:nvPr/>
        </p:nvGrpSpPr>
        <p:grpSpPr>
          <a:xfrm>
            <a:off x="6858050" y="71475"/>
            <a:ext cx="2352625" cy="1106825"/>
            <a:chOff x="6858050" y="71475"/>
            <a:chExt cx="2352625" cy="1106825"/>
          </a:xfrm>
        </p:grpSpPr>
        <p:grpSp>
          <p:nvGrpSpPr>
            <p:cNvPr id="805" name="Google Shape;805;p16"/>
            <p:cNvGrpSpPr/>
            <p:nvPr/>
          </p:nvGrpSpPr>
          <p:grpSpPr>
            <a:xfrm flipH="1">
              <a:off x="7995075" y="855800"/>
              <a:ext cx="1215600" cy="322500"/>
              <a:chOff x="628700" y="182425"/>
              <a:chExt cx="1215600" cy="322500"/>
            </a:xfrm>
          </p:grpSpPr>
          <p:sp>
            <p:nvSpPr>
              <p:cNvPr id="806" name="Google Shape;806;p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9" name="Google Shape;809;p16"/>
            <p:cNvGrpSpPr/>
            <p:nvPr/>
          </p:nvGrpSpPr>
          <p:grpSpPr>
            <a:xfrm>
              <a:off x="6858050" y="71475"/>
              <a:ext cx="2124325" cy="755875"/>
              <a:chOff x="6858050" y="71475"/>
              <a:chExt cx="2124325" cy="755875"/>
            </a:xfrm>
          </p:grpSpPr>
          <p:grpSp>
            <p:nvGrpSpPr>
              <p:cNvPr id="810" name="Google Shape;810;p16"/>
              <p:cNvGrpSpPr/>
              <p:nvPr/>
            </p:nvGrpSpPr>
            <p:grpSpPr>
              <a:xfrm>
                <a:off x="6858050" y="71475"/>
                <a:ext cx="1653750" cy="755875"/>
                <a:chOff x="6858050" y="-23775"/>
                <a:chExt cx="1653750" cy="755875"/>
              </a:xfrm>
            </p:grpSpPr>
            <p:grpSp>
              <p:nvGrpSpPr>
                <p:cNvPr id="811" name="Google Shape;811;p16"/>
                <p:cNvGrpSpPr/>
                <p:nvPr/>
              </p:nvGrpSpPr>
              <p:grpSpPr>
                <a:xfrm flipH="1">
                  <a:off x="6858050" y="409600"/>
                  <a:ext cx="1653750" cy="322500"/>
                  <a:chOff x="628700" y="182425"/>
                  <a:chExt cx="1653750" cy="322500"/>
                </a:xfrm>
              </p:grpSpPr>
              <p:sp>
                <p:nvSpPr>
                  <p:cNvPr id="812" name="Google Shape;812;p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6" name="Google Shape;816;p16"/>
                <p:cNvGrpSpPr/>
                <p:nvPr/>
              </p:nvGrpSpPr>
              <p:grpSpPr>
                <a:xfrm flipH="1">
                  <a:off x="7077125" y="-23775"/>
                  <a:ext cx="1215600" cy="322500"/>
                  <a:chOff x="628700" y="182425"/>
                  <a:chExt cx="1215600" cy="322500"/>
                </a:xfrm>
              </p:grpSpPr>
              <p:sp>
                <p:nvSpPr>
                  <p:cNvPr id="817" name="Google Shape;817;p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20" name="Google Shape;820;p16"/>
              <p:cNvGrpSpPr/>
              <p:nvPr/>
            </p:nvGrpSpPr>
            <p:grpSpPr>
              <a:xfrm>
                <a:off x="8424000" y="71475"/>
                <a:ext cx="558375" cy="755875"/>
                <a:chOff x="7953425" y="-23775"/>
                <a:chExt cx="558375" cy="755875"/>
              </a:xfrm>
            </p:grpSpPr>
            <p:sp>
              <p:nvSpPr>
                <p:cNvPr id="821" name="Google Shape;821;p16"/>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6"/>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4">
    <p:spTree>
      <p:nvGrpSpPr>
        <p:cNvPr id="823" name="Shape 823"/>
        <p:cNvGrpSpPr/>
        <p:nvPr/>
      </p:nvGrpSpPr>
      <p:grpSpPr>
        <a:xfrm>
          <a:off x="0" y="0"/>
          <a:ext cx="0" cy="0"/>
          <a:chOff x="0" y="0"/>
          <a:chExt cx="0" cy="0"/>
        </a:xfrm>
      </p:grpSpPr>
      <p:sp>
        <p:nvSpPr>
          <p:cNvPr id="824" name="Google Shape;824;p17"/>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825" name="Google Shape;825;p17"/>
          <p:cNvPicPr preferRelativeResize="0"/>
          <p:nvPr/>
        </p:nvPicPr>
        <p:blipFill rotWithShape="1">
          <a:blip r:embed="rId2">
            <a:alphaModFix/>
          </a:blip>
          <a:srcRect b="0" l="12237" r="-2287" t="3400"/>
          <a:stretch/>
        </p:blipFill>
        <p:spPr>
          <a:xfrm flipH="1">
            <a:off x="909701" y="0"/>
            <a:ext cx="8234299" cy="4968751"/>
          </a:xfrm>
          <a:prstGeom prst="rect">
            <a:avLst/>
          </a:prstGeom>
          <a:noFill/>
          <a:ln>
            <a:noFill/>
          </a:ln>
        </p:spPr>
      </p:pic>
      <p:grpSp>
        <p:nvGrpSpPr>
          <p:cNvPr id="826" name="Google Shape;826;p17"/>
          <p:cNvGrpSpPr/>
          <p:nvPr/>
        </p:nvGrpSpPr>
        <p:grpSpPr>
          <a:xfrm flipH="1">
            <a:off x="4210363" y="0"/>
            <a:ext cx="5158950" cy="1655975"/>
            <a:chOff x="-247600" y="-250950"/>
            <a:chExt cx="5158950" cy="1655975"/>
          </a:xfrm>
        </p:grpSpPr>
        <p:grpSp>
          <p:nvGrpSpPr>
            <p:cNvPr id="827" name="Google Shape;827;p17"/>
            <p:cNvGrpSpPr/>
            <p:nvPr/>
          </p:nvGrpSpPr>
          <p:grpSpPr>
            <a:xfrm>
              <a:off x="-247600" y="182425"/>
              <a:ext cx="5158950" cy="322500"/>
              <a:chOff x="-247600" y="182425"/>
              <a:chExt cx="5158950" cy="322500"/>
            </a:xfrm>
          </p:grpSpPr>
          <p:sp>
            <p:nvSpPr>
              <p:cNvPr id="828" name="Google Shape;828;p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0" name="Google Shape;840;p17"/>
            <p:cNvGrpSpPr/>
            <p:nvPr/>
          </p:nvGrpSpPr>
          <p:grpSpPr>
            <a:xfrm>
              <a:off x="-9475" y="-250950"/>
              <a:ext cx="4720800" cy="322500"/>
              <a:chOff x="190550" y="182425"/>
              <a:chExt cx="4720800" cy="322500"/>
            </a:xfrm>
          </p:grpSpPr>
          <p:sp>
            <p:nvSpPr>
              <p:cNvPr id="841" name="Google Shape;841;p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1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1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1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2" name="Google Shape;852;p17"/>
            <p:cNvGrpSpPr/>
            <p:nvPr/>
          </p:nvGrpSpPr>
          <p:grpSpPr>
            <a:xfrm>
              <a:off x="-247600" y="1082525"/>
              <a:ext cx="3844500" cy="322500"/>
              <a:chOff x="-247600" y="182425"/>
              <a:chExt cx="3844500" cy="322500"/>
            </a:xfrm>
          </p:grpSpPr>
          <p:sp>
            <p:nvSpPr>
              <p:cNvPr id="853" name="Google Shape;853;p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1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2" name="Google Shape;862;p17"/>
            <p:cNvGrpSpPr/>
            <p:nvPr/>
          </p:nvGrpSpPr>
          <p:grpSpPr>
            <a:xfrm>
              <a:off x="-9475" y="649150"/>
              <a:ext cx="4720800" cy="322500"/>
              <a:chOff x="190550" y="182425"/>
              <a:chExt cx="4720800" cy="322500"/>
            </a:xfrm>
          </p:grpSpPr>
          <p:sp>
            <p:nvSpPr>
              <p:cNvPr id="863" name="Google Shape;863;p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1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1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1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874" name="Google Shape;874;p17"/>
          <p:cNvPicPr preferRelativeResize="0"/>
          <p:nvPr/>
        </p:nvPicPr>
        <p:blipFill>
          <a:blip r:embed="rId3">
            <a:alphaModFix/>
          </a:blip>
          <a:stretch>
            <a:fillRect/>
          </a:stretch>
        </p:blipFill>
        <p:spPr>
          <a:xfrm>
            <a:off x="6877793" y="4237379"/>
            <a:ext cx="2811057" cy="624926"/>
          </a:xfrm>
          <a:prstGeom prst="rect">
            <a:avLst/>
          </a:prstGeom>
          <a:noFill/>
          <a:ln>
            <a:noFill/>
          </a:ln>
        </p:spPr>
      </p:pic>
      <p:pic>
        <p:nvPicPr>
          <p:cNvPr id="875" name="Google Shape;875;p17"/>
          <p:cNvPicPr preferRelativeResize="0"/>
          <p:nvPr/>
        </p:nvPicPr>
        <p:blipFill>
          <a:blip r:embed="rId4">
            <a:alphaModFix/>
          </a:blip>
          <a:stretch>
            <a:fillRect/>
          </a:stretch>
        </p:blipFill>
        <p:spPr>
          <a:xfrm flipH="1" rot="10800000">
            <a:off x="-1" y="4467224"/>
            <a:ext cx="2547124" cy="69377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TITLE_ONLY_5">
    <p:spTree>
      <p:nvGrpSpPr>
        <p:cNvPr id="876" name="Shape 876"/>
        <p:cNvGrpSpPr/>
        <p:nvPr/>
      </p:nvGrpSpPr>
      <p:grpSpPr>
        <a:xfrm>
          <a:off x="0" y="0"/>
          <a:ext cx="0" cy="0"/>
          <a:chOff x="0" y="0"/>
          <a:chExt cx="0" cy="0"/>
        </a:xfrm>
      </p:grpSpPr>
      <p:sp>
        <p:nvSpPr>
          <p:cNvPr id="877" name="Google Shape;877;p18"/>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878" name="Google Shape;878;p18"/>
          <p:cNvPicPr preferRelativeResize="0"/>
          <p:nvPr/>
        </p:nvPicPr>
        <p:blipFill>
          <a:blip r:embed="rId2">
            <a:alphaModFix/>
          </a:blip>
          <a:stretch>
            <a:fillRect/>
          </a:stretch>
        </p:blipFill>
        <p:spPr>
          <a:xfrm>
            <a:off x="68024" y="3568136"/>
            <a:ext cx="1789121" cy="1575361"/>
          </a:xfrm>
          <a:prstGeom prst="rect">
            <a:avLst/>
          </a:prstGeom>
          <a:noFill/>
          <a:ln>
            <a:noFill/>
          </a:ln>
        </p:spPr>
      </p:pic>
      <p:pic>
        <p:nvPicPr>
          <p:cNvPr id="879" name="Google Shape;879;p18"/>
          <p:cNvPicPr preferRelativeResize="0"/>
          <p:nvPr/>
        </p:nvPicPr>
        <p:blipFill>
          <a:blip r:embed="rId3">
            <a:alphaModFix/>
          </a:blip>
          <a:stretch>
            <a:fillRect/>
          </a:stretch>
        </p:blipFill>
        <p:spPr>
          <a:xfrm>
            <a:off x="1500525" y="4077927"/>
            <a:ext cx="1249525" cy="1233899"/>
          </a:xfrm>
          <a:prstGeom prst="rect">
            <a:avLst/>
          </a:prstGeom>
          <a:noFill/>
          <a:ln>
            <a:noFill/>
          </a:ln>
        </p:spPr>
      </p:pic>
      <p:grpSp>
        <p:nvGrpSpPr>
          <p:cNvPr id="880" name="Google Shape;880;p18"/>
          <p:cNvGrpSpPr/>
          <p:nvPr/>
        </p:nvGrpSpPr>
        <p:grpSpPr>
          <a:xfrm>
            <a:off x="269063" y="4387625"/>
            <a:ext cx="1653750" cy="755875"/>
            <a:chOff x="6858050" y="-23775"/>
            <a:chExt cx="1653750" cy="755875"/>
          </a:xfrm>
        </p:grpSpPr>
        <p:grpSp>
          <p:nvGrpSpPr>
            <p:cNvPr id="881" name="Google Shape;881;p18"/>
            <p:cNvGrpSpPr/>
            <p:nvPr/>
          </p:nvGrpSpPr>
          <p:grpSpPr>
            <a:xfrm flipH="1">
              <a:off x="6858050" y="409600"/>
              <a:ext cx="1653750" cy="322500"/>
              <a:chOff x="628700" y="182425"/>
              <a:chExt cx="1653750" cy="322500"/>
            </a:xfrm>
          </p:grpSpPr>
          <p:sp>
            <p:nvSpPr>
              <p:cNvPr id="882" name="Google Shape;882;p1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6" name="Google Shape;886;p18"/>
            <p:cNvGrpSpPr/>
            <p:nvPr/>
          </p:nvGrpSpPr>
          <p:grpSpPr>
            <a:xfrm flipH="1">
              <a:off x="7077125" y="-23775"/>
              <a:ext cx="1215600" cy="322500"/>
              <a:chOff x="628700" y="182425"/>
              <a:chExt cx="1215600" cy="322500"/>
            </a:xfrm>
          </p:grpSpPr>
          <p:sp>
            <p:nvSpPr>
              <p:cNvPr id="887" name="Google Shape;887;p1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1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1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90" name="Google Shape;890;p18"/>
          <p:cNvGrpSpPr/>
          <p:nvPr/>
        </p:nvGrpSpPr>
        <p:grpSpPr>
          <a:xfrm>
            <a:off x="269063" y="3599938"/>
            <a:ext cx="1653750" cy="755875"/>
            <a:chOff x="6858050" y="-23775"/>
            <a:chExt cx="1653750" cy="755875"/>
          </a:xfrm>
        </p:grpSpPr>
        <p:grpSp>
          <p:nvGrpSpPr>
            <p:cNvPr id="891" name="Google Shape;891;p18"/>
            <p:cNvGrpSpPr/>
            <p:nvPr/>
          </p:nvGrpSpPr>
          <p:grpSpPr>
            <a:xfrm flipH="1">
              <a:off x="6858050" y="409600"/>
              <a:ext cx="1653750" cy="322500"/>
              <a:chOff x="628700" y="182425"/>
              <a:chExt cx="1653750" cy="322500"/>
            </a:xfrm>
          </p:grpSpPr>
          <p:sp>
            <p:nvSpPr>
              <p:cNvPr id="892" name="Google Shape;892;p1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1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1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1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6" name="Google Shape;896;p18"/>
            <p:cNvGrpSpPr/>
            <p:nvPr/>
          </p:nvGrpSpPr>
          <p:grpSpPr>
            <a:xfrm flipH="1">
              <a:off x="7077125" y="-23775"/>
              <a:ext cx="777450" cy="322500"/>
              <a:chOff x="1066850" y="182425"/>
              <a:chExt cx="777450" cy="322500"/>
            </a:xfrm>
          </p:grpSpPr>
          <p:sp>
            <p:nvSpPr>
              <p:cNvPr id="897" name="Google Shape;897;p1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1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899" name="Google Shape;899;p18"/>
          <p:cNvPicPr preferRelativeResize="0"/>
          <p:nvPr/>
        </p:nvPicPr>
        <p:blipFill>
          <a:blip r:embed="rId4">
            <a:alphaModFix/>
          </a:blip>
          <a:stretch>
            <a:fillRect/>
          </a:stretch>
        </p:blipFill>
        <p:spPr>
          <a:xfrm>
            <a:off x="6824564" y="2970484"/>
            <a:ext cx="2963227" cy="2895476"/>
          </a:xfrm>
          <a:prstGeom prst="rect">
            <a:avLst/>
          </a:prstGeom>
          <a:noFill/>
          <a:ln>
            <a:noFill/>
          </a:ln>
        </p:spPr>
      </p:pic>
      <p:grpSp>
        <p:nvGrpSpPr>
          <p:cNvPr id="900" name="Google Shape;900;p18"/>
          <p:cNvGrpSpPr/>
          <p:nvPr/>
        </p:nvGrpSpPr>
        <p:grpSpPr>
          <a:xfrm>
            <a:off x="4387888" y="3520850"/>
            <a:ext cx="4958925" cy="1722675"/>
            <a:chOff x="4387888" y="3520850"/>
            <a:chExt cx="4958925" cy="1722675"/>
          </a:xfrm>
        </p:grpSpPr>
        <p:grpSp>
          <p:nvGrpSpPr>
            <p:cNvPr id="901" name="Google Shape;901;p18"/>
            <p:cNvGrpSpPr/>
            <p:nvPr/>
          </p:nvGrpSpPr>
          <p:grpSpPr>
            <a:xfrm flipH="1">
              <a:off x="4549813" y="4921025"/>
              <a:ext cx="4720800" cy="322500"/>
              <a:chOff x="190550" y="182425"/>
              <a:chExt cx="4720800" cy="322500"/>
            </a:xfrm>
          </p:grpSpPr>
          <p:sp>
            <p:nvSpPr>
              <p:cNvPr id="902" name="Google Shape;902;p1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1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1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1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1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1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1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3" name="Google Shape;913;p18"/>
            <p:cNvGrpSpPr/>
            <p:nvPr/>
          </p:nvGrpSpPr>
          <p:grpSpPr>
            <a:xfrm flipH="1">
              <a:off x="5940463" y="3987575"/>
              <a:ext cx="3406350" cy="322500"/>
              <a:chOff x="-247600" y="182425"/>
              <a:chExt cx="3406350" cy="322500"/>
            </a:xfrm>
          </p:grpSpPr>
          <p:sp>
            <p:nvSpPr>
              <p:cNvPr id="914" name="Google Shape;914;p1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1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1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1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1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1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2" name="Google Shape;922;p18"/>
            <p:cNvGrpSpPr/>
            <p:nvPr/>
          </p:nvGrpSpPr>
          <p:grpSpPr>
            <a:xfrm flipH="1">
              <a:off x="7016788" y="3520850"/>
              <a:ext cx="2091900" cy="322500"/>
              <a:chOff x="-247600" y="182425"/>
              <a:chExt cx="2091900" cy="322500"/>
            </a:xfrm>
          </p:grpSpPr>
          <p:sp>
            <p:nvSpPr>
              <p:cNvPr id="923" name="Google Shape;923;p1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1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1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1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1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8" name="Google Shape;928;p18"/>
            <p:cNvGrpSpPr/>
            <p:nvPr/>
          </p:nvGrpSpPr>
          <p:grpSpPr>
            <a:xfrm flipH="1">
              <a:off x="4387888" y="4454300"/>
              <a:ext cx="4720800" cy="322500"/>
              <a:chOff x="190550" y="182425"/>
              <a:chExt cx="4720800" cy="322500"/>
            </a:xfrm>
          </p:grpSpPr>
          <p:sp>
            <p:nvSpPr>
              <p:cNvPr id="929" name="Google Shape;929;p1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1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1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1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1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1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1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1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1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1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1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40" name="Google Shape;940;p18"/>
          <p:cNvPicPr preferRelativeResize="0"/>
          <p:nvPr/>
        </p:nvPicPr>
        <p:blipFill>
          <a:blip r:embed="rId5">
            <a:alphaModFix/>
          </a:blip>
          <a:stretch>
            <a:fillRect/>
          </a:stretch>
        </p:blipFill>
        <p:spPr>
          <a:xfrm flipH="1" rot="10800000">
            <a:off x="6391291" y="-6"/>
            <a:ext cx="2515311" cy="103071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TITLE_ONLY_6">
    <p:spTree>
      <p:nvGrpSpPr>
        <p:cNvPr id="941" name="Shape 941"/>
        <p:cNvGrpSpPr/>
        <p:nvPr/>
      </p:nvGrpSpPr>
      <p:grpSpPr>
        <a:xfrm>
          <a:off x="0" y="0"/>
          <a:ext cx="0" cy="0"/>
          <a:chOff x="0" y="0"/>
          <a:chExt cx="0" cy="0"/>
        </a:xfrm>
      </p:grpSpPr>
      <p:sp>
        <p:nvSpPr>
          <p:cNvPr id="942" name="Google Shape;942;p19"/>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943" name="Google Shape;943;p19"/>
          <p:cNvPicPr preferRelativeResize="0"/>
          <p:nvPr/>
        </p:nvPicPr>
        <p:blipFill>
          <a:blip r:embed="rId2">
            <a:alphaModFix/>
          </a:blip>
          <a:stretch>
            <a:fillRect/>
          </a:stretch>
        </p:blipFill>
        <p:spPr>
          <a:xfrm flipH="1" rot="10800000">
            <a:off x="-1" y="4467224"/>
            <a:ext cx="2547124" cy="693775"/>
          </a:xfrm>
          <a:prstGeom prst="rect">
            <a:avLst/>
          </a:prstGeom>
          <a:noFill/>
          <a:ln>
            <a:noFill/>
          </a:ln>
        </p:spPr>
      </p:pic>
      <p:pic>
        <p:nvPicPr>
          <p:cNvPr id="944" name="Google Shape;944;p19"/>
          <p:cNvPicPr preferRelativeResize="0"/>
          <p:nvPr/>
        </p:nvPicPr>
        <p:blipFill>
          <a:blip r:embed="rId3">
            <a:alphaModFix/>
          </a:blip>
          <a:stretch>
            <a:fillRect/>
          </a:stretch>
        </p:blipFill>
        <p:spPr>
          <a:xfrm>
            <a:off x="0" y="2048372"/>
            <a:ext cx="1352500" cy="1956352"/>
          </a:xfrm>
          <a:prstGeom prst="rect">
            <a:avLst/>
          </a:prstGeom>
          <a:noFill/>
          <a:ln>
            <a:noFill/>
          </a:ln>
        </p:spPr>
      </p:pic>
      <p:pic>
        <p:nvPicPr>
          <p:cNvPr id="945" name="Google Shape;945;p19"/>
          <p:cNvPicPr preferRelativeResize="0"/>
          <p:nvPr/>
        </p:nvPicPr>
        <p:blipFill>
          <a:blip r:embed="rId4">
            <a:alphaModFix amt="83000"/>
          </a:blip>
          <a:stretch>
            <a:fillRect/>
          </a:stretch>
        </p:blipFill>
        <p:spPr>
          <a:xfrm rot="6525467">
            <a:off x="7074438" y="428203"/>
            <a:ext cx="3118921" cy="1979919"/>
          </a:xfrm>
          <a:prstGeom prst="rect">
            <a:avLst/>
          </a:prstGeom>
          <a:noFill/>
          <a:ln>
            <a:noFill/>
          </a:ln>
        </p:spPr>
      </p:pic>
      <p:pic>
        <p:nvPicPr>
          <p:cNvPr id="946" name="Google Shape;946;p19"/>
          <p:cNvPicPr preferRelativeResize="0"/>
          <p:nvPr/>
        </p:nvPicPr>
        <p:blipFill>
          <a:blip r:embed="rId5">
            <a:alphaModFix amt="85000"/>
          </a:blip>
          <a:stretch>
            <a:fillRect/>
          </a:stretch>
        </p:blipFill>
        <p:spPr>
          <a:xfrm>
            <a:off x="6411574" y="336723"/>
            <a:ext cx="2200551" cy="676600"/>
          </a:xfrm>
          <a:prstGeom prst="rect">
            <a:avLst/>
          </a:prstGeom>
          <a:noFill/>
          <a:ln>
            <a:noFill/>
          </a:ln>
        </p:spPr>
      </p:pic>
      <p:grpSp>
        <p:nvGrpSpPr>
          <p:cNvPr id="947" name="Google Shape;947;p19"/>
          <p:cNvGrpSpPr/>
          <p:nvPr/>
        </p:nvGrpSpPr>
        <p:grpSpPr>
          <a:xfrm>
            <a:off x="7052100" y="-36125"/>
            <a:ext cx="2091900" cy="2916900"/>
            <a:chOff x="7052100" y="-36125"/>
            <a:chExt cx="2091900" cy="2916900"/>
          </a:xfrm>
        </p:grpSpPr>
        <p:grpSp>
          <p:nvGrpSpPr>
            <p:cNvPr id="948" name="Google Shape;948;p19"/>
            <p:cNvGrpSpPr/>
            <p:nvPr/>
          </p:nvGrpSpPr>
          <p:grpSpPr>
            <a:xfrm>
              <a:off x="7052100" y="760025"/>
              <a:ext cx="2091900" cy="322500"/>
              <a:chOff x="7052100" y="3987575"/>
              <a:chExt cx="2091900" cy="322500"/>
            </a:xfrm>
          </p:grpSpPr>
          <p:sp>
            <p:nvSpPr>
              <p:cNvPr id="949" name="Google Shape;949;p19"/>
              <p:cNvSpPr/>
              <p:nvPr/>
            </p:nvSpPr>
            <p:spPr>
              <a:xfrm>
                <a:off x="749025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19"/>
              <p:cNvSpPr/>
              <p:nvPr/>
            </p:nvSpPr>
            <p:spPr>
              <a:xfrm>
                <a:off x="792840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19"/>
              <p:cNvSpPr/>
              <p:nvPr/>
            </p:nvSpPr>
            <p:spPr>
              <a:xfrm>
                <a:off x="836655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19"/>
              <p:cNvSpPr/>
              <p:nvPr/>
            </p:nvSpPr>
            <p:spPr>
              <a:xfrm>
                <a:off x="880470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9"/>
              <p:cNvSpPr/>
              <p:nvPr/>
            </p:nvSpPr>
            <p:spPr>
              <a:xfrm>
                <a:off x="705210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4" name="Google Shape;954;p19"/>
            <p:cNvGrpSpPr/>
            <p:nvPr/>
          </p:nvGrpSpPr>
          <p:grpSpPr>
            <a:xfrm>
              <a:off x="7290225" y="1168838"/>
              <a:ext cx="1653750" cy="322500"/>
              <a:chOff x="7290225" y="3554200"/>
              <a:chExt cx="1653750" cy="322500"/>
            </a:xfrm>
          </p:grpSpPr>
          <p:sp>
            <p:nvSpPr>
              <p:cNvPr id="955" name="Google Shape;955;p19"/>
              <p:cNvSpPr/>
              <p:nvPr/>
            </p:nvSpPr>
            <p:spPr>
              <a:xfrm>
                <a:off x="729022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19"/>
              <p:cNvSpPr/>
              <p:nvPr/>
            </p:nvSpPr>
            <p:spPr>
              <a:xfrm>
                <a:off x="772837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19"/>
              <p:cNvSpPr/>
              <p:nvPr/>
            </p:nvSpPr>
            <p:spPr>
              <a:xfrm>
                <a:off x="816652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19"/>
              <p:cNvSpPr/>
              <p:nvPr/>
            </p:nvSpPr>
            <p:spPr>
              <a:xfrm>
                <a:off x="860467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9" name="Google Shape;959;p19"/>
            <p:cNvGrpSpPr/>
            <p:nvPr/>
          </p:nvGrpSpPr>
          <p:grpSpPr>
            <a:xfrm>
              <a:off x="7052100" y="-36125"/>
              <a:ext cx="2091900" cy="322500"/>
              <a:chOff x="7052100" y="4887675"/>
              <a:chExt cx="2091900" cy="322500"/>
            </a:xfrm>
          </p:grpSpPr>
          <p:sp>
            <p:nvSpPr>
              <p:cNvPr id="960" name="Google Shape;960;p19"/>
              <p:cNvSpPr/>
              <p:nvPr/>
            </p:nvSpPr>
            <p:spPr>
              <a:xfrm>
                <a:off x="749025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19"/>
              <p:cNvSpPr/>
              <p:nvPr/>
            </p:nvSpPr>
            <p:spPr>
              <a:xfrm>
                <a:off x="792840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19"/>
              <p:cNvSpPr/>
              <p:nvPr/>
            </p:nvSpPr>
            <p:spPr>
              <a:xfrm>
                <a:off x="836655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19"/>
              <p:cNvSpPr/>
              <p:nvPr/>
            </p:nvSpPr>
            <p:spPr>
              <a:xfrm>
                <a:off x="880470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19"/>
              <p:cNvSpPr/>
              <p:nvPr/>
            </p:nvSpPr>
            <p:spPr>
              <a:xfrm>
                <a:off x="705210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5" name="Google Shape;965;p19"/>
            <p:cNvGrpSpPr/>
            <p:nvPr/>
          </p:nvGrpSpPr>
          <p:grpSpPr>
            <a:xfrm>
              <a:off x="7290225" y="361950"/>
              <a:ext cx="1653750" cy="322500"/>
              <a:chOff x="7290225" y="4454300"/>
              <a:chExt cx="1653750" cy="322500"/>
            </a:xfrm>
          </p:grpSpPr>
          <p:sp>
            <p:nvSpPr>
              <p:cNvPr id="966" name="Google Shape;966;p19"/>
              <p:cNvSpPr/>
              <p:nvPr/>
            </p:nvSpPr>
            <p:spPr>
              <a:xfrm>
                <a:off x="729022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19"/>
              <p:cNvSpPr/>
              <p:nvPr/>
            </p:nvSpPr>
            <p:spPr>
              <a:xfrm>
                <a:off x="772837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19"/>
              <p:cNvSpPr/>
              <p:nvPr/>
            </p:nvSpPr>
            <p:spPr>
              <a:xfrm>
                <a:off x="816652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9"/>
              <p:cNvSpPr/>
              <p:nvPr/>
            </p:nvSpPr>
            <p:spPr>
              <a:xfrm>
                <a:off x="860467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0" name="Google Shape;970;p19"/>
            <p:cNvGrpSpPr/>
            <p:nvPr/>
          </p:nvGrpSpPr>
          <p:grpSpPr>
            <a:xfrm>
              <a:off x="7490250" y="1624675"/>
              <a:ext cx="1653750" cy="322500"/>
              <a:chOff x="7052100" y="3198350"/>
              <a:chExt cx="1653750" cy="322500"/>
            </a:xfrm>
          </p:grpSpPr>
          <p:sp>
            <p:nvSpPr>
              <p:cNvPr id="971" name="Google Shape;971;p19"/>
              <p:cNvSpPr/>
              <p:nvPr/>
            </p:nvSpPr>
            <p:spPr>
              <a:xfrm>
                <a:off x="749025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19"/>
              <p:cNvSpPr/>
              <p:nvPr/>
            </p:nvSpPr>
            <p:spPr>
              <a:xfrm>
                <a:off x="792840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19"/>
              <p:cNvSpPr/>
              <p:nvPr/>
            </p:nvSpPr>
            <p:spPr>
              <a:xfrm>
                <a:off x="836655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19"/>
              <p:cNvSpPr/>
              <p:nvPr/>
            </p:nvSpPr>
            <p:spPr>
              <a:xfrm>
                <a:off x="705210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5" name="Google Shape;975;p19"/>
            <p:cNvGrpSpPr/>
            <p:nvPr/>
          </p:nvGrpSpPr>
          <p:grpSpPr>
            <a:xfrm>
              <a:off x="7709325" y="2095125"/>
              <a:ext cx="1215600" cy="322500"/>
              <a:chOff x="7290225" y="2764975"/>
              <a:chExt cx="1215600" cy="322500"/>
            </a:xfrm>
          </p:grpSpPr>
          <p:sp>
            <p:nvSpPr>
              <p:cNvPr id="976" name="Google Shape;976;p19"/>
              <p:cNvSpPr/>
              <p:nvPr/>
            </p:nvSpPr>
            <p:spPr>
              <a:xfrm>
                <a:off x="7290225" y="27649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19"/>
              <p:cNvSpPr/>
              <p:nvPr/>
            </p:nvSpPr>
            <p:spPr>
              <a:xfrm>
                <a:off x="7728375" y="27649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9"/>
              <p:cNvSpPr/>
              <p:nvPr/>
            </p:nvSpPr>
            <p:spPr>
              <a:xfrm>
                <a:off x="8166525" y="27649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9" name="Google Shape;979;p19"/>
            <p:cNvGrpSpPr/>
            <p:nvPr/>
          </p:nvGrpSpPr>
          <p:grpSpPr>
            <a:xfrm>
              <a:off x="7490250" y="2558275"/>
              <a:ext cx="1653750" cy="322500"/>
              <a:chOff x="7052100" y="2409100"/>
              <a:chExt cx="1653750" cy="322500"/>
            </a:xfrm>
          </p:grpSpPr>
          <p:sp>
            <p:nvSpPr>
              <p:cNvPr id="980" name="Google Shape;980;p19"/>
              <p:cNvSpPr/>
              <p:nvPr/>
            </p:nvSpPr>
            <p:spPr>
              <a:xfrm>
                <a:off x="749025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19"/>
              <p:cNvSpPr/>
              <p:nvPr/>
            </p:nvSpPr>
            <p:spPr>
              <a:xfrm>
                <a:off x="792840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9"/>
              <p:cNvSpPr/>
              <p:nvPr/>
            </p:nvSpPr>
            <p:spPr>
              <a:xfrm>
                <a:off x="836655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9"/>
              <p:cNvSpPr/>
              <p:nvPr/>
            </p:nvSpPr>
            <p:spPr>
              <a:xfrm>
                <a:off x="705210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TITLE_ONLY_7">
    <p:spTree>
      <p:nvGrpSpPr>
        <p:cNvPr id="984" name="Shape 984"/>
        <p:cNvGrpSpPr/>
        <p:nvPr/>
      </p:nvGrpSpPr>
      <p:grpSpPr>
        <a:xfrm>
          <a:off x="0" y="0"/>
          <a:ext cx="0" cy="0"/>
          <a:chOff x="0" y="0"/>
          <a:chExt cx="0" cy="0"/>
        </a:xfrm>
      </p:grpSpPr>
      <p:sp>
        <p:nvSpPr>
          <p:cNvPr id="985" name="Google Shape;985;p20"/>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986" name="Google Shape;986;p20"/>
          <p:cNvPicPr preferRelativeResize="0"/>
          <p:nvPr/>
        </p:nvPicPr>
        <p:blipFill>
          <a:blip r:embed="rId2">
            <a:alphaModFix/>
          </a:blip>
          <a:stretch>
            <a:fillRect/>
          </a:stretch>
        </p:blipFill>
        <p:spPr>
          <a:xfrm>
            <a:off x="5729300" y="263225"/>
            <a:ext cx="1862611" cy="572700"/>
          </a:xfrm>
          <a:prstGeom prst="rect">
            <a:avLst/>
          </a:prstGeom>
          <a:noFill/>
          <a:ln>
            <a:noFill/>
          </a:ln>
        </p:spPr>
      </p:pic>
      <p:pic>
        <p:nvPicPr>
          <p:cNvPr id="987" name="Google Shape;987;p20"/>
          <p:cNvPicPr preferRelativeResize="0"/>
          <p:nvPr/>
        </p:nvPicPr>
        <p:blipFill>
          <a:blip r:embed="rId3">
            <a:alphaModFix/>
          </a:blip>
          <a:stretch>
            <a:fillRect/>
          </a:stretch>
        </p:blipFill>
        <p:spPr>
          <a:xfrm flipH="1" rot="10800000">
            <a:off x="7021499" y="-1"/>
            <a:ext cx="1789121" cy="1575361"/>
          </a:xfrm>
          <a:prstGeom prst="rect">
            <a:avLst/>
          </a:prstGeom>
          <a:noFill/>
          <a:ln>
            <a:noFill/>
          </a:ln>
        </p:spPr>
      </p:pic>
      <p:pic>
        <p:nvPicPr>
          <p:cNvPr id="988" name="Google Shape;988;p20"/>
          <p:cNvPicPr preferRelativeResize="0"/>
          <p:nvPr/>
        </p:nvPicPr>
        <p:blipFill>
          <a:blip r:embed="rId4">
            <a:alphaModFix/>
          </a:blip>
          <a:stretch>
            <a:fillRect/>
          </a:stretch>
        </p:blipFill>
        <p:spPr>
          <a:xfrm>
            <a:off x="7974556" y="835913"/>
            <a:ext cx="394342" cy="461701"/>
          </a:xfrm>
          <a:prstGeom prst="rect">
            <a:avLst/>
          </a:prstGeom>
          <a:noFill/>
          <a:ln>
            <a:noFill/>
          </a:ln>
        </p:spPr>
      </p:pic>
      <p:grpSp>
        <p:nvGrpSpPr>
          <p:cNvPr id="989" name="Google Shape;989;p20"/>
          <p:cNvGrpSpPr/>
          <p:nvPr/>
        </p:nvGrpSpPr>
        <p:grpSpPr>
          <a:xfrm flipH="1">
            <a:off x="5981750" y="-23775"/>
            <a:ext cx="2730075" cy="1655975"/>
            <a:chOff x="428675" y="-250950"/>
            <a:chExt cx="2730075" cy="1655975"/>
          </a:xfrm>
        </p:grpSpPr>
        <p:grpSp>
          <p:nvGrpSpPr>
            <p:cNvPr id="990" name="Google Shape;990;p20"/>
            <p:cNvGrpSpPr/>
            <p:nvPr/>
          </p:nvGrpSpPr>
          <p:grpSpPr>
            <a:xfrm>
              <a:off x="866825" y="649150"/>
              <a:ext cx="1215600" cy="322500"/>
              <a:chOff x="1066850" y="182425"/>
              <a:chExt cx="1215600" cy="322500"/>
            </a:xfrm>
          </p:grpSpPr>
          <p:sp>
            <p:nvSpPr>
              <p:cNvPr id="991" name="Google Shape;991;p2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4" name="Google Shape;994;p20"/>
            <p:cNvGrpSpPr/>
            <p:nvPr/>
          </p:nvGrpSpPr>
          <p:grpSpPr>
            <a:xfrm>
              <a:off x="628700" y="1082525"/>
              <a:ext cx="1215600" cy="322500"/>
              <a:chOff x="628700" y="182425"/>
              <a:chExt cx="1215600" cy="322500"/>
            </a:xfrm>
          </p:grpSpPr>
          <p:sp>
            <p:nvSpPr>
              <p:cNvPr id="995" name="Google Shape;995;p2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2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8" name="Google Shape;998;p20"/>
            <p:cNvGrpSpPr/>
            <p:nvPr/>
          </p:nvGrpSpPr>
          <p:grpSpPr>
            <a:xfrm>
              <a:off x="628700" y="182425"/>
              <a:ext cx="2530050" cy="322500"/>
              <a:chOff x="628700" y="182425"/>
              <a:chExt cx="2530050" cy="322500"/>
            </a:xfrm>
          </p:grpSpPr>
          <p:sp>
            <p:nvSpPr>
              <p:cNvPr id="999" name="Google Shape;999;p2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5" name="Google Shape;1005;p20"/>
            <p:cNvGrpSpPr/>
            <p:nvPr/>
          </p:nvGrpSpPr>
          <p:grpSpPr>
            <a:xfrm>
              <a:off x="428675" y="-250950"/>
              <a:ext cx="1215600" cy="322500"/>
              <a:chOff x="628700" y="182425"/>
              <a:chExt cx="1215600" cy="322500"/>
            </a:xfrm>
          </p:grpSpPr>
          <p:sp>
            <p:nvSpPr>
              <p:cNvPr id="1006" name="Google Shape;1006;p2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009" name="Google Shape;1009;p20"/>
          <p:cNvPicPr preferRelativeResize="0"/>
          <p:nvPr/>
        </p:nvPicPr>
        <p:blipFill>
          <a:blip r:embed="rId5">
            <a:alphaModFix amt="88000"/>
          </a:blip>
          <a:stretch>
            <a:fillRect/>
          </a:stretch>
        </p:blipFill>
        <p:spPr>
          <a:xfrm>
            <a:off x="-486969" y="4671291"/>
            <a:ext cx="2811057" cy="6249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1" name="Shape 101"/>
        <p:cNvGrpSpPr/>
        <p:nvPr/>
      </p:nvGrpSpPr>
      <p:grpSpPr>
        <a:xfrm>
          <a:off x="0" y="0"/>
          <a:ext cx="0" cy="0"/>
          <a:chOff x="0" y="0"/>
          <a:chExt cx="0" cy="0"/>
        </a:xfrm>
      </p:grpSpPr>
      <p:sp>
        <p:nvSpPr>
          <p:cNvPr id="102" name="Google Shape;102;p3"/>
          <p:cNvSpPr txBox="1"/>
          <p:nvPr>
            <p:ph type="title"/>
          </p:nvPr>
        </p:nvSpPr>
        <p:spPr>
          <a:xfrm>
            <a:off x="2391875" y="2510650"/>
            <a:ext cx="43602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3" name="Google Shape;103;p3"/>
          <p:cNvSpPr txBox="1"/>
          <p:nvPr>
            <p:ph hasCustomPrompt="1" idx="2" type="title"/>
          </p:nvPr>
        </p:nvSpPr>
        <p:spPr>
          <a:xfrm>
            <a:off x="3551075" y="920225"/>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04" name="Google Shape;104;p3"/>
          <p:cNvSpPr txBox="1"/>
          <p:nvPr>
            <p:ph idx="1" type="subTitle"/>
          </p:nvPr>
        </p:nvSpPr>
        <p:spPr>
          <a:xfrm>
            <a:off x="2709900" y="3428650"/>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105" name="Google Shape;105;p3"/>
          <p:cNvPicPr preferRelativeResize="0"/>
          <p:nvPr/>
        </p:nvPicPr>
        <p:blipFill rotWithShape="1">
          <a:blip r:embed="rId2">
            <a:alphaModFix/>
          </a:blip>
          <a:srcRect b="0" l="0" r="0" t="3400"/>
          <a:stretch/>
        </p:blipFill>
        <p:spPr>
          <a:xfrm flipH="1">
            <a:off x="125" y="0"/>
            <a:ext cx="9144000" cy="4968751"/>
          </a:xfrm>
          <a:prstGeom prst="rect">
            <a:avLst/>
          </a:prstGeom>
          <a:noFill/>
          <a:ln>
            <a:noFill/>
          </a:ln>
        </p:spPr>
      </p:pic>
      <p:pic>
        <p:nvPicPr>
          <p:cNvPr id="106" name="Google Shape;106;p3"/>
          <p:cNvPicPr preferRelativeResize="0"/>
          <p:nvPr/>
        </p:nvPicPr>
        <p:blipFill rotWithShape="1">
          <a:blip r:embed="rId3">
            <a:alphaModFix/>
          </a:blip>
          <a:srcRect b="0" l="0" r="0" t="9008"/>
          <a:stretch/>
        </p:blipFill>
        <p:spPr>
          <a:xfrm flipH="1" rot="10800000">
            <a:off x="0" y="482674"/>
            <a:ext cx="9144000" cy="4679875"/>
          </a:xfrm>
          <a:prstGeom prst="rect">
            <a:avLst/>
          </a:prstGeom>
          <a:noFill/>
          <a:ln>
            <a:noFill/>
          </a:ln>
        </p:spPr>
      </p:pic>
      <p:grpSp>
        <p:nvGrpSpPr>
          <p:cNvPr id="107" name="Google Shape;107;p3"/>
          <p:cNvGrpSpPr/>
          <p:nvPr/>
        </p:nvGrpSpPr>
        <p:grpSpPr>
          <a:xfrm flipH="1">
            <a:off x="4210363" y="0"/>
            <a:ext cx="5158950" cy="1655975"/>
            <a:chOff x="-247600" y="-250950"/>
            <a:chExt cx="5158950" cy="1655975"/>
          </a:xfrm>
        </p:grpSpPr>
        <p:grpSp>
          <p:nvGrpSpPr>
            <p:cNvPr id="108" name="Google Shape;108;p3"/>
            <p:cNvGrpSpPr/>
            <p:nvPr/>
          </p:nvGrpSpPr>
          <p:grpSpPr>
            <a:xfrm>
              <a:off x="-247600" y="182425"/>
              <a:ext cx="5158950" cy="322500"/>
              <a:chOff x="-247600" y="182425"/>
              <a:chExt cx="5158950" cy="322500"/>
            </a:xfrm>
          </p:grpSpPr>
          <p:sp>
            <p:nvSpPr>
              <p:cNvPr id="109" name="Google Shape;109;p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 name="Google Shape;121;p3"/>
            <p:cNvGrpSpPr/>
            <p:nvPr/>
          </p:nvGrpSpPr>
          <p:grpSpPr>
            <a:xfrm>
              <a:off x="-9475" y="-250950"/>
              <a:ext cx="4720800" cy="322500"/>
              <a:chOff x="190550" y="182425"/>
              <a:chExt cx="4720800" cy="322500"/>
            </a:xfrm>
          </p:grpSpPr>
          <p:sp>
            <p:nvSpPr>
              <p:cNvPr id="122" name="Google Shape;122;p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 name="Google Shape;133;p3"/>
            <p:cNvGrpSpPr/>
            <p:nvPr/>
          </p:nvGrpSpPr>
          <p:grpSpPr>
            <a:xfrm>
              <a:off x="-247600" y="1082525"/>
              <a:ext cx="3844500" cy="322500"/>
              <a:chOff x="-247600" y="182425"/>
              <a:chExt cx="3844500" cy="322500"/>
            </a:xfrm>
          </p:grpSpPr>
          <p:sp>
            <p:nvSpPr>
              <p:cNvPr id="134" name="Google Shape;134;p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 name="Google Shape;143;p3"/>
            <p:cNvGrpSpPr/>
            <p:nvPr/>
          </p:nvGrpSpPr>
          <p:grpSpPr>
            <a:xfrm>
              <a:off x="-9475" y="649150"/>
              <a:ext cx="4720800" cy="322500"/>
              <a:chOff x="190550" y="182425"/>
              <a:chExt cx="4720800" cy="322500"/>
            </a:xfrm>
          </p:grpSpPr>
          <p:sp>
            <p:nvSpPr>
              <p:cNvPr id="144" name="Google Shape;144;p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5" name="Google Shape;155;p3"/>
          <p:cNvGrpSpPr/>
          <p:nvPr/>
        </p:nvGrpSpPr>
        <p:grpSpPr>
          <a:xfrm flipH="1">
            <a:off x="-225100" y="3420825"/>
            <a:ext cx="4958925" cy="1722675"/>
            <a:chOff x="4387888" y="3520850"/>
            <a:chExt cx="4958925" cy="1722675"/>
          </a:xfrm>
        </p:grpSpPr>
        <p:grpSp>
          <p:nvGrpSpPr>
            <p:cNvPr id="156" name="Google Shape;156;p3"/>
            <p:cNvGrpSpPr/>
            <p:nvPr/>
          </p:nvGrpSpPr>
          <p:grpSpPr>
            <a:xfrm flipH="1">
              <a:off x="4549813" y="4921025"/>
              <a:ext cx="4720800" cy="322500"/>
              <a:chOff x="190550" y="182425"/>
              <a:chExt cx="4720800" cy="322500"/>
            </a:xfrm>
          </p:grpSpPr>
          <p:sp>
            <p:nvSpPr>
              <p:cNvPr id="157" name="Google Shape;157;p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 name="Google Shape;168;p3"/>
            <p:cNvGrpSpPr/>
            <p:nvPr/>
          </p:nvGrpSpPr>
          <p:grpSpPr>
            <a:xfrm flipH="1">
              <a:off x="5940463" y="3987575"/>
              <a:ext cx="3406350" cy="322500"/>
              <a:chOff x="-247600" y="182425"/>
              <a:chExt cx="3406350" cy="322500"/>
            </a:xfrm>
          </p:grpSpPr>
          <p:sp>
            <p:nvSpPr>
              <p:cNvPr id="169" name="Google Shape;169;p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 name="Google Shape;177;p3"/>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8" name="Google Shape;178;p3"/>
            <p:cNvGrpSpPr/>
            <p:nvPr/>
          </p:nvGrpSpPr>
          <p:grpSpPr>
            <a:xfrm flipH="1">
              <a:off x="4387888" y="4454300"/>
              <a:ext cx="4720800" cy="322500"/>
              <a:chOff x="190550" y="182425"/>
              <a:chExt cx="4720800" cy="322500"/>
            </a:xfrm>
          </p:grpSpPr>
          <p:sp>
            <p:nvSpPr>
              <p:cNvPr id="179" name="Google Shape;179;p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TITLE_ONLY_8">
    <p:spTree>
      <p:nvGrpSpPr>
        <p:cNvPr id="1010" name="Shape 1010"/>
        <p:cNvGrpSpPr/>
        <p:nvPr/>
      </p:nvGrpSpPr>
      <p:grpSpPr>
        <a:xfrm>
          <a:off x="0" y="0"/>
          <a:ext cx="0" cy="0"/>
          <a:chOff x="0" y="0"/>
          <a:chExt cx="0" cy="0"/>
        </a:xfrm>
      </p:grpSpPr>
      <p:sp>
        <p:nvSpPr>
          <p:cNvPr id="1011" name="Google Shape;1011;p21"/>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012" name="Google Shape;1012;p21"/>
          <p:cNvPicPr preferRelativeResize="0"/>
          <p:nvPr/>
        </p:nvPicPr>
        <p:blipFill>
          <a:blip r:embed="rId2">
            <a:alphaModFix/>
          </a:blip>
          <a:stretch>
            <a:fillRect/>
          </a:stretch>
        </p:blipFill>
        <p:spPr>
          <a:xfrm>
            <a:off x="6231198" y="-724301"/>
            <a:ext cx="3540324" cy="1832000"/>
          </a:xfrm>
          <a:prstGeom prst="rect">
            <a:avLst/>
          </a:prstGeom>
          <a:noFill/>
          <a:ln>
            <a:noFill/>
          </a:ln>
        </p:spPr>
      </p:pic>
      <p:pic>
        <p:nvPicPr>
          <p:cNvPr id="1013" name="Google Shape;1013;p21"/>
          <p:cNvPicPr preferRelativeResize="0"/>
          <p:nvPr/>
        </p:nvPicPr>
        <p:blipFill>
          <a:blip r:embed="rId3">
            <a:alphaModFix/>
          </a:blip>
          <a:stretch>
            <a:fillRect/>
          </a:stretch>
        </p:blipFill>
        <p:spPr>
          <a:xfrm>
            <a:off x="8218549" y="581026"/>
            <a:ext cx="992451" cy="1161974"/>
          </a:xfrm>
          <a:prstGeom prst="rect">
            <a:avLst/>
          </a:prstGeom>
          <a:noFill/>
          <a:ln>
            <a:noFill/>
          </a:ln>
        </p:spPr>
      </p:pic>
      <p:grpSp>
        <p:nvGrpSpPr>
          <p:cNvPr id="1014" name="Google Shape;1014;p21"/>
          <p:cNvGrpSpPr/>
          <p:nvPr/>
        </p:nvGrpSpPr>
        <p:grpSpPr>
          <a:xfrm flipH="1">
            <a:off x="6162988" y="0"/>
            <a:ext cx="3206325" cy="1655975"/>
            <a:chOff x="-247600" y="-250950"/>
            <a:chExt cx="3206325" cy="1655975"/>
          </a:xfrm>
        </p:grpSpPr>
        <p:grpSp>
          <p:nvGrpSpPr>
            <p:cNvPr id="1015" name="Google Shape;1015;p21"/>
            <p:cNvGrpSpPr/>
            <p:nvPr/>
          </p:nvGrpSpPr>
          <p:grpSpPr>
            <a:xfrm>
              <a:off x="-247600" y="182425"/>
              <a:ext cx="2968200" cy="322500"/>
              <a:chOff x="-247600" y="182425"/>
              <a:chExt cx="2968200" cy="322500"/>
            </a:xfrm>
          </p:grpSpPr>
          <p:sp>
            <p:nvSpPr>
              <p:cNvPr id="1016" name="Google Shape;1016;p2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3" name="Google Shape;1023;p21"/>
            <p:cNvGrpSpPr/>
            <p:nvPr/>
          </p:nvGrpSpPr>
          <p:grpSpPr>
            <a:xfrm>
              <a:off x="-9475" y="-250950"/>
              <a:ext cx="2968200" cy="322500"/>
              <a:chOff x="190550" y="182425"/>
              <a:chExt cx="2968200" cy="322500"/>
            </a:xfrm>
          </p:grpSpPr>
          <p:sp>
            <p:nvSpPr>
              <p:cNvPr id="1024" name="Google Shape;1024;p2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1" name="Google Shape;1031;p21"/>
            <p:cNvGrpSpPr/>
            <p:nvPr/>
          </p:nvGrpSpPr>
          <p:grpSpPr>
            <a:xfrm>
              <a:off x="-247600" y="1082525"/>
              <a:ext cx="777450" cy="322500"/>
              <a:chOff x="-247600" y="182425"/>
              <a:chExt cx="777450" cy="322500"/>
            </a:xfrm>
          </p:grpSpPr>
          <p:sp>
            <p:nvSpPr>
              <p:cNvPr id="1032" name="Google Shape;1032;p2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4" name="Google Shape;1034;p21"/>
            <p:cNvGrpSpPr/>
            <p:nvPr/>
          </p:nvGrpSpPr>
          <p:grpSpPr>
            <a:xfrm>
              <a:off x="-9475" y="649150"/>
              <a:ext cx="2530050" cy="322500"/>
              <a:chOff x="190550" y="182425"/>
              <a:chExt cx="2530050" cy="322500"/>
            </a:xfrm>
          </p:grpSpPr>
          <p:sp>
            <p:nvSpPr>
              <p:cNvPr id="1035" name="Google Shape;1035;p2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9">
  <p:cSld name="TITLE_ONLY_9">
    <p:spTree>
      <p:nvGrpSpPr>
        <p:cNvPr id="1041" name="Shape 1041"/>
        <p:cNvGrpSpPr/>
        <p:nvPr/>
      </p:nvGrpSpPr>
      <p:grpSpPr>
        <a:xfrm>
          <a:off x="0" y="0"/>
          <a:ext cx="0" cy="0"/>
          <a:chOff x="0" y="0"/>
          <a:chExt cx="0" cy="0"/>
        </a:xfrm>
      </p:grpSpPr>
      <p:sp>
        <p:nvSpPr>
          <p:cNvPr id="1042" name="Google Shape;1042;p22"/>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043" name="Google Shape;1043;p22"/>
          <p:cNvPicPr preferRelativeResize="0"/>
          <p:nvPr/>
        </p:nvPicPr>
        <p:blipFill>
          <a:blip r:embed="rId2">
            <a:alphaModFix/>
          </a:blip>
          <a:stretch>
            <a:fillRect/>
          </a:stretch>
        </p:blipFill>
        <p:spPr>
          <a:xfrm>
            <a:off x="7092424" y="-357287"/>
            <a:ext cx="1228450" cy="1213075"/>
          </a:xfrm>
          <a:prstGeom prst="rect">
            <a:avLst/>
          </a:prstGeom>
          <a:noFill/>
          <a:ln>
            <a:noFill/>
          </a:ln>
        </p:spPr>
      </p:pic>
      <p:pic>
        <p:nvPicPr>
          <p:cNvPr id="1044" name="Google Shape;1044;p22"/>
          <p:cNvPicPr preferRelativeResize="0"/>
          <p:nvPr/>
        </p:nvPicPr>
        <p:blipFill>
          <a:blip r:embed="rId3">
            <a:alphaModFix/>
          </a:blip>
          <a:stretch>
            <a:fillRect/>
          </a:stretch>
        </p:blipFill>
        <p:spPr>
          <a:xfrm rot="-5400000">
            <a:off x="7461799" y="106886"/>
            <a:ext cx="1789121" cy="1575361"/>
          </a:xfrm>
          <a:prstGeom prst="rect">
            <a:avLst/>
          </a:prstGeom>
          <a:noFill/>
          <a:ln>
            <a:noFill/>
          </a:ln>
        </p:spPr>
      </p:pic>
      <p:grpSp>
        <p:nvGrpSpPr>
          <p:cNvPr id="1045" name="Google Shape;1045;p22"/>
          <p:cNvGrpSpPr/>
          <p:nvPr/>
        </p:nvGrpSpPr>
        <p:grpSpPr>
          <a:xfrm>
            <a:off x="6858050" y="71475"/>
            <a:ext cx="2124325" cy="755875"/>
            <a:chOff x="6858050" y="71475"/>
            <a:chExt cx="2124325" cy="755875"/>
          </a:xfrm>
        </p:grpSpPr>
        <p:grpSp>
          <p:nvGrpSpPr>
            <p:cNvPr id="1046" name="Google Shape;1046;p22"/>
            <p:cNvGrpSpPr/>
            <p:nvPr/>
          </p:nvGrpSpPr>
          <p:grpSpPr>
            <a:xfrm>
              <a:off x="6858050" y="71475"/>
              <a:ext cx="1653750" cy="755875"/>
              <a:chOff x="6858050" y="-23775"/>
              <a:chExt cx="1653750" cy="755875"/>
            </a:xfrm>
          </p:grpSpPr>
          <p:grpSp>
            <p:nvGrpSpPr>
              <p:cNvPr id="1047" name="Google Shape;1047;p22"/>
              <p:cNvGrpSpPr/>
              <p:nvPr/>
            </p:nvGrpSpPr>
            <p:grpSpPr>
              <a:xfrm flipH="1">
                <a:off x="6858050" y="409600"/>
                <a:ext cx="1653750" cy="322500"/>
                <a:chOff x="628700" y="182425"/>
                <a:chExt cx="1653750" cy="322500"/>
              </a:xfrm>
            </p:grpSpPr>
            <p:sp>
              <p:nvSpPr>
                <p:cNvPr id="1048" name="Google Shape;1048;p2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2" name="Google Shape;1052;p22"/>
              <p:cNvGrpSpPr/>
              <p:nvPr/>
            </p:nvGrpSpPr>
            <p:grpSpPr>
              <a:xfrm flipH="1">
                <a:off x="7077125" y="-23775"/>
                <a:ext cx="1215600" cy="322500"/>
                <a:chOff x="628700" y="182425"/>
                <a:chExt cx="1215600" cy="322500"/>
              </a:xfrm>
            </p:grpSpPr>
            <p:sp>
              <p:nvSpPr>
                <p:cNvPr id="1053" name="Google Shape;1053;p2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2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56" name="Google Shape;1056;p22"/>
            <p:cNvGrpSpPr/>
            <p:nvPr/>
          </p:nvGrpSpPr>
          <p:grpSpPr>
            <a:xfrm>
              <a:off x="8424000" y="71475"/>
              <a:ext cx="558375" cy="755875"/>
              <a:chOff x="7953425" y="-23775"/>
              <a:chExt cx="558375" cy="755875"/>
            </a:xfrm>
          </p:grpSpPr>
          <p:sp>
            <p:nvSpPr>
              <p:cNvPr id="1057" name="Google Shape;1057;p22"/>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22"/>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059" name="Google Shape;1059;p22"/>
          <p:cNvPicPr preferRelativeResize="0"/>
          <p:nvPr/>
        </p:nvPicPr>
        <p:blipFill>
          <a:blip r:embed="rId4">
            <a:alphaModFix/>
          </a:blip>
          <a:stretch>
            <a:fillRect/>
          </a:stretch>
        </p:blipFill>
        <p:spPr>
          <a:xfrm flipH="1" rot="10800000">
            <a:off x="-7" y="4377838"/>
            <a:ext cx="2811056" cy="765657"/>
          </a:xfrm>
          <a:prstGeom prst="rect">
            <a:avLst/>
          </a:prstGeom>
          <a:noFill/>
          <a:ln>
            <a:noFill/>
          </a:ln>
        </p:spPr>
      </p:pic>
      <p:pic>
        <p:nvPicPr>
          <p:cNvPr id="1060" name="Google Shape;1060;p22"/>
          <p:cNvPicPr preferRelativeResize="0"/>
          <p:nvPr/>
        </p:nvPicPr>
        <p:blipFill>
          <a:blip r:embed="rId5">
            <a:alphaModFix/>
          </a:blip>
          <a:stretch>
            <a:fillRect/>
          </a:stretch>
        </p:blipFill>
        <p:spPr>
          <a:xfrm>
            <a:off x="1114052" y="3848048"/>
            <a:ext cx="1942351" cy="2274124"/>
          </a:xfrm>
          <a:prstGeom prst="rect">
            <a:avLst/>
          </a:prstGeom>
          <a:noFill/>
          <a:ln>
            <a:noFill/>
          </a:ln>
        </p:spPr>
      </p:pic>
      <p:pic>
        <p:nvPicPr>
          <p:cNvPr id="1061" name="Google Shape;1061;p22"/>
          <p:cNvPicPr preferRelativeResize="0"/>
          <p:nvPr/>
        </p:nvPicPr>
        <p:blipFill>
          <a:blip r:embed="rId6">
            <a:alphaModFix amt="80000"/>
          </a:blip>
          <a:stretch>
            <a:fillRect/>
          </a:stretch>
        </p:blipFill>
        <p:spPr>
          <a:xfrm>
            <a:off x="2161098" y="4437926"/>
            <a:ext cx="2255551" cy="501425"/>
          </a:xfrm>
          <a:prstGeom prst="rect">
            <a:avLst/>
          </a:prstGeom>
          <a:noFill/>
          <a:ln>
            <a:noFill/>
          </a:ln>
        </p:spPr>
      </p:pic>
      <p:grpSp>
        <p:nvGrpSpPr>
          <p:cNvPr id="1062" name="Google Shape;1062;p22"/>
          <p:cNvGrpSpPr/>
          <p:nvPr/>
        </p:nvGrpSpPr>
        <p:grpSpPr>
          <a:xfrm>
            <a:off x="-148900" y="4821000"/>
            <a:ext cx="2968200" cy="322500"/>
            <a:chOff x="190550" y="182425"/>
            <a:chExt cx="2968200" cy="322500"/>
          </a:xfrm>
        </p:grpSpPr>
        <p:sp>
          <p:nvSpPr>
            <p:cNvPr id="1063" name="Google Shape;1063;p2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2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2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2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0" name="Google Shape;1070;p22"/>
          <p:cNvGrpSpPr/>
          <p:nvPr/>
        </p:nvGrpSpPr>
        <p:grpSpPr>
          <a:xfrm>
            <a:off x="13025" y="4354275"/>
            <a:ext cx="1653750" cy="322500"/>
            <a:chOff x="190550" y="182425"/>
            <a:chExt cx="1653750" cy="322500"/>
          </a:xfrm>
        </p:grpSpPr>
        <p:sp>
          <p:nvSpPr>
            <p:cNvPr id="1071" name="Google Shape;1071;p2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2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1075" name="Shape 1075"/>
        <p:cNvGrpSpPr/>
        <p:nvPr/>
      </p:nvGrpSpPr>
      <p:grpSpPr>
        <a:xfrm>
          <a:off x="0" y="0"/>
          <a:ext cx="0" cy="0"/>
          <a:chOff x="0" y="0"/>
          <a:chExt cx="0" cy="0"/>
        </a:xfrm>
      </p:grpSpPr>
      <p:sp>
        <p:nvSpPr>
          <p:cNvPr id="1076" name="Google Shape;1076;p23"/>
          <p:cNvSpPr txBox="1"/>
          <p:nvPr>
            <p:ph type="title"/>
          </p:nvPr>
        </p:nvSpPr>
        <p:spPr>
          <a:xfrm>
            <a:off x="1371550" y="2310625"/>
            <a:ext cx="6400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solidFill>
                  <a:schemeClr val="accen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77" name="Google Shape;1077;p23"/>
          <p:cNvSpPr txBox="1"/>
          <p:nvPr>
            <p:ph hasCustomPrompt="1" idx="2" type="title"/>
          </p:nvPr>
        </p:nvSpPr>
        <p:spPr>
          <a:xfrm>
            <a:off x="3551075" y="720200"/>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078" name="Google Shape;1078;p23"/>
          <p:cNvSpPr txBox="1"/>
          <p:nvPr>
            <p:ph idx="1" type="subTitle"/>
          </p:nvPr>
        </p:nvSpPr>
        <p:spPr>
          <a:xfrm>
            <a:off x="2709900" y="3228625"/>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1079" name="Google Shape;1079;p23"/>
          <p:cNvPicPr preferRelativeResize="0"/>
          <p:nvPr/>
        </p:nvPicPr>
        <p:blipFill rotWithShape="1">
          <a:blip r:embed="rId2">
            <a:alphaModFix/>
          </a:blip>
          <a:srcRect b="3110" l="0" r="0" t="0"/>
          <a:stretch/>
        </p:blipFill>
        <p:spPr>
          <a:xfrm flipH="1">
            <a:off x="0" y="159775"/>
            <a:ext cx="9144000" cy="4983725"/>
          </a:xfrm>
          <a:prstGeom prst="rect">
            <a:avLst/>
          </a:prstGeom>
          <a:noFill/>
          <a:ln>
            <a:noFill/>
          </a:ln>
        </p:spPr>
      </p:pic>
      <p:pic>
        <p:nvPicPr>
          <p:cNvPr id="1080" name="Google Shape;1080;p23"/>
          <p:cNvPicPr preferRelativeResize="0"/>
          <p:nvPr/>
        </p:nvPicPr>
        <p:blipFill>
          <a:blip r:embed="rId3">
            <a:alphaModFix/>
          </a:blip>
          <a:stretch>
            <a:fillRect/>
          </a:stretch>
        </p:blipFill>
        <p:spPr>
          <a:xfrm flipH="1" rot="10800000">
            <a:off x="6360061" y="-1732441"/>
            <a:ext cx="4137676" cy="4043069"/>
          </a:xfrm>
          <a:prstGeom prst="rect">
            <a:avLst/>
          </a:prstGeom>
          <a:noFill/>
          <a:ln>
            <a:noFill/>
          </a:ln>
        </p:spPr>
      </p:pic>
      <p:pic>
        <p:nvPicPr>
          <p:cNvPr id="1081" name="Google Shape;1081;p23"/>
          <p:cNvPicPr preferRelativeResize="0"/>
          <p:nvPr/>
        </p:nvPicPr>
        <p:blipFill>
          <a:blip r:embed="rId4">
            <a:alphaModFix/>
          </a:blip>
          <a:stretch>
            <a:fillRect/>
          </a:stretch>
        </p:blipFill>
        <p:spPr>
          <a:xfrm rot="5400000">
            <a:off x="5333355" y="-244655"/>
            <a:ext cx="1093158" cy="1581217"/>
          </a:xfrm>
          <a:prstGeom prst="rect">
            <a:avLst/>
          </a:prstGeom>
          <a:noFill/>
          <a:ln>
            <a:noFill/>
          </a:ln>
        </p:spPr>
      </p:pic>
      <p:pic>
        <p:nvPicPr>
          <p:cNvPr id="1082" name="Google Shape;1082;p23"/>
          <p:cNvPicPr preferRelativeResize="0"/>
          <p:nvPr/>
        </p:nvPicPr>
        <p:blipFill>
          <a:blip r:embed="rId5">
            <a:alphaModFix/>
          </a:blip>
          <a:stretch>
            <a:fillRect/>
          </a:stretch>
        </p:blipFill>
        <p:spPr>
          <a:xfrm>
            <a:off x="8341106" y="1644339"/>
            <a:ext cx="1106994" cy="1093150"/>
          </a:xfrm>
          <a:prstGeom prst="rect">
            <a:avLst/>
          </a:prstGeom>
          <a:noFill/>
          <a:ln>
            <a:noFill/>
          </a:ln>
        </p:spPr>
      </p:pic>
      <p:grpSp>
        <p:nvGrpSpPr>
          <p:cNvPr id="1083" name="Google Shape;1083;p23"/>
          <p:cNvGrpSpPr/>
          <p:nvPr/>
        </p:nvGrpSpPr>
        <p:grpSpPr>
          <a:xfrm flipH="1">
            <a:off x="6162988" y="0"/>
            <a:ext cx="3206325" cy="1655975"/>
            <a:chOff x="-247600" y="-250950"/>
            <a:chExt cx="3206325" cy="1655975"/>
          </a:xfrm>
        </p:grpSpPr>
        <p:grpSp>
          <p:nvGrpSpPr>
            <p:cNvPr id="1084" name="Google Shape;1084;p23"/>
            <p:cNvGrpSpPr/>
            <p:nvPr/>
          </p:nvGrpSpPr>
          <p:grpSpPr>
            <a:xfrm>
              <a:off x="-247600" y="182425"/>
              <a:ext cx="2968200" cy="322500"/>
              <a:chOff x="-247600" y="182425"/>
              <a:chExt cx="2968200" cy="322500"/>
            </a:xfrm>
          </p:grpSpPr>
          <p:sp>
            <p:nvSpPr>
              <p:cNvPr id="1085" name="Google Shape;1085;p2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2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2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2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2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2" name="Google Shape;1092;p23"/>
            <p:cNvGrpSpPr/>
            <p:nvPr/>
          </p:nvGrpSpPr>
          <p:grpSpPr>
            <a:xfrm>
              <a:off x="-9475" y="-250950"/>
              <a:ext cx="2968200" cy="322500"/>
              <a:chOff x="190550" y="182425"/>
              <a:chExt cx="2968200" cy="322500"/>
            </a:xfrm>
          </p:grpSpPr>
          <p:sp>
            <p:nvSpPr>
              <p:cNvPr id="1093" name="Google Shape;1093;p2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2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2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2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0" name="Google Shape;1100;p23"/>
            <p:cNvGrpSpPr/>
            <p:nvPr/>
          </p:nvGrpSpPr>
          <p:grpSpPr>
            <a:xfrm>
              <a:off x="-247600" y="1082525"/>
              <a:ext cx="2530050" cy="322500"/>
              <a:chOff x="-247600" y="182425"/>
              <a:chExt cx="2530050" cy="322500"/>
            </a:xfrm>
          </p:grpSpPr>
          <p:sp>
            <p:nvSpPr>
              <p:cNvPr id="1101" name="Google Shape;1101;p2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2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2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7" name="Google Shape;1107;p23"/>
            <p:cNvGrpSpPr/>
            <p:nvPr/>
          </p:nvGrpSpPr>
          <p:grpSpPr>
            <a:xfrm>
              <a:off x="-9475" y="649150"/>
              <a:ext cx="2530050" cy="322500"/>
              <a:chOff x="190550" y="182425"/>
              <a:chExt cx="2530050" cy="322500"/>
            </a:xfrm>
          </p:grpSpPr>
          <p:sp>
            <p:nvSpPr>
              <p:cNvPr id="1108" name="Google Shape;1108;p2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14" name="Google Shape;1114;p23"/>
          <p:cNvGrpSpPr/>
          <p:nvPr/>
        </p:nvGrpSpPr>
        <p:grpSpPr>
          <a:xfrm flipH="1">
            <a:off x="-202750" y="3520850"/>
            <a:ext cx="4958925" cy="1722675"/>
            <a:chOff x="4387888" y="3520850"/>
            <a:chExt cx="4958925" cy="1722675"/>
          </a:xfrm>
        </p:grpSpPr>
        <p:grpSp>
          <p:nvGrpSpPr>
            <p:cNvPr id="1115" name="Google Shape;1115;p23"/>
            <p:cNvGrpSpPr/>
            <p:nvPr/>
          </p:nvGrpSpPr>
          <p:grpSpPr>
            <a:xfrm flipH="1">
              <a:off x="4549813" y="4921025"/>
              <a:ext cx="4720800" cy="322500"/>
              <a:chOff x="190550" y="182425"/>
              <a:chExt cx="4720800" cy="322500"/>
            </a:xfrm>
          </p:grpSpPr>
          <p:sp>
            <p:nvSpPr>
              <p:cNvPr id="1116" name="Google Shape;1116;p2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2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2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2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7" name="Google Shape;1127;p23"/>
            <p:cNvGrpSpPr/>
            <p:nvPr/>
          </p:nvGrpSpPr>
          <p:grpSpPr>
            <a:xfrm flipH="1">
              <a:off x="5940463" y="3987575"/>
              <a:ext cx="3406350" cy="322500"/>
              <a:chOff x="-247600" y="182425"/>
              <a:chExt cx="3406350" cy="322500"/>
            </a:xfrm>
          </p:grpSpPr>
          <p:sp>
            <p:nvSpPr>
              <p:cNvPr id="1128" name="Google Shape;1128;p2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2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2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6" name="Google Shape;1136;p23"/>
            <p:cNvGrpSpPr/>
            <p:nvPr/>
          </p:nvGrpSpPr>
          <p:grpSpPr>
            <a:xfrm flipH="1">
              <a:off x="7016788" y="3520850"/>
              <a:ext cx="2091900" cy="322500"/>
              <a:chOff x="-247600" y="182425"/>
              <a:chExt cx="2091900" cy="322500"/>
            </a:xfrm>
          </p:grpSpPr>
          <p:sp>
            <p:nvSpPr>
              <p:cNvPr id="1137" name="Google Shape;1137;p2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2" name="Google Shape;1142;p23"/>
            <p:cNvGrpSpPr/>
            <p:nvPr/>
          </p:nvGrpSpPr>
          <p:grpSpPr>
            <a:xfrm flipH="1">
              <a:off x="4387888" y="4454300"/>
              <a:ext cx="4720800" cy="322500"/>
              <a:chOff x="190550" y="182425"/>
              <a:chExt cx="4720800" cy="322500"/>
            </a:xfrm>
          </p:grpSpPr>
          <p:sp>
            <p:nvSpPr>
              <p:cNvPr id="1143" name="Google Shape;1143;p2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2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2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2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2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2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_1">
    <p:spTree>
      <p:nvGrpSpPr>
        <p:cNvPr id="1154" name="Shape 1154"/>
        <p:cNvGrpSpPr/>
        <p:nvPr/>
      </p:nvGrpSpPr>
      <p:grpSpPr>
        <a:xfrm>
          <a:off x="0" y="0"/>
          <a:ext cx="0" cy="0"/>
          <a:chOff x="0" y="0"/>
          <a:chExt cx="0" cy="0"/>
        </a:xfrm>
      </p:grpSpPr>
      <p:sp>
        <p:nvSpPr>
          <p:cNvPr id="1155" name="Google Shape;1155;p24"/>
          <p:cNvSpPr txBox="1"/>
          <p:nvPr>
            <p:ph type="title"/>
          </p:nvPr>
        </p:nvSpPr>
        <p:spPr>
          <a:xfrm>
            <a:off x="1172300" y="2442925"/>
            <a:ext cx="3811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solidFill>
                  <a:schemeClr val="lt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56" name="Google Shape;1156;p24"/>
          <p:cNvSpPr txBox="1"/>
          <p:nvPr>
            <p:ph hasCustomPrompt="1" idx="2" type="title"/>
          </p:nvPr>
        </p:nvSpPr>
        <p:spPr>
          <a:xfrm>
            <a:off x="2057250" y="852500"/>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solidFill>
                  <a:schemeClr val="lt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157" name="Google Shape;1157;p24"/>
          <p:cNvSpPr txBox="1"/>
          <p:nvPr>
            <p:ph idx="1" type="subTitle"/>
          </p:nvPr>
        </p:nvSpPr>
        <p:spPr>
          <a:xfrm>
            <a:off x="1216100" y="3360925"/>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1158" name="Google Shape;1158;p24"/>
          <p:cNvPicPr preferRelativeResize="0"/>
          <p:nvPr/>
        </p:nvPicPr>
        <p:blipFill rotWithShape="1">
          <a:blip r:embed="rId2">
            <a:alphaModFix/>
          </a:blip>
          <a:srcRect b="0" l="12237" r="-2287" t="3400"/>
          <a:stretch/>
        </p:blipFill>
        <p:spPr>
          <a:xfrm flipH="1">
            <a:off x="909701" y="0"/>
            <a:ext cx="8234299" cy="4968751"/>
          </a:xfrm>
          <a:prstGeom prst="rect">
            <a:avLst/>
          </a:prstGeom>
          <a:noFill/>
          <a:ln>
            <a:noFill/>
          </a:ln>
        </p:spPr>
      </p:pic>
      <p:pic>
        <p:nvPicPr>
          <p:cNvPr id="1159" name="Google Shape;1159;p24"/>
          <p:cNvPicPr preferRelativeResize="0"/>
          <p:nvPr/>
        </p:nvPicPr>
        <p:blipFill>
          <a:blip r:embed="rId3">
            <a:alphaModFix/>
          </a:blip>
          <a:stretch>
            <a:fillRect/>
          </a:stretch>
        </p:blipFill>
        <p:spPr>
          <a:xfrm flipH="1">
            <a:off x="8050845" y="2149320"/>
            <a:ext cx="1093158" cy="1581217"/>
          </a:xfrm>
          <a:prstGeom prst="rect">
            <a:avLst/>
          </a:prstGeom>
          <a:noFill/>
          <a:ln>
            <a:noFill/>
          </a:ln>
        </p:spPr>
      </p:pic>
      <p:pic>
        <p:nvPicPr>
          <p:cNvPr id="1160" name="Google Shape;1160;p24"/>
          <p:cNvPicPr preferRelativeResize="0"/>
          <p:nvPr/>
        </p:nvPicPr>
        <p:blipFill>
          <a:blip r:embed="rId4">
            <a:alphaModFix/>
          </a:blip>
          <a:stretch>
            <a:fillRect/>
          </a:stretch>
        </p:blipFill>
        <p:spPr>
          <a:xfrm rot="10800000">
            <a:off x="2978019" y="4117501"/>
            <a:ext cx="3811802" cy="1038225"/>
          </a:xfrm>
          <a:prstGeom prst="rect">
            <a:avLst/>
          </a:prstGeom>
          <a:noFill/>
          <a:ln>
            <a:noFill/>
          </a:ln>
        </p:spPr>
      </p:pic>
      <p:pic>
        <p:nvPicPr>
          <p:cNvPr id="1161" name="Google Shape;1161;p24"/>
          <p:cNvPicPr preferRelativeResize="0"/>
          <p:nvPr/>
        </p:nvPicPr>
        <p:blipFill>
          <a:blip r:embed="rId5">
            <a:alphaModFix/>
          </a:blip>
          <a:stretch>
            <a:fillRect/>
          </a:stretch>
        </p:blipFill>
        <p:spPr>
          <a:xfrm flipH="1" rot="-912059">
            <a:off x="5515946" y="3153212"/>
            <a:ext cx="4623448" cy="2935025"/>
          </a:xfrm>
          <a:prstGeom prst="rect">
            <a:avLst/>
          </a:prstGeom>
          <a:noFill/>
          <a:ln>
            <a:noFill/>
          </a:ln>
        </p:spPr>
      </p:pic>
      <p:grpSp>
        <p:nvGrpSpPr>
          <p:cNvPr id="1162" name="Google Shape;1162;p24"/>
          <p:cNvGrpSpPr/>
          <p:nvPr/>
        </p:nvGrpSpPr>
        <p:grpSpPr>
          <a:xfrm>
            <a:off x="4399146" y="3433050"/>
            <a:ext cx="4958925" cy="1722675"/>
            <a:chOff x="4387888" y="3520850"/>
            <a:chExt cx="4958925" cy="1722675"/>
          </a:xfrm>
        </p:grpSpPr>
        <p:grpSp>
          <p:nvGrpSpPr>
            <p:cNvPr id="1163" name="Google Shape;1163;p24"/>
            <p:cNvGrpSpPr/>
            <p:nvPr/>
          </p:nvGrpSpPr>
          <p:grpSpPr>
            <a:xfrm flipH="1">
              <a:off x="4549813" y="4921025"/>
              <a:ext cx="4720800" cy="322500"/>
              <a:chOff x="190550" y="182425"/>
              <a:chExt cx="4720800" cy="322500"/>
            </a:xfrm>
          </p:grpSpPr>
          <p:sp>
            <p:nvSpPr>
              <p:cNvPr id="1164" name="Google Shape;1164;p2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2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2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2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2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2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5" name="Google Shape;1175;p24"/>
            <p:cNvGrpSpPr/>
            <p:nvPr/>
          </p:nvGrpSpPr>
          <p:grpSpPr>
            <a:xfrm flipH="1">
              <a:off x="5940463" y="3987575"/>
              <a:ext cx="3406350" cy="322500"/>
              <a:chOff x="-247600" y="182425"/>
              <a:chExt cx="3406350" cy="322500"/>
            </a:xfrm>
          </p:grpSpPr>
          <p:sp>
            <p:nvSpPr>
              <p:cNvPr id="1176" name="Google Shape;1176;p2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2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2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2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2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2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4" name="Google Shape;1184;p24"/>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5" name="Google Shape;1185;p24"/>
            <p:cNvGrpSpPr/>
            <p:nvPr/>
          </p:nvGrpSpPr>
          <p:grpSpPr>
            <a:xfrm flipH="1">
              <a:off x="4387888" y="4454300"/>
              <a:ext cx="4720800" cy="322500"/>
              <a:chOff x="190550" y="182425"/>
              <a:chExt cx="4720800" cy="322500"/>
            </a:xfrm>
          </p:grpSpPr>
          <p:sp>
            <p:nvSpPr>
              <p:cNvPr id="1186" name="Google Shape;1186;p2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2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2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2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2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2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2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2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2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2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2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97" name="Google Shape;1197;p24"/>
          <p:cNvGrpSpPr/>
          <p:nvPr/>
        </p:nvGrpSpPr>
        <p:grpSpPr>
          <a:xfrm flipH="1">
            <a:off x="4210363" y="0"/>
            <a:ext cx="5158950" cy="1655975"/>
            <a:chOff x="-247600" y="-250950"/>
            <a:chExt cx="5158950" cy="1655975"/>
          </a:xfrm>
        </p:grpSpPr>
        <p:grpSp>
          <p:nvGrpSpPr>
            <p:cNvPr id="1198" name="Google Shape;1198;p24"/>
            <p:cNvGrpSpPr/>
            <p:nvPr/>
          </p:nvGrpSpPr>
          <p:grpSpPr>
            <a:xfrm>
              <a:off x="-247600" y="182425"/>
              <a:ext cx="5158950" cy="322500"/>
              <a:chOff x="-247600" y="182425"/>
              <a:chExt cx="5158950" cy="322500"/>
            </a:xfrm>
          </p:grpSpPr>
          <p:sp>
            <p:nvSpPr>
              <p:cNvPr id="1199" name="Google Shape;1199;p2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2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2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2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2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2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2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2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2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2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2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2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1" name="Google Shape;1211;p24"/>
            <p:cNvGrpSpPr/>
            <p:nvPr/>
          </p:nvGrpSpPr>
          <p:grpSpPr>
            <a:xfrm>
              <a:off x="-9475" y="-250950"/>
              <a:ext cx="4720800" cy="322500"/>
              <a:chOff x="190550" y="182425"/>
              <a:chExt cx="4720800" cy="322500"/>
            </a:xfrm>
          </p:grpSpPr>
          <p:sp>
            <p:nvSpPr>
              <p:cNvPr id="1212" name="Google Shape;1212;p2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2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2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2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2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2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2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2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2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3" name="Google Shape;1223;p24"/>
            <p:cNvGrpSpPr/>
            <p:nvPr/>
          </p:nvGrpSpPr>
          <p:grpSpPr>
            <a:xfrm>
              <a:off x="-247600" y="1082525"/>
              <a:ext cx="3844500" cy="322500"/>
              <a:chOff x="-247600" y="182425"/>
              <a:chExt cx="3844500" cy="322500"/>
            </a:xfrm>
          </p:grpSpPr>
          <p:sp>
            <p:nvSpPr>
              <p:cNvPr id="1224" name="Google Shape;1224;p2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2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2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2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2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2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3" name="Google Shape;1233;p24"/>
            <p:cNvGrpSpPr/>
            <p:nvPr/>
          </p:nvGrpSpPr>
          <p:grpSpPr>
            <a:xfrm>
              <a:off x="-9475" y="649150"/>
              <a:ext cx="4720800" cy="322500"/>
              <a:chOff x="190550" y="182425"/>
              <a:chExt cx="4720800" cy="322500"/>
            </a:xfrm>
          </p:grpSpPr>
          <p:sp>
            <p:nvSpPr>
              <p:cNvPr id="1234" name="Google Shape;1234;p2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2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2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2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2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2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2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2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2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2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_1_1">
    <p:spTree>
      <p:nvGrpSpPr>
        <p:cNvPr id="1245" name="Shape 1245"/>
        <p:cNvGrpSpPr/>
        <p:nvPr/>
      </p:nvGrpSpPr>
      <p:grpSpPr>
        <a:xfrm>
          <a:off x="0" y="0"/>
          <a:ext cx="0" cy="0"/>
          <a:chOff x="0" y="0"/>
          <a:chExt cx="0" cy="0"/>
        </a:xfrm>
      </p:grpSpPr>
      <p:sp>
        <p:nvSpPr>
          <p:cNvPr id="1246" name="Google Shape;1246;p25"/>
          <p:cNvSpPr txBox="1"/>
          <p:nvPr>
            <p:ph type="title"/>
          </p:nvPr>
        </p:nvSpPr>
        <p:spPr>
          <a:xfrm>
            <a:off x="4455175" y="2442925"/>
            <a:ext cx="3811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47" name="Google Shape;1247;p25"/>
          <p:cNvSpPr txBox="1"/>
          <p:nvPr>
            <p:ph hasCustomPrompt="1" idx="2" type="title"/>
          </p:nvPr>
        </p:nvSpPr>
        <p:spPr>
          <a:xfrm>
            <a:off x="5340125" y="852500"/>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248" name="Google Shape;1248;p25"/>
          <p:cNvSpPr txBox="1"/>
          <p:nvPr>
            <p:ph idx="1" type="subTitle"/>
          </p:nvPr>
        </p:nvSpPr>
        <p:spPr>
          <a:xfrm>
            <a:off x="4498975" y="3360925"/>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1249" name="Google Shape;1249;p25"/>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250" name="Google Shape;1250;p25"/>
          <p:cNvPicPr preferRelativeResize="0"/>
          <p:nvPr/>
        </p:nvPicPr>
        <p:blipFill>
          <a:blip r:embed="rId3">
            <a:alphaModFix/>
          </a:blip>
          <a:stretch>
            <a:fillRect/>
          </a:stretch>
        </p:blipFill>
        <p:spPr>
          <a:xfrm>
            <a:off x="0" y="3134300"/>
            <a:ext cx="4903125" cy="2009200"/>
          </a:xfrm>
          <a:prstGeom prst="rect">
            <a:avLst/>
          </a:prstGeom>
          <a:noFill/>
          <a:ln>
            <a:noFill/>
          </a:ln>
        </p:spPr>
      </p:pic>
      <p:pic>
        <p:nvPicPr>
          <p:cNvPr id="1251" name="Google Shape;1251;p25"/>
          <p:cNvPicPr preferRelativeResize="0"/>
          <p:nvPr/>
        </p:nvPicPr>
        <p:blipFill>
          <a:blip r:embed="rId4">
            <a:alphaModFix/>
          </a:blip>
          <a:stretch>
            <a:fillRect/>
          </a:stretch>
        </p:blipFill>
        <p:spPr>
          <a:xfrm>
            <a:off x="142874" y="3617361"/>
            <a:ext cx="1789121" cy="1575361"/>
          </a:xfrm>
          <a:prstGeom prst="rect">
            <a:avLst/>
          </a:prstGeom>
          <a:noFill/>
          <a:ln>
            <a:noFill/>
          </a:ln>
        </p:spPr>
      </p:pic>
      <p:grpSp>
        <p:nvGrpSpPr>
          <p:cNvPr id="1252" name="Google Shape;1252;p25"/>
          <p:cNvGrpSpPr/>
          <p:nvPr/>
        </p:nvGrpSpPr>
        <p:grpSpPr>
          <a:xfrm flipH="1">
            <a:off x="-225100" y="3420825"/>
            <a:ext cx="4958925" cy="1722675"/>
            <a:chOff x="4387888" y="3520850"/>
            <a:chExt cx="4958925" cy="1722675"/>
          </a:xfrm>
        </p:grpSpPr>
        <p:grpSp>
          <p:nvGrpSpPr>
            <p:cNvPr id="1253" name="Google Shape;1253;p25"/>
            <p:cNvGrpSpPr/>
            <p:nvPr/>
          </p:nvGrpSpPr>
          <p:grpSpPr>
            <a:xfrm flipH="1">
              <a:off x="4549813" y="4921025"/>
              <a:ext cx="4720800" cy="322500"/>
              <a:chOff x="190550" y="182425"/>
              <a:chExt cx="4720800" cy="322500"/>
            </a:xfrm>
          </p:grpSpPr>
          <p:sp>
            <p:nvSpPr>
              <p:cNvPr id="1254" name="Google Shape;1254;p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2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2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2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2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2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2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5" name="Google Shape;1265;p25"/>
            <p:cNvGrpSpPr/>
            <p:nvPr/>
          </p:nvGrpSpPr>
          <p:grpSpPr>
            <a:xfrm flipH="1">
              <a:off x="5940463" y="3987575"/>
              <a:ext cx="3406350" cy="322500"/>
              <a:chOff x="-247600" y="182425"/>
              <a:chExt cx="3406350" cy="322500"/>
            </a:xfrm>
          </p:grpSpPr>
          <p:sp>
            <p:nvSpPr>
              <p:cNvPr id="1266" name="Google Shape;1266;p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2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2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4" name="Google Shape;1274;p25"/>
            <p:cNvGrpSpPr/>
            <p:nvPr/>
          </p:nvGrpSpPr>
          <p:grpSpPr>
            <a:xfrm flipH="1">
              <a:off x="7016788" y="3520850"/>
              <a:ext cx="2091900" cy="322500"/>
              <a:chOff x="-247600" y="182425"/>
              <a:chExt cx="2091900" cy="322500"/>
            </a:xfrm>
          </p:grpSpPr>
          <p:sp>
            <p:nvSpPr>
              <p:cNvPr id="1275" name="Google Shape;1275;p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2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0" name="Google Shape;1280;p25"/>
            <p:cNvGrpSpPr/>
            <p:nvPr/>
          </p:nvGrpSpPr>
          <p:grpSpPr>
            <a:xfrm flipH="1">
              <a:off x="4387888" y="4454300"/>
              <a:ext cx="4720800" cy="322500"/>
              <a:chOff x="190550" y="182425"/>
              <a:chExt cx="4720800" cy="322500"/>
            </a:xfrm>
          </p:grpSpPr>
          <p:sp>
            <p:nvSpPr>
              <p:cNvPr id="1281" name="Google Shape;1281;p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2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2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2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2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92" name="Google Shape;1292;p25"/>
          <p:cNvGrpSpPr/>
          <p:nvPr/>
        </p:nvGrpSpPr>
        <p:grpSpPr>
          <a:xfrm>
            <a:off x="-247600" y="-250950"/>
            <a:ext cx="5158950" cy="1655975"/>
            <a:chOff x="-247600" y="-250950"/>
            <a:chExt cx="5158950" cy="1655975"/>
          </a:xfrm>
        </p:grpSpPr>
        <p:grpSp>
          <p:nvGrpSpPr>
            <p:cNvPr id="1293" name="Google Shape;1293;p25"/>
            <p:cNvGrpSpPr/>
            <p:nvPr/>
          </p:nvGrpSpPr>
          <p:grpSpPr>
            <a:xfrm>
              <a:off x="-247600" y="182425"/>
              <a:ext cx="5158950" cy="322500"/>
              <a:chOff x="-247600" y="182425"/>
              <a:chExt cx="5158950" cy="322500"/>
            </a:xfrm>
          </p:grpSpPr>
          <p:sp>
            <p:nvSpPr>
              <p:cNvPr id="1294" name="Google Shape;1294;p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2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2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2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2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2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6" name="Google Shape;1306;p25"/>
            <p:cNvGrpSpPr/>
            <p:nvPr/>
          </p:nvGrpSpPr>
          <p:grpSpPr>
            <a:xfrm>
              <a:off x="-9475" y="-250950"/>
              <a:ext cx="4720800" cy="322500"/>
              <a:chOff x="190550" y="182425"/>
              <a:chExt cx="4720800" cy="322500"/>
            </a:xfrm>
          </p:grpSpPr>
          <p:sp>
            <p:nvSpPr>
              <p:cNvPr id="1307" name="Google Shape;1307;p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2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2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2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2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8" name="Google Shape;1318;p25"/>
            <p:cNvGrpSpPr/>
            <p:nvPr/>
          </p:nvGrpSpPr>
          <p:grpSpPr>
            <a:xfrm>
              <a:off x="-247600" y="1082525"/>
              <a:ext cx="3844500" cy="322500"/>
              <a:chOff x="-247600" y="182425"/>
              <a:chExt cx="3844500" cy="322500"/>
            </a:xfrm>
          </p:grpSpPr>
          <p:sp>
            <p:nvSpPr>
              <p:cNvPr id="1319" name="Google Shape;1319;p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2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2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2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2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8" name="Google Shape;1328;p25"/>
            <p:cNvGrpSpPr/>
            <p:nvPr/>
          </p:nvGrpSpPr>
          <p:grpSpPr>
            <a:xfrm>
              <a:off x="-9475" y="649150"/>
              <a:ext cx="4720800" cy="322500"/>
              <a:chOff x="190550" y="182425"/>
              <a:chExt cx="4720800" cy="322500"/>
            </a:xfrm>
          </p:grpSpPr>
          <p:sp>
            <p:nvSpPr>
              <p:cNvPr id="1329" name="Google Shape;1329;p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2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2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2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2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2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2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1340" name="Shape 1340"/>
        <p:cNvGrpSpPr/>
        <p:nvPr/>
      </p:nvGrpSpPr>
      <p:grpSpPr>
        <a:xfrm>
          <a:off x="0" y="0"/>
          <a:ext cx="0" cy="0"/>
          <a:chOff x="0" y="0"/>
          <a:chExt cx="0" cy="0"/>
        </a:xfrm>
      </p:grpSpPr>
      <p:sp>
        <p:nvSpPr>
          <p:cNvPr id="1341" name="Google Shape;1341;p26"/>
          <p:cNvSpPr txBox="1"/>
          <p:nvPr>
            <p:ph type="title"/>
          </p:nvPr>
        </p:nvSpPr>
        <p:spPr>
          <a:xfrm>
            <a:off x="924650" y="2783625"/>
            <a:ext cx="4076100" cy="531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342" name="Google Shape;1342;p26"/>
          <p:cNvSpPr txBox="1"/>
          <p:nvPr>
            <p:ph idx="1" type="subTitle"/>
          </p:nvPr>
        </p:nvSpPr>
        <p:spPr>
          <a:xfrm>
            <a:off x="924650" y="1508850"/>
            <a:ext cx="4391100" cy="139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None/>
              <a:defRPr sz="20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pic>
        <p:nvPicPr>
          <p:cNvPr id="1343" name="Google Shape;1343;p26"/>
          <p:cNvPicPr preferRelativeResize="0"/>
          <p:nvPr/>
        </p:nvPicPr>
        <p:blipFill rotWithShape="1">
          <a:blip r:embed="rId2">
            <a:alphaModFix/>
          </a:blip>
          <a:srcRect b="0" l="0" r="0" t="3400"/>
          <a:stretch/>
        </p:blipFill>
        <p:spPr>
          <a:xfrm rot="10800000">
            <a:off x="125" y="174750"/>
            <a:ext cx="9144000" cy="4968751"/>
          </a:xfrm>
          <a:prstGeom prst="rect">
            <a:avLst/>
          </a:prstGeom>
          <a:noFill/>
          <a:ln>
            <a:noFill/>
          </a:ln>
        </p:spPr>
      </p:pic>
      <p:grpSp>
        <p:nvGrpSpPr>
          <p:cNvPr id="1344" name="Google Shape;1344;p26"/>
          <p:cNvGrpSpPr/>
          <p:nvPr/>
        </p:nvGrpSpPr>
        <p:grpSpPr>
          <a:xfrm>
            <a:off x="4387888" y="3520850"/>
            <a:ext cx="4958925" cy="1722675"/>
            <a:chOff x="4387888" y="3520850"/>
            <a:chExt cx="4958925" cy="1722675"/>
          </a:xfrm>
        </p:grpSpPr>
        <p:grpSp>
          <p:nvGrpSpPr>
            <p:cNvPr id="1345" name="Google Shape;1345;p26"/>
            <p:cNvGrpSpPr/>
            <p:nvPr/>
          </p:nvGrpSpPr>
          <p:grpSpPr>
            <a:xfrm flipH="1">
              <a:off x="4549813" y="4921025"/>
              <a:ext cx="4720800" cy="322500"/>
              <a:chOff x="190550" y="182425"/>
              <a:chExt cx="4720800" cy="322500"/>
            </a:xfrm>
          </p:grpSpPr>
          <p:sp>
            <p:nvSpPr>
              <p:cNvPr id="1346" name="Google Shape;1346;p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2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2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2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2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2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2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7" name="Google Shape;1357;p26"/>
            <p:cNvGrpSpPr/>
            <p:nvPr/>
          </p:nvGrpSpPr>
          <p:grpSpPr>
            <a:xfrm flipH="1">
              <a:off x="5940463" y="3987575"/>
              <a:ext cx="3406350" cy="322500"/>
              <a:chOff x="-247600" y="182425"/>
              <a:chExt cx="3406350" cy="322500"/>
            </a:xfrm>
          </p:grpSpPr>
          <p:sp>
            <p:nvSpPr>
              <p:cNvPr id="1358" name="Google Shape;1358;p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2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2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2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2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6" name="Google Shape;1366;p26"/>
            <p:cNvGrpSpPr/>
            <p:nvPr/>
          </p:nvGrpSpPr>
          <p:grpSpPr>
            <a:xfrm flipH="1">
              <a:off x="7016788" y="3520850"/>
              <a:ext cx="2091900" cy="322500"/>
              <a:chOff x="-247600" y="182425"/>
              <a:chExt cx="2091900" cy="322500"/>
            </a:xfrm>
          </p:grpSpPr>
          <p:sp>
            <p:nvSpPr>
              <p:cNvPr id="1367" name="Google Shape;1367;p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2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2" name="Google Shape;1372;p26"/>
            <p:cNvGrpSpPr/>
            <p:nvPr/>
          </p:nvGrpSpPr>
          <p:grpSpPr>
            <a:xfrm flipH="1">
              <a:off x="4387888" y="4454300"/>
              <a:ext cx="4720800" cy="322500"/>
              <a:chOff x="190550" y="182425"/>
              <a:chExt cx="4720800" cy="322500"/>
            </a:xfrm>
          </p:grpSpPr>
          <p:sp>
            <p:nvSpPr>
              <p:cNvPr id="1373" name="Google Shape;1373;p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2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2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2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2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2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2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2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384" name="Google Shape;1384;p26"/>
          <p:cNvPicPr preferRelativeResize="0"/>
          <p:nvPr/>
        </p:nvPicPr>
        <p:blipFill>
          <a:blip r:embed="rId3">
            <a:alphaModFix/>
          </a:blip>
          <a:stretch>
            <a:fillRect/>
          </a:stretch>
        </p:blipFill>
        <p:spPr>
          <a:xfrm flipH="1">
            <a:off x="-179525" y="309476"/>
            <a:ext cx="1104175" cy="1292750"/>
          </a:xfrm>
          <a:prstGeom prst="rect">
            <a:avLst/>
          </a:prstGeom>
          <a:noFill/>
          <a:ln>
            <a:noFill/>
          </a:ln>
        </p:spPr>
      </p:pic>
      <p:grpSp>
        <p:nvGrpSpPr>
          <p:cNvPr id="1385" name="Google Shape;1385;p26"/>
          <p:cNvGrpSpPr/>
          <p:nvPr/>
        </p:nvGrpSpPr>
        <p:grpSpPr>
          <a:xfrm flipH="1">
            <a:off x="6162988" y="0"/>
            <a:ext cx="3206325" cy="1655975"/>
            <a:chOff x="-247600" y="-250950"/>
            <a:chExt cx="3206325" cy="1655975"/>
          </a:xfrm>
        </p:grpSpPr>
        <p:grpSp>
          <p:nvGrpSpPr>
            <p:cNvPr id="1386" name="Google Shape;1386;p26"/>
            <p:cNvGrpSpPr/>
            <p:nvPr/>
          </p:nvGrpSpPr>
          <p:grpSpPr>
            <a:xfrm>
              <a:off x="-247600" y="182425"/>
              <a:ext cx="2968200" cy="322500"/>
              <a:chOff x="-247600" y="182425"/>
              <a:chExt cx="2968200" cy="322500"/>
            </a:xfrm>
          </p:grpSpPr>
          <p:sp>
            <p:nvSpPr>
              <p:cNvPr id="1387" name="Google Shape;1387;p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2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2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2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4" name="Google Shape;1394;p26"/>
            <p:cNvGrpSpPr/>
            <p:nvPr/>
          </p:nvGrpSpPr>
          <p:grpSpPr>
            <a:xfrm>
              <a:off x="-9475" y="-250950"/>
              <a:ext cx="2968200" cy="322500"/>
              <a:chOff x="190550" y="182425"/>
              <a:chExt cx="2968200" cy="322500"/>
            </a:xfrm>
          </p:grpSpPr>
          <p:sp>
            <p:nvSpPr>
              <p:cNvPr id="1395" name="Google Shape;1395;p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2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2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2" name="Google Shape;1402;p26"/>
            <p:cNvGrpSpPr/>
            <p:nvPr/>
          </p:nvGrpSpPr>
          <p:grpSpPr>
            <a:xfrm>
              <a:off x="-247600" y="1082525"/>
              <a:ext cx="2530050" cy="322500"/>
              <a:chOff x="-247600" y="182425"/>
              <a:chExt cx="2530050" cy="322500"/>
            </a:xfrm>
          </p:grpSpPr>
          <p:sp>
            <p:nvSpPr>
              <p:cNvPr id="1403" name="Google Shape;1403;p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2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2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9" name="Google Shape;1409;p26"/>
            <p:cNvGrpSpPr/>
            <p:nvPr/>
          </p:nvGrpSpPr>
          <p:grpSpPr>
            <a:xfrm>
              <a:off x="-9475" y="649150"/>
              <a:ext cx="2530050" cy="322500"/>
              <a:chOff x="190550" y="182425"/>
              <a:chExt cx="2530050" cy="322500"/>
            </a:xfrm>
          </p:grpSpPr>
          <p:sp>
            <p:nvSpPr>
              <p:cNvPr id="1410" name="Google Shape;1410;p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2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2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416" name="Google Shape;1416;p26"/>
          <p:cNvPicPr preferRelativeResize="0"/>
          <p:nvPr/>
        </p:nvPicPr>
        <p:blipFill>
          <a:blip r:embed="rId4">
            <a:alphaModFix amt="95000"/>
          </a:blip>
          <a:stretch>
            <a:fillRect/>
          </a:stretch>
        </p:blipFill>
        <p:spPr>
          <a:xfrm>
            <a:off x="637448" y="375386"/>
            <a:ext cx="2153375" cy="662100"/>
          </a:xfrm>
          <a:prstGeom prst="rect">
            <a:avLst/>
          </a:prstGeom>
          <a:noFill/>
          <a:ln>
            <a:noFill/>
          </a:ln>
        </p:spPr>
      </p:pic>
      <p:pic>
        <p:nvPicPr>
          <p:cNvPr id="1417" name="Google Shape;1417;p26"/>
          <p:cNvPicPr preferRelativeResize="0"/>
          <p:nvPr/>
        </p:nvPicPr>
        <p:blipFill>
          <a:blip r:embed="rId5">
            <a:alphaModFix/>
          </a:blip>
          <a:stretch>
            <a:fillRect/>
          </a:stretch>
        </p:blipFill>
        <p:spPr>
          <a:xfrm flipH="1" rot="-802594">
            <a:off x="6186698" y="-568945"/>
            <a:ext cx="4217705" cy="255076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1418" name="Shape 1418"/>
        <p:cNvGrpSpPr/>
        <p:nvPr/>
      </p:nvGrpSpPr>
      <p:grpSpPr>
        <a:xfrm>
          <a:off x="0" y="0"/>
          <a:ext cx="0" cy="0"/>
          <a:chOff x="0" y="0"/>
          <a:chExt cx="0" cy="0"/>
        </a:xfrm>
      </p:grpSpPr>
      <p:sp>
        <p:nvSpPr>
          <p:cNvPr id="1419" name="Google Shape;1419;p27"/>
          <p:cNvSpPr txBox="1"/>
          <p:nvPr>
            <p:ph idx="1" type="subTitle"/>
          </p:nvPr>
        </p:nvSpPr>
        <p:spPr>
          <a:xfrm>
            <a:off x="3818788" y="2771775"/>
            <a:ext cx="4610100" cy="866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20" name="Google Shape;1420;p27"/>
          <p:cNvSpPr txBox="1"/>
          <p:nvPr>
            <p:ph type="title"/>
          </p:nvPr>
        </p:nvSpPr>
        <p:spPr>
          <a:xfrm>
            <a:off x="3818788" y="1427350"/>
            <a:ext cx="4610100" cy="1646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9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421" name="Google Shape;1421;p27"/>
          <p:cNvPicPr preferRelativeResize="0"/>
          <p:nvPr/>
        </p:nvPicPr>
        <p:blipFill>
          <a:blip r:embed="rId2">
            <a:alphaModFix/>
          </a:blip>
          <a:stretch>
            <a:fillRect/>
          </a:stretch>
        </p:blipFill>
        <p:spPr>
          <a:xfrm>
            <a:off x="0" y="3134300"/>
            <a:ext cx="4903125" cy="2009200"/>
          </a:xfrm>
          <a:prstGeom prst="rect">
            <a:avLst/>
          </a:prstGeom>
          <a:noFill/>
          <a:ln>
            <a:noFill/>
          </a:ln>
        </p:spPr>
      </p:pic>
      <p:pic>
        <p:nvPicPr>
          <p:cNvPr id="1422" name="Google Shape;1422;p27"/>
          <p:cNvPicPr preferRelativeResize="0"/>
          <p:nvPr/>
        </p:nvPicPr>
        <p:blipFill>
          <a:blip r:embed="rId3">
            <a:alphaModFix/>
          </a:blip>
          <a:stretch>
            <a:fillRect/>
          </a:stretch>
        </p:blipFill>
        <p:spPr>
          <a:xfrm>
            <a:off x="-916696" y="-344732"/>
            <a:ext cx="4529351" cy="2343800"/>
          </a:xfrm>
          <a:prstGeom prst="rect">
            <a:avLst/>
          </a:prstGeom>
          <a:noFill/>
          <a:ln>
            <a:noFill/>
          </a:ln>
        </p:spPr>
      </p:pic>
      <p:pic>
        <p:nvPicPr>
          <p:cNvPr id="1423" name="Google Shape;1423;p27"/>
          <p:cNvPicPr preferRelativeResize="0"/>
          <p:nvPr/>
        </p:nvPicPr>
        <p:blipFill>
          <a:blip r:embed="rId4">
            <a:alphaModFix/>
          </a:blip>
          <a:stretch>
            <a:fillRect/>
          </a:stretch>
        </p:blipFill>
        <p:spPr>
          <a:xfrm>
            <a:off x="142874" y="3617361"/>
            <a:ext cx="1789121" cy="1575361"/>
          </a:xfrm>
          <a:prstGeom prst="rect">
            <a:avLst/>
          </a:prstGeom>
          <a:noFill/>
          <a:ln>
            <a:noFill/>
          </a:ln>
        </p:spPr>
      </p:pic>
      <p:pic>
        <p:nvPicPr>
          <p:cNvPr id="1424" name="Google Shape;1424;p27"/>
          <p:cNvPicPr preferRelativeResize="0"/>
          <p:nvPr/>
        </p:nvPicPr>
        <p:blipFill>
          <a:blip r:embed="rId5">
            <a:alphaModFix/>
          </a:blip>
          <a:stretch>
            <a:fillRect/>
          </a:stretch>
        </p:blipFill>
        <p:spPr>
          <a:xfrm>
            <a:off x="6528006" y="3947968"/>
            <a:ext cx="2811057" cy="825746"/>
          </a:xfrm>
          <a:prstGeom prst="rect">
            <a:avLst/>
          </a:prstGeom>
          <a:noFill/>
          <a:ln>
            <a:noFill/>
          </a:ln>
        </p:spPr>
      </p:pic>
      <p:grpSp>
        <p:nvGrpSpPr>
          <p:cNvPr id="1425" name="Google Shape;1425;p27"/>
          <p:cNvGrpSpPr/>
          <p:nvPr/>
        </p:nvGrpSpPr>
        <p:grpSpPr>
          <a:xfrm flipH="1">
            <a:off x="-225100" y="3420825"/>
            <a:ext cx="4958925" cy="1722675"/>
            <a:chOff x="4387888" y="3520850"/>
            <a:chExt cx="4958925" cy="1722675"/>
          </a:xfrm>
        </p:grpSpPr>
        <p:grpSp>
          <p:nvGrpSpPr>
            <p:cNvPr id="1426" name="Google Shape;1426;p27"/>
            <p:cNvGrpSpPr/>
            <p:nvPr/>
          </p:nvGrpSpPr>
          <p:grpSpPr>
            <a:xfrm flipH="1">
              <a:off x="4549813" y="4921025"/>
              <a:ext cx="4720800" cy="322500"/>
              <a:chOff x="190550" y="182425"/>
              <a:chExt cx="4720800" cy="322500"/>
            </a:xfrm>
          </p:grpSpPr>
          <p:sp>
            <p:nvSpPr>
              <p:cNvPr id="1427" name="Google Shape;1427;p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2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2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2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2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2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2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2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8" name="Google Shape;1438;p27"/>
            <p:cNvGrpSpPr/>
            <p:nvPr/>
          </p:nvGrpSpPr>
          <p:grpSpPr>
            <a:xfrm flipH="1">
              <a:off x="5940463" y="3987575"/>
              <a:ext cx="3406350" cy="322500"/>
              <a:chOff x="-247600" y="182425"/>
              <a:chExt cx="3406350" cy="322500"/>
            </a:xfrm>
          </p:grpSpPr>
          <p:sp>
            <p:nvSpPr>
              <p:cNvPr id="1439" name="Google Shape;1439;p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2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2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2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7" name="Google Shape;1447;p27"/>
            <p:cNvGrpSpPr/>
            <p:nvPr/>
          </p:nvGrpSpPr>
          <p:grpSpPr>
            <a:xfrm flipH="1">
              <a:off x="7016788" y="3520850"/>
              <a:ext cx="2091900" cy="322500"/>
              <a:chOff x="-247600" y="182425"/>
              <a:chExt cx="2091900" cy="322500"/>
            </a:xfrm>
          </p:grpSpPr>
          <p:sp>
            <p:nvSpPr>
              <p:cNvPr id="1448" name="Google Shape;1448;p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2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3" name="Google Shape;1453;p27"/>
            <p:cNvGrpSpPr/>
            <p:nvPr/>
          </p:nvGrpSpPr>
          <p:grpSpPr>
            <a:xfrm flipH="1">
              <a:off x="4387888" y="4454300"/>
              <a:ext cx="4720800" cy="322500"/>
              <a:chOff x="190550" y="182425"/>
              <a:chExt cx="4720800" cy="322500"/>
            </a:xfrm>
          </p:grpSpPr>
          <p:sp>
            <p:nvSpPr>
              <p:cNvPr id="1454" name="Google Shape;1454;p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2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2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2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2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2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2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65" name="Google Shape;1465;p27"/>
          <p:cNvGrpSpPr/>
          <p:nvPr/>
        </p:nvGrpSpPr>
        <p:grpSpPr>
          <a:xfrm>
            <a:off x="6604200" y="-812"/>
            <a:ext cx="2539800" cy="755875"/>
            <a:chOff x="6604200" y="-812"/>
            <a:chExt cx="2539800" cy="755875"/>
          </a:xfrm>
        </p:grpSpPr>
        <p:grpSp>
          <p:nvGrpSpPr>
            <p:cNvPr id="1466" name="Google Shape;1466;p27"/>
            <p:cNvGrpSpPr/>
            <p:nvPr/>
          </p:nvGrpSpPr>
          <p:grpSpPr>
            <a:xfrm flipH="1">
              <a:off x="6852075" y="432563"/>
              <a:ext cx="2091900" cy="322500"/>
              <a:chOff x="628700" y="182425"/>
              <a:chExt cx="2091900" cy="322500"/>
            </a:xfrm>
          </p:grpSpPr>
          <p:sp>
            <p:nvSpPr>
              <p:cNvPr id="1467" name="Google Shape;1467;p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2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2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2" name="Google Shape;1472;p27"/>
            <p:cNvGrpSpPr/>
            <p:nvPr/>
          </p:nvGrpSpPr>
          <p:grpSpPr>
            <a:xfrm flipH="1">
              <a:off x="7928400" y="-812"/>
              <a:ext cx="1215600" cy="322500"/>
              <a:chOff x="628700" y="182425"/>
              <a:chExt cx="1215600" cy="322500"/>
            </a:xfrm>
          </p:grpSpPr>
          <p:sp>
            <p:nvSpPr>
              <p:cNvPr id="1473" name="Google Shape;1473;p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6" name="Google Shape;1476;p27"/>
            <p:cNvGrpSpPr/>
            <p:nvPr/>
          </p:nvGrpSpPr>
          <p:grpSpPr>
            <a:xfrm flipH="1">
              <a:off x="6604200" y="-812"/>
              <a:ext cx="1215600" cy="322500"/>
              <a:chOff x="628700" y="182425"/>
              <a:chExt cx="1215600" cy="322500"/>
            </a:xfrm>
          </p:grpSpPr>
          <p:sp>
            <p:nvSpPr>
              <p:cNvPr id="1477" name="Google Shape;1477;p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480" name="Google Shape;1480;p27"/>
          <p:cNvPicPr preferRelativeResize="0"/>
          <p:nvPr/>
        </p:nvPicPr>
        <p:blipFill>
          <a:blip r:embed="rId6">
            <a:alphaModFix/>
          </a:blip>
          <a:stretch>
            <a:fillRect/>
          </a:stretch>
        </p:blipFill>
        <p:spPr>
          <a:xfrm flipH="1">
            <a:off x="5486399" y="4"/>
            <a:ext cx="3657602" cy="99622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
    <p:spTree>
      <p:nvGrpSpPr>
        <p:cNvPr id="1481" name="Shape 1481"/>
        <p:cNvGrpSpPr/>
        <p:nvPr/>
      </p:nvGrpSpPr>
      <p:grpSpPr>
        <a:xfrm>
          <a:off x="0" y="0"/>
          <a:ext cx="0" cy="0"/>
          <a:chOff x="0" y="0"/>
          <a:chExt cx="0" cy="0"/>
        </a:xfrm>
      </p:grpSpPr>
      <p:pic>
        <p:nvPicPr>
          <p:cNvPr id="1482" name="Google Shape;1482;p28"/>
          <p:cNvPicPr preferRelativeResize="0"/>
          <p:nvPr/>
        </p:nvPicPr>
        <p:blipFill rotWithShape="1">
          <a:blip r:embed="rId2">
            <a:alphaModFix/>
          </a:blip>
          <a:srcRect b="0" l="0" r="10039" t="0"/>
          <a:stretch/>
        </p:blipFill>
        <p:spPr>
          <a:xfrm>
            <a:off x="5219000" y="3355575"/>
            <a:ext cx="3925001" cy="1787925"/>
          </a:xfrm>
          <a:prstGeom prst="rect">
            <a:avLst/>
          </a:prstGeom>
          <a:noFill/>
          <a:ln>
            <a:noFill/>
          </a:ln>
        </p:spPr>
      </p:pic>
      <p:sp>
        <p:nvSpPr>
          <p:cNvPr id="1483" name="Google Shape;1483;p28"/>
          <p:cNvSpPr txBox="1"/>
          <p:nvPr>
            <p:ph idx="1" type="subTitle"/>
          </p:nvPr>
        </p:nvSpPr>
        <p:spPr>
          <a:xfrm>
            <a:off x="962750" y="2143125"/>
            <a:ext cx="4871100" cy="2245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484" name="Google Shape;1484;p28"/>
          <p:cNvSpPr txBox="1"/>
          <p:nvPr>
            <p:ph type="title"/>
          </p:nvPr>
        </p:nvSpPr>
        <p:spPr>
          <a:xfrm>
            <a:off x="962750" y="1603775"/>
            <a:ext cx="3252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485" name="Google Shape;1485;p28"/>
          <p:cNvPicPr preferRelativeResize="0"/>
          <p:nvPr/>
        </p:nvPicPr>
        <p:blipFill rotWithShape="1">
          <a:blip r:embed="rId3">
            <a:alphaModFix/>
          </a:blip>
          <a:srcRect b="3110" l="0" r="0" t="0"/>
          <a:stretch/>
        </p:blipFill>
        <p:spPr>
          <a:xfrm flipH="1" rot="10800000">
            <a:off x="0" y="-40250"/>
            <a:ext cx="9144000" cy="4983725"/>
          </a:xfrm>
          <a:prstGeom prst="rect">
            <a:avLst/>
          </a:prstGeom>
          <a:noFill/>
          <a:ln>
            <a:noFill/>
          </a:ln>
        </p:spPr>
      </p:pic>
      <p:grpSp>
        <p:nvGrpSpPr>
          <p:cNvPr id="1486" name="Google Shape;1486;p28"/>
          <p:cNvGrpSpPr/>
          <p:nvPr/>
        </p:nvGrpSpPr>
        <p:grpSpPr>
          <a:xfrm flipH="1">
            <a:off x="4210363" y="0"/>
            <a:ext cx="5158950" cy="1655975"/>
            <a:chOff x="-247600" y="-250950"/>
            <a:chExt cx="5158950" cy="1655975"/>
          </a:xfrm>
        </p:grpSpPr>
        <p:grpSp>
          <p:nvGrpSpPr>
            <p:cNvPr id="1487" name="Google Shape;1487;p28"/>
            <p:cNvGrpSpPr/>
            <p:nvPr/>
          </p:nvGrpSpPr>
          <p:grpSpPr>
            <a:xfrm>
              <a:off x="-247600" y="182425"/>
              <a:ext cx="5158950" cy="322500"/>
              <a:chOff x="-247600" y="182425"/>
              <a:chExt cx="5158950" cy="322500"/>
            </a:xfrm>
          </p:grpSpPr>
          <p:sp>
            <p:nvSpPr>
              <p:cNvPr id="1488" name="Google Shape;1488;p2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2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2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2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2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2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2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2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2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2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0" name="Google Shape;1500;p28"/>
            <p:cNvGrpSpPr/>
            <p:nvPr/>
          </p:nvGrpSpPr>
          <p:grpSpPr>
            <a:xfrm>
              <a:off x="-9475" y="-250950"/>
              <a:ext cx="4720800" cy="322500"/>
              <a:chOff x="190550" y="182425"/>
              <a:chExt cx="4720800" cy="322500"/>
            </a:xfrm>
          </p:grpSpPr>
          <p:sp>
            <p:nvSpPr>
              <p:cNvPr id="1501" name="Google Shape;1501;p2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2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2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2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2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2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2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2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2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2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2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2" name="Google Shape;1512;p28"/>
            <p:cNvGrpSpPr/>
            <p:nvPr/>
          </p:nvGrpSpPr>
          <p:grpSpPr>
            <a:xfrm>
              <a:off x="-247600" y="1082525"/>
              <a:ext cx="3844500" cy="322500"/>
              <a:chOff x="-247600" y="182425"/>
              <a:chExt cx="3844500" cy="322500"/>
            </a:xfrm>
          </p:grpSpPr>
          <p:sp>
            <p:nvSpPr>
              <p:cNvPr id="1513" name="Google Shape;1513;p2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2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2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2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2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2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2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2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2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2" name="Google Shape;1522;p28"/>
            <p:cNvGrpSpPr/>
            <p:nvPr/>
          </p:nvGrpSpPr>
          <p:grpSpPr>
            <a:xfrm>
              <a:off x="-9475" y="649150"/>
              <a:ext cx="4720800" cy="322500"/>
              <a:chOff x="190550" y="182425"/>
              <a:chExt cx="4720800" cy="322500"/>
            </a:xfrm>
          </p:grpSpPr>
          <p:sp>
            <p:nvSpPr>
              <p:cNvPr id="1523" name="Google Shape;1523;p2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2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2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2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2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2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2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2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2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2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2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534" name="Google Shape;1534;p28"/>
          <p:cNvPicPr preferRelativeResize="0"/>
          <p:nvPr/>
        </p:nvPicPr>
        <p:blipFill>
          <a:blip r:embed="rId4">
            <a:alphaModFix/>
          </a:blip>
          <a:stretch>
            <a:fillRect/>
          </a:stretch>
        </p:blipFill>
        <p:spPr>
          <a:xfrm>
            <a:off x="7219109" y="3441301"/>
            <a:ext cx="2150181" cy="66112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_1">
    <p:spTree>
      <p:nvGrpSpPr>
        <p:cNvPr id="1535" name="Shape 1535"/>
        <p:cNvGrpSpPr/>
        <p:nvPr/>
      </p:nvGrpSpPr>
      <p:grpSpPr>
        <a:xfrm>
          <a:off x="0" y="0"/>
          <a:ext cx="0" cy="0"/>
          <a:chOff x="0" y="0"/>
          <a:chExt cx="0" cy="0"/>
        </a:xfrm>
      </p:grpSpPr>
      <p:sp>
        <p:nvSpPr>
          <p:cNvPr id="1536" name="Google Shape;1536;p29"/>
          <p:cNvSpPr txBox="1"/>
          <p:nvPr>
            <p:ph idx="1" type="subTitle"/>
          </p:nvPr>
        </p:nvSpPr>
        <p:spPr>
          <a:xfrm>
            <a:off x="4686400" y="2722113"/>
            <a:ext cx="3476400" cy="962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537" name="Google Shape;1537;p29"/>
          <p:cNvSpPr txBox="1"/>
          <p:nvPr>
            <p:ph type="title"/>
          </p:nvPr>
        </p:nvSpPr>
        <p:spPr>
          <a:xfrm>
            <a:off x="4686400" y="2184088"/>
            <a:ext cx="3252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538" name="Google Shape;1538;p29"/>
          <p:cNvPicPr preferRelativeResize="0"/>
          <p:nvPr/>
        </p:nvPicPr>
        <p:blipFill rotWithShape="1">
          <a:blip r:embed="rId2">
            <a:alphaModFix/>
          </a:blip>
          <a:srcRect b="0" l="0" r="0" t="3400"/>
          <a:stretch/>
        </p:blipFill>
        <p:spPr>
          <a:xfrm flipH="1">
            <a:off x="125" y="0"/>
            <a:ext cx="9144000" cy="4968751"/>
          </a:xfrm>
          <a:prstGeom prst="rect">
            <a:avLst/>
          </a:prstGeom>
          <a:noFill/>
          <a:ln>
            <a:noFill/>
          </a:ln>
        </p:spPr>
      </p:pic>
      <p:grpSp>
        <p:nvGrpSpPr>
          <p:cNvPr id="1539" name="Google Shape;1539;p29"/>
          <p:cNvGrpSpPr/>
          <p:nvPr/>
        </p:nvGrpSpPr>
        <p:grpSpPr>
          <a:xfrm flipH="1">
            <a:off x="4210363" y="0"/>
            <a:ext cx="5158950" cy="1655975"/>
            <a:chOff x="-247600" y="-250950"/>
            <a:chExt cx="5158950" cy="1655975"/>
          </a:xfrm>
        </p:grpSpPr>
        <p:grpSp>
          <p:nvGrpSpPr>
            <p:cNvPr id="1540" name="Google Shape;1540;p29"/>
            <p:cNvGrpSpPr/>
            <p:nvPr/>
          </p:nvGrpSpPr>
          <p:grpSpPr>
            <a:xfrm>
              <a:off x="-247600" y="182425"/>
              <a:ext cx="5158950" cy="322500"/>
              <a:chOff x="-247600" y="182425"/>
              <a:chExt cx="5158950" cy="322500"/>
            </a:xfrm>
          </p:grpSpPr>
          <p:sp>
            <p:nvSpPr>
              <p:cNvPr id="1541" name="Google Shape;1541;p2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2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2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2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2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2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2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2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2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2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2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2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53" name="Google Shape;1553;p29"/>
            <p:cNvGrpSpPr/>
            <p:nvPr/>
          </p:nvGrpSpPr>
          <p:grpSpPr>
            <a:xfrm>
              <a:off x="-9475" y="-250950"/>
              <a:ext cx="4720800" cy="322500"/>
              <a:chOff x="190550" y="182425"/>
              <a:chExt cx="4720800" cy="322500"/>
            </a:xfrm>
          </p:grpSpPr>
          <p:sp>
            <p:nvSpPr>
              <p:cNvPr id="1554" name="Google Shape;1554;p2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2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2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2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2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2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2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2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2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2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2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5" name="Google Shape;1565;p29"/>
            <p:cNvGrpSpPr/>
            <p:nvPr/>
          </p:nvGrpSpPr>
          <p:grpSpPr>
            <a:xfrm>
              <a:off x="-247600" y="1082525"/>
              <a:ext cx="3844500" cy="322500"/>
              <a:chOff x="-247600" y="182425"/>
              <a:chExt cx="3844500" cy="322500"/>
            </a:xfrm>
          </p:grpSpPr>
          <p:sp>
            <p:nvSpPr>
              <p:cNvPr id="1566" name="Google Shape;1566;p2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2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2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2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2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2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2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2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2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5" name="Google Shape;1575;p29"/>
            <p:cNvGrpSpPr/>
            <p:nvPr/>
          </p:nvGrpSpPr>
          <p:grpSpPr>
            <a:xfrm>
              <a:off x="-9475" y="649150"/>
              <a:ext cx="4720800" cy="322500"/>
              <a:chOff x="190550" y="182425"/>
              <a:chExt cx="4720800" cy="322500"/>
            </a:xfrm>
          </p:grpSpPr>
          <p:sp>
            <p:nvSpPr>
              <p:cNvPr id="1576" name="Google Shape;1576;p2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2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2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2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2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2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2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2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2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2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2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587" name="Google Shape;1587;p29"/>
          <p:cNvPicPr preferRelativeResize="0"/>
          <p:nvPr/>
        </p:nvPicPr>
        <p:blipFill rotWithShape="1">
          <a:blip r:embed="rId3">
            <a:alphaModFix/>
          </a:blip>
          <a:srcRect b="0" l="0" r="23412" t="0"/>
          <a:stretch/>
        </p:blipFill>
        <p:spPr>
          <a:xfrm>
            <a:off x="7773750" y="3568125"/>
            <a:ext cx="1370250" cy="1575376"/>
          </a:xfrm>
          <a:prstGeom prst="rect">
            <a:avLst/>
          </a:prstGeom>
          <a:noFill/>
          <a:ln>
            <a:noFill/>
          </a:ln>
        </p:spPr>
      </p:pic>
      <p:pic>
        <p:nvPicPr>
          <p:cNvPr id="1588" name="Google Shape;1588;p29"/>
          <p:cNvPicPr preferRelativeResize="0"/>
          <p:nvPr/>
        </p:nvPicPr>
        <p:blipFill>
          <a:blip r:embed="rId4">
            <a:alphaModFix/>
          </a:blip>
          <a:stretch>
            <a:fillRect/>
          </a:stretch>
        </p:blipFill>
        <p:spPr>
          <a:xfrm>
            <a:off x="5724524" y="3827728"/>
            <a:ext cx="3163025" cy="12961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_1_1">
    <p:spTree>
      <p:nvGrpSpPr>
        <p:cNvPr id="1589" name="Shape 1589"/>
        <p:cNvGrpSpPr/>
        <p:nvPr/>
      </p:nvGrpSpPr>
      <p:grpSpPr>
        <a:xfrm>
          <a:off x="0" y="0"/>
          <a:ext cx="0" cy="0"/>
          <a:chOff x="0" y="0"/>
          <a:chExt cx="0" cy="0"/>
        </a:xfrm>
      </p:grpSpPr>
      <p:sp>
        <p:nvSpPr>
          <p:cNvPr id="1590" name="Google Shape;1590;p30"/>
          <p:cNvSpPr txBox="1"/>
          <p:nvPr>
            <p:ph idx="1" type="subTitle"/>
          </p:nvPr>
        </p:nvSpPr>
        <p:spPr>
          <a:xfrm>
            <a:off x="1476650" y="2576713"/>
            <a:ext cx="3476400" cy="9621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591" name="Google Shape;1591;p30"/>
          <p:cNvSpPr txBox="1"/>
          <p:nvPr>
            <p:ph type="title"/>
          </p:nvPr>
        </p:nvSpPr>
        <p:spPr>
          <a:xfrm>
            <a:off x="1701050" y="2046013"/>
            <a:ext cx="32520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a:solidFill>
                  <a:schemeClr val="accen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592" name="Google Shape;1592;p30"/>
          <p:cNvPicPr preferRelativeResize="0"/>
          <p:nvPr/>
        </p:nvPicPr>
        <p:blipFill>
          <a:blip r:embed="rId2">
            <a:alphaModFix/>
          </a:blip>
          <a:stretch>
            <a:fillRect/>
          </a:stretch>
        </p:blipFill>
        <p:spPr>
          <a:xfrm rot="10800000">
            <a:off x="-1597224" y="-1732441"/>
            <a:ext cx="4137676" cy="4043069"/>
          </a:xfrm>
          <a:prstGeom prst="rect">
            <a:avLst/>
          </a:prstGeom>
          <a:noFill/>
          <a:ln>
            <a:noFill/>
          </a:ln>
        </p:spPr>
      </p:pic>
      <p:pic>
        <p:nvPicPr>
          <p:cNvPr id="1593" name="Google Shape;1593;p30"/>
          <p:cNvPicPr preferRelativeResize="0"/>
          <p:nvPr/>
        </p:nvPicPr>
        <p:blipFill>
          <a:blip r:embed="rId3">
            <a:alphaModFix/>
          </a:blip>
          <a:stretch>
            <a:fillRect/>
          </a:stretch>
        </p:blipFill>
        <p:spPr>
          <a:xfrm flipH="1" rot="-5400000">
            <a:off x="2473999" y="-244655"/>
            <a:ext cx="1093158" cy="1581217"/>
          </a:xfrm>
          <a:prstGeom prst="rect">
            <a:avLst/>
          </a:prstGeom>
          <a:noFill/>
          <a:ln>
            <a:noFill/>
          </a:ln>
        </p:spPr>
      </p:pic>
      <p:pic>
        <p:nvPicPr>
          <p:cNvPr id="1594" name="Google Shape;1594;p30"/>
          <p:cNvPicPr preferRelativeResize="0"/>
          <p:nvPr/>
        </p:nvPicPr>
        <p:blipFill>
          <a:blip r:embed="rId4">
            <a:alphaModFix/>
          </a:blip>
          <a:stretch>
            <a:fillRect/>
          </a:stretch>
        </p:blipFill>
        <p:spPr>
          <a:xfrm flipH="1">
            <a:off x="-547587" y="1644339"/>
            <a:ext cx="1106994" cy="1093150"/>
          </a:xfrm>
          <a:prstGeom prst="rect">
            <a:avLst/>
          </a:prstGeom>
          <a:noFill/>
          <a:ln>
            <a:noFill/>
          </a:ln>
        </p:spPr>
      </p:pic>
      <p:grpSp>
        <p:nvGrpSpPr>
          <p:cNvPr id="1595" name="Google Shape;1595;p30"/>
          <p:cNvGrpSpPr/>
          <p:nvPr/>
        </p:nvGrpSpPr>
        <p:grpSpPr>
          <a:xfrm>
            <a:off x="-468800" y="0"/>
            <a:ext cx="3206325" cy="1655975"/>
            <a:chOff x="-247600" y="-250950"/>
            <a:chExt cx="3206325" cy="1655975"/>
          </a:xfrm>
        </p:grpSpPr>
        <p:grpSp>
          <p:nvGrpSpPr>
            <p:cNvPr id="1596" name="Google Shape;1596;p30"/>
            <p:cNvGrpSpPr/>
            <p:nvPr/>
          </p:nvGrpSpPr>
          <p:grpSpPr>
            <a:xfrm>
              <a:off x="-247600" y="182425"/>
              <a:ext cx="2968200" cy="322500"/>
              <a:chOff x="-247600" y="182425"/>
              <a:chExt cx="2968200" cy="322500"/>
            </a:xfrm>
          </p:grpSpPr>
          <p:sp>
            <p:nvSpPr>
              <p:cNvPr id="1597" name="Google Shape;1597;p3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3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3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3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3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3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3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4" name="Google Shape;1604;p30"/>
            <p:cNvGrpSpPr/>
            <p:nvPr/>
          </p:nvGrpSpPr>
          <p:grpSpPr>
            <a:xfrm>
              <a:off x="-9475" y="-250950"/>
              <a:ext cx="2968200" cy="322500"/>
              <a:chOff x="190550" y="182425"/>
              <a:chExt cx="2968200" cy="322500"/>
            </a:xfrm>
          </p:grpSpPr>
          <p:sp>
            <p:nvSpPr>
              <p:cNvPr id="1605" name="Google Shape;1605;p3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3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3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3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3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3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3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2" name="Google Shape;1612;p30"/>
            <p:cNvGrpSpPr/>
            <p:nvPr/>
          </p:nvGrpSpPr>
          <p:grpSpPr>
            <a:xfrm>
              <a:off x="-247600" y="1082525"/>
              <a:ext cx="2530050" cy="322500"/>
              <a:chOff x="-247600" y="182425"/>
              <a:chExt cx="2530050" cy="322500"/>
            </a:xfrm>
          </p:grpSpPr>
          <p:sp>
            <p:nvSpPr>
              <p:cNvPr id="1613" name="Google Shape;1613;p3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3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3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3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3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3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9" name="Google Shape;1619;p30"/>
            <p:cNvGrpSpPr/>
            <p:nvPr/>
          </p:nvGrpSpPr>
          <p:grpSpPr>
            <a:xfrm>
              <a:off x="-9475" y="649150"/>
              <a:ext cx="2530050" cy="322500"/>
              <a:chOff x="190550" y="182425"/>
              <a:chExt cx="2530050" cy="322500"/>
            </a:xfrm>
          </p:grpSpPr>
          <p:sp>
            <p:nvSpPr>
              <p:cNvPr id="1620" name="Google Shape;1620;p3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3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3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3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3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3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626" name="Google Shape;1626;p30"/>
          <p:cNvPicPr preferRelativeResize="0"/>
          <p:nvPr/>
        </p:nvPicPr>
        <p:blipFill>
          <a:blip r:embed="rId5">
            <a:alphaModFix/>
          </a:blip>
          <a:stretch>
            <a:fillRect/>
          </a:stretch>
        </p:blipFill>
        <p:spPr>
          <a:xfrm>
            <a:off x="7158524" y="3938613"/>
            <a:ext cx="1228450" cy="1213075"/>
          </a:xfrm>
          <a:prstGeom prst="rect">
            <a:avLst/>
          </a:prstGeom>
          <a:noFill/>
          <a:ln>
            <a:noFill/>
          </a:ln>
        </p:spPr>
      </p:pic>
      <p:pic>
        <p:nvPicPr>
          <p:cNvPr id="1627" name="Google Shape;1627;p30"/>
          <p:cNvPicPr preferRelativeResize="0"/>
          <p:nvPr/>
        </p:nvPicPr>
        <p:blipFill>
          <a:blip r:embed="rId6">
            <a:alphaModFix/>
          </a:blip>
          <a:stretch>
            <a:fillRect/>
          </a:stretch>
        </p:blipFill>
        <p:spPr>
          <a:xfrm rot="-5400000">
            <a:off x="7461799" y="4202636"/>
            <a:ext cx="1789121" cy="1575361"/>
          </a:xfrm>
          <a:prstGeom prst="rect">
            <a:avLst/>
          </a:prstGeom>
          <a:noFill/>
          <a:ln>
            <a:noFill/>
          </a:ln>
        </p:spPr>
      </p:pic>
      <p:grpSp>
        <p:nvGrpSpPr>
          <p:cNvPr id="1628" name="Google Shape;1628;p30"/>
          <p:cNvGrpSpPr/>
          <p:nvPr/>
        </p:nvGrpSpPr>
        <p:grpSpPr>
          <a:xfrm>
            <a:off x="6858050" y="4167225"/>
            <a:ext cx="2124325" cy="755875"/>
            <a:chOff x="6858050" y="71475"/>
            <a:chExt cx="2124325" cy="755875"/>
          </a:xfrm>
        </p:grpSpPr>
        <p:grpSp>
          <p:nvGrpSpPr>
            <p:cNvPr id="1629" name="Google Shape;1629;p30"/>
            <p:cNvGrpSpPr/>
            <p:nvPr/>
          </p:nvGrpSpPr>
          <p:grpSpPr>
            <a:xfrm>
              <a:off x="6858050" y="71475"/>
              <a:ext cx="1653750" cy="755875"/>
              <a:chOff x="6858050" y="-23775"/>
              <a:chExt cx="1653750" cy="755875"/>
            </a:xfrm>
          </p:grpSpPr>
          <p:grpSp>
            <p:nvGrpSpPr>
              <p:cNvPr id="1630" name="Google Shape;1630;p30"/>
              <p:cNvGrpSpPr/>
              <p:nvPr/>
            </p:nvGrpSpPr>
            <p:grpSpPr>
              <a:xfrm flipH="1">
                <a:off x="6858050" y="409600"/>
                <a:ext cx="1653750" cy="322500"/>
                <a:chOff x="628700" y="182425"/>
                <a:chExt cx="1653750" cy="322500"/>
              </a:xfrm>
            </p:grpSpPr>
            <p:sp>
              <p:nvSpPr>
                <p:cNvPr id="1631" name="Google Shape;1631;p3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3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3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3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5" name="Google Shape;1635;p30"/>
              <p:cNvGrpSpPr/>
              <p:nvPr/>
            </p:nvGrpSpPr>
            <p:grpSpPr>
              <a:xfrm flipH="1">
                <a:off x="7077125" y="-23775"/>
                <a:ext cx="1215600" cy="322500"/>
                <a:chOff x="628700" y="182425"/>
                <a:chExt cx="1215600" cy="322500"/>
              </a:xfrm>
            </p:grpSpPr>
            <p:sp>
              <p:nvSpPr>
                <p:cNvPr id="1636" name="Google Shape;1636;p3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3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3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639" name="Google Shape;1639;p30"/>
            <p:cNvGrpSpPr/>
            <p:nvPr/>
          </p:nvGrpSpPr>
          <p:grpSpPr>
            <a:xfrm>
              <a:off x="8424000" y="71475"/>
              <a:ext cx="558375" cy="755875"/>
              <a:chOff x="7953425" y="-23775"/>
              <a:chExt cx="558375" cy="755875"/>
            </a:xfrm>
          </p:grpSpPr>
          <p:sp>
            <p:nvSpPr>
              <p:cNvPr id="1640" name="Google Shape;1640;p30"/>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30"/>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0" name="Shape 190"/>
        <p:cNvGrpSpPr/>
        <p:nvPr/>
      </p:nvGrpSpPr>
      <p:grpSpPr>
        <a:xfrm>
          <a:off x="0" y="0"/>
          <a:ext cx="0" cy="0"/>
          <a:chOff x="0" y="0"/>
          <a:chExt cx="0" cy="0"/>
        </a:xfrm>
      </p:grpSpPr>
      <p:sp>
        <p:nvSpPr>
          <p:cNvPr id="191" name="Google Shape;191;p4"/>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2" name="Google Shape;192;p4"/>
          <p:cNvSpPr txBox="1"/>
          <p:nvPr>
            <p:ph idx="1" type="body"/>
          </p:nvPr>
        </p:nvSpPr>
        <p:spPr>
          <a:xfrm>
            <a:off x="720000" y="1207625"/>
            <a:ext cx="7704000" cy="3400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0000"/>
              </a:buClr>
              <a:buSzPts val="1400"/>
              <a:buChar char="●"/>
              <a:defRPr sz="1200">
                <a:solidFill>
                  <a:srgbClr val="000000"/>
                </a:solidFill>
              </a:defRPr>
            </a:lvl1pPr>
            <a:lvl2pPr indent="-317500" lvl="1" marL="914400" rtl="0">
              <a:lnSpc>
                <a:spcPct val="115000"/>
              </a:lnSpc>
              <a:spcBef>
                <a:spcPts val="0"/>
              </a:spcBef>
              <a:spcAft>
                <a:spcPts val="0"/>
              </a:spcAft>
              <a:buClr>
                <a:srgbClr val="000000"/>
              </a:buClr>
              <a:buSzPts val="1400"/>
              <a:buChar char="○"/>
              <a:defRPr>
                <a:solidFill>
                  <a:srgbClr val="000000"/>
                </a:solidFill>
              </a:defRPr>
            </a:lvl2pPr>
            <a:lvl3pPr indent="-317500" lvl="2" marL="1371600" rtl="0">
              <a:lnSpc>
                <a:spcPct val="115000"/>
              </a:lnSpc>
              <a:spcBef>
                <a:spcPts val="0"/>
              </a:spcBef>
              <a:spcAft>
                <a:spcPts val="0"/>
              </a:spcAft>
              <a:buClr>
                <a:srgbClr val="000000"/>
              </a:buClr>
              <a:buSzPts val="1400"/>
              <a:buChar char="■"/>
              <a:defRPr>
                <a:solidFill>
                  <a:srgbClr val="000000"/>
                </a:solidFill>
              </a:defRPr>
            </a:lvl3pPr>
            <a:lvl4pPr indent="-317500" lvl="3" marL="1828800" rtl="0">
              <a:lnSpc>
                <a:spcPct val="115000"/>
              </a:lnSpc>
              <a:spcBef>
                <a:spcPts val="0"/>
              </a:spcBef>
              <a:spcAft>
                <a:spcPts val="0"/>
              </a:spcAft>
              <a:buClr>
                <a:srgbClr val="000000"/>
              </a:buClr>
              <a:buSzPts val="1400"/>
              <a:buChar char="●"/>
              <a:defRPr>
                <a:solidFill>
                  <a:srgbClr val="000000"/>
                </a:solidFill>
              </a:defRPr>
            </a:lvl4pPr>
            <a:lvl5pPr indent="-317500" lvl="4" marL="2286000" rtl="0">
              <a:lnSpc>
                <a:spcPct val="115000"/>
              </a:lnSpc>
              <a:spcBef>
                <a:spcPts val="0"/>
              </a:spcBef>
              <a:spcAft>
                <a:spcPts val="0"/>
              </a:spcAft>
              <a:buClr>
                <a:srgbClr val="000000"/>
              </a:buClr>
              <a:buSzPts val="1400"/>
              <a:buChar char="○"/>
              <a:defRPr>
                <a:solidFill>
                  <a:srgbClr val="000000"/>
                </a:solidFill>
              </a:defRPr>
            </a:lvl5pPr>
            <a:lvl6pPr indent="-317500" lvl="5" marL="2743200" rtl="0">
              <a:lnSpc>
                <a:spcPct val="115000"/>
              </a:lnSpc>
              <a:spcBef>
                <a:spcPts val="0"/>
              </a:spcBef>
              <a:spcAft>
                <a:spcPts val="0"/>
              </a:spcAft>
              <a:buClr>
                <a:srgbClr val="000000"/>
              </a:buClr>
              <a:buSzPts val="1400"/>
              <a:buChar char="■"/>
              <a:defRPr>
                <a:solidFill>
                  <a:srgbClr val="000000"/>
                </a:solidFill>
              </a:defRPr>
            </a:lvl6pPr>
            <a:lvl7pPr indent="-317500" lvl="6" marL="3200400" rtl="0">
              <a:lnSpc>
                <a:spcPct val="115000"/>
              </a:lnSpc>
              <a:spcBef>
                <a:spcPts val="0"/>
              </a:spcBef>
              <a:spcAft>
                <a:spcPts val="0"/>
              </a:spcAft>
              <a:buClr>
                <a:srgbClr val="000000"/>
              </a:buClr>
              <a:buSzPts val="1400"/>
              <a:buChar char="●"/>
              <a:defRPr>
                <a:solidFill>
                  <a:srgbClr val="000000"/>
                </a:solidFill>
              </a:defRPr>
            </a:lvl7pPr>
            <a:lvl8pPr indent="-317500" lvl="7" marL="3657600" rtl="0">
              <a:lnSpc>
                <a:spcPct val="115000"/>
              </a:lnSpc>
              <a:spcBef>
                <a:spcPts val="0"/>
              </a:spcBef>
              <a:spcAft>
                <a:spcPts val="0"/>
              </a:spcAft>
              <a:buClr>
                <a:srgbClr val="000000"/>
              </a:buClr>
              <a:buSzPts val="1400"/>
              <a:buChar char="○"/>
              <a:defRPr>
                <a:solidFill>
                  <a:srgbClr val="000000"/>
                </a:solidFill>
              </a:defRPr>
            </a:lvl8pPr>
            <a:lvl9pPr indent="-317500" lvl="8" marL="4114800" rtl="0">
              <a:lnSpc>
                <a:spcPct val="115000"/>
              </a:lnSpc>
              <a:spcBef>
                <a:spcPts val="0"/>
              </a:spcBef>
              <a:spcAft>
                <a:spcPts val="0"/>
              </a:spcAft>
              <a:buClr>
                <a:srgbClr val="000000"/>
              </a:buClr>
              <a:buSzPts val="1400"/>
              <a:buChar char="■"/>
              <a:defRPr>
                <a:solidFill>
                  <a:srgbClr val="000000"/>
                </a:solidFill>
              </a:defRPr>
            </a:lvl9pPr>
          </a:lstStyle>
          <a:p/>
        </p:txBody>
      </p:sp>
      <p:pic>
        <p:nvPicPr>
          <p:cNvPr id="193" name="Google Shape;193;p4"/>
          <p:cNvPicPr preferRelativeResize="0"/>
          <p:nvPr/>
        </p:nvPicPr>
        <p:blipFill rotWithShape="1">
          <a:blip r:embed="rId2">
            <a:alphaModFix/>
          </a:blip>
          <a:srcRect b="0" l="0" r="9999" t="358"/>
          <a:stretch/>
        </p:blipFill>
        <p:spPr>
          <a:xfrm rot="10800000">
            <a:off x="914448" y="9151"/>
            <a:ext cx="8229552" cy="5125224"/>
          </a:xfrm>
          <a:prstGeom prst="rect">
            <a:avLst/>
          </a:prstGeom>
          <a:noFill/>
          <a:ln>
            <a:noFill/>
          </a:ln>
        </p:spPr>
      </p:pic>
      <p:grpSp>
        <p:nvGrpSpPr>
          <p:cNvPr id="194" name="Google Shape;194;p4"/>
          <p:cNvGrpSpPr/>
          <p:nvPr/>
        </p:nvGrpSpPr>
        <p:grpSpPr>
          <a:xfrm>
            <a:off x="4285988" y="3520850"/>
            <a:ext cx="4958925" cy="1722675"/>
            <a:chOff x="4387888" y="3520850"/>
            <a:chExt cx="4958925" cy="1722675"/>
          </a:xfrm>
        </p:grpSpPr>
        <p:grpSp>
          <p:nvGrpSpPr>
            <p:cNvPr id="195" name="Google Shape;195;p4"/>
            <p:cNvGrpSpPr/>
            <p:nvPr/>
          </p:nvGrpSpPr>
          <p:grpSpPr>
            <a:xfrm flipH="1">
              <a:off x="4549813" y="4921025"/>
              <a:ext cx="4720800" cy="322500"/>
              <a:chOff x="190550" y="182425"/>
              <a:chExt cx="4720800" cy="322500"/>
            </a:xfrm>
          </p:grpSpPr>
          <p:sp>
            <p:nvSpPr>
              <p:cNvPr id="196" name="Google Shape;196;p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7" name="Google Shape;207;p4"/>
            <p:cNvGrpSpPr/>
            <p:nvPr/>
          </p:nvGrpSpPr>
          <p:grpSpPr>
            <a:xfrm flipH="1">
              <a:off x="5940463" y="3987575"/>
              <a:ext cx="3406350" cy="322500"/>
              <a:chOff x="-247600" y="182425"/>
              <a:chExt cx="3406350" cy="322500"/>
            </a:xfrm>
          </p:grpSpPr>
          <p:sp>
            <p:nvSpPr>
              <p:cNvPr id="208" name="Google Shape;208;p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 name="Google Shape;216;p4"/>
            <p:cNvGrpSpPr/>
            <p:nvPr/>
          </p:nvGrpSpPr>
          <p:grpSpPr>
            <a:xfrm flipH="1">
              <a:off x="7016788" y="3520850"/>
              <a:ext cx="2091900" cy="322500"/>
              <a:chOff x="-247600" y="182425"/>
              <a:chExt cx="2091900" cy="322500"/>
            </a:xfrm>
          </p:grpSpPr>
          <p:sp>
            <p:nvSpPr>
              <p:cNvPr id="217" name="Google Shape;217;p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2" name="Google Shape;222;p4"/>
            <p:cNvGrpSpPr/>
            <p:nvPr/>
          </p:nvGrpSpPr>
          <p:grpSpPr>
            <a:xfrm flipH="1">
              <a:off x="4387888" y="4454300"/>
              <a:ext cx="4720800" cy="322500"/>
              <a:chOff x="190550" y="182425"/>
              <a:chExt cx="4720800" cy="322500"/>
            </a:xfrm>
          </p:grpSpPr>
          <p:sp>
            <p:nvSpPr>
              <p:cNvPr id="223" name="Google Shape;223;p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_1_1_1">
    <p:spTree>
      <p:nvGrpSpPr>
        <p:cNvPr id="1642" name="Shape 1642"/>
        <p:cNvGrpSpPr/>
        <p:nvPr/>
      </p:nvGrpSpPr>
      <p:grpSpPr>
        <a:xfrm>
          <a:off x="0" y="0"/>
          <a:ext cx="0" cy="0"/>
          <a:chOff x="0" y="0"/>
          <a:chExt cx="0" cy="0"/>
        </a:xfrm>
      </p:grpSpPr>
      <p:sp>
        <p:nvSpPr>
          <p:cNvPr id="1643" name="Google Shape;1643;p31"/>
          <p:cNvSpPr txBox="1"/>
          <p:nvPr>
            <p:ph idx="1" type="subTitle"/>
          </p:nvPr>
        </p:nvSpPr>
        <p:spPr>
          <a:xfrm>
            <a:off x="2844800" y="3782050"/>
            <a:ext cx="3476400" cy="962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644" name="Google Shape;1644;p31"/>
          <p:cNvSpPr txBox="1"/>
          <p:nvPr>
            <p:ph type="title"/>
          </p:nvPr>
        </p:nvSpPr>
        <p:spPr>
          <a:xfrm>
            <a:off x="2517550" y="3239125"/>
            <a:ext cx="4131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645" name="Google Shape;1645;p31"/>
          <p:cNvPicPr preferRelativeResize="0"/>
          <p:nvPr/>
        </p:nvPicPr>
        <p:blipFill>
          <a:blip r:embed="rId2">
            <a:alphaModFix/>
          </a:blip>
          <a:stretch>
            <a:fillRect/>
          </a:stretch>
        </p:blipFill>
        <p:spPr>
          <a:xfrm rot="10800000">
            <a:off x="8050845" y="1362497"/>
            <a:ext cx="1093158" cy="1581217"/>
          </a:xfrm>
          <a:prstGeom prst="rect">
            <a:avLst/>
          </a:prstGeom>
          <a:noFill/>
          <a:ln>
            <a:noFill/>
          </a:ln>
        </p:spPr>
      </p:pic>
      <p:pic>
        <p:nvPicPr>
          <p:cNvPr id="1646" name="Google Shape;1646;p31"/>
          <p:cNvPicPr preferRelativeResize="0"/>
          <p:nvPr/>
        </p:nvPicPr>
        <p:blipFill>
          <a:blip r:embed="rId3">
            <a:alphaModFix/>
          </a:blip>
          <a:stretch>
            <a:fillRect/>
          </a:stretch>
        </p:blipFill>
        <p:spPr>
          <a:xfrm rot="-9887941">
            <a:off x="5515946" y="-995202"/>
            <a:ext cx="4623448" cy="2935025"/>
          </a:xfrm>
          <a:prstGeom prst="rect">
            <a:avLst/>
          </a:prstGeom>
          <a:noFill/>
          <a:ln>
            <a:noFill/>
          </a:ln>
        </p:spPr>
      </p:pic>
      <p:grpSp>
        <p:nvGrpSpPr>
          <p:cNvPr id="1647" name="Google Shape;1647;p31"/>
          <p:cNvGrpSpPr/>
          <p:nvPr/>
        </p:nvGrpSpPr>
        <p:grpSpPr>
          <a:xfrm flipH="1">
            <a:off x="5286688" y="0"/>
            <a:ext cx="4082625" cy="1655975"/>
            <a:chOff x="-247600" y="-250950"/>
            <a:chExt cx="4082625" cy="1655975"/>
          </a:xfrm>
        </p:grpSpPr>
        <p:grpSp>
          <p:nvGrpSpPr>
            <p:cNvPr id="1648" name="Google Shape;1648;p31"/>
            <p:cNvGrpSpPr/>
            <p:nvPr/>
          </p:nvGrpSpPr>
          <p:grpSpPr>
            <a:xfrm>
              <a:off x="-247600" y="182425"/>
              <a:ext cx="3844500" cy="322500"/>
              <a:chOff x="-247600" y="182425"/>
              <a:chExt cx="3844500" cy="322500"/>
            </a:xfrm>
          </p:grpSpPr>
          <p:sp>
            <p:nvSpPr>
              <p:cNvPr id="1649" name="Google Shape;1649;p3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3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3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3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3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3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3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3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3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8" name="Google Shape;1658;p31"/>
            <p:cNvGrpSpPr/>
            <p:nvPr/>
          </p:nvGrpSpPr>
          <p:grpSpPr>
            <a:xfrm>
              <a:off x="-9475" y="-250950"/>
              <a:ext cx="3844500" cy="322500"/>
              <a:chOff x="190550" y="182425"/>
              <a:chExt cx="3844500" cy="322500"/>
            </a:xfrm>
          </p:grpSpPr>
          <p:sp>
            <p:nvSpPr>
              <p:cNvPr id="1659" name="Google Shape;1659;p3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3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3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3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3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3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3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3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3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68" name="Google Shape;1668;p31"/>
            <p:cNvGrpSpPr/>
            <p:nvPr/>
          </p:nvGrpSpPr>
          <p:grpSpPr>
            <a:xfrm>
              <a:off x="-247600" y="1082525"/>
              <a:ext cx="2091900" cy="322500"/>
              <a:chOff x="-247600" y="182425"/>
              <a:chExt cx="2091900" cy="322500"/>
            </a:xfrm>
          </p:grpSpPr>
          <p:sp>
            <p:nvSpPr>
              <p:cNvPr id="1669" name="Google Shape;1669;p3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3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3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3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3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4" name="Google Shape;1674;p31"/>
            <p:cNvGrpSpPr/>
            <p:nvPr/>
          </p:nvGrpSpPr>
          <p:grpSpPr>
            <a:xfrm>
              <a:off x="-9475" y="649150"/>
              <a:ext cx="2968200" cy="322500"/>
              <a:chOff x="190550" y="182425"/>
              <a:chExt cx="2968200" cy="322500"/>
            </a:xfrm>
          </p:grpSpPr>
          <p:sp>
            <p:nvSpPr>
              <p:cNvPr id="1675" name="Google Shape;1675;p3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3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3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3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3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3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3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682" name="Google Shape;1682;p31"/>
          <p:cNvPicPr preferRelativeResize="0"/>
          <p:nvPr/>
        </p:nvPicPr>
        <p:blipFill>
          <a:blip r:embed="rId4">
            <a:alphaModFix/>
          </a:blip>
          <a:stretch>
            <a:fillRect/>
          </a:stretch>
        </p:blipFill>
        <p:spPr>
          <a:xfrm>
            <a:off x="-295175" y="3921825"/>
            <a:ext cx="2981325" cy="1221675"/>
          </a:xfrm>
          <a:prstGeom prst="rect">
            <a:avLst/>
          </a:prstGeom>
          <a:noFill/>
          <a:ln>
            <a:noFill/>
          </a:ln>
        </p:spPr>
      </p:pic>
      <p:pic>
        <p:nvPicPr>
          <p:cNvPr id="1683" name="Google Shape;1683;p31"/>
          <p:cNvPicPr preferRelativeResize="0"/>
          <p:nvPr/>
        </p:nvPicPr>
        <p:blipFill>
          <a:blip r:embed="rId5">
            <a:alphaModFix/>
          </a:blip>
          <a:stretch>
            <a:fillRect/>
          </a:stretch>
        </p:blipFill>
        <p:spPr>
          <a:xfrm>
            <a:off x="-152301" y="3617361"/>
            <a:ext cx="1789121" cy="1575361"/>
          </a:xfrm>
          <a:prstGeom prst="rect">
            <a:avLst/>
          </a:prstGeom>
          <a:noFill/>
          <a:ln>
            <a:noFill/>
          </a:ln>
        </p:spPr>
      </p:pic>
      <p:grpSp>
        <p:nvGrpSpPr>
          <p:cNvPr id="1684" name="Google Shape;1684;p31"/>
          <p:cNvGrpSpPr/>
          <p:nvPr/>
        </p:nvGrpSpPr>
        <p:grpSpPr>
          <a:xfrm flipH="1">
            <a:off x="-520275" y="3420825"/>
            <a:ext cx="3482550" cy="1722675"/>
            <a:chOff x="5864263" y="3520850"/>
            <a:chExt cx="3482550" cy="1722675"/>
          </a:xfrm>
        </p:grpSpPr>
        <p:grpSp>
          <p:nvGrpSpPr>
            <p:cNvPr id="1685" name="Google Shape;1685;p31"/>
            <p:cNvGrpSpPr/>
            <p:nvPr/>
          </p:nvGrpSpPr>
          <p:grpSpPr>
            <a:xfrm flipH="1">
              <a:off x="5864263" y="4921025"/>
              <a:ext cx="3406350" cy="322500"/>
              <a:chOff x="190550" y="182425"/>
              <a:chExt cx="3406350" cy="322500"/>
            </a:xfrm>
          </p:grpSpPr>
          <p:sp>
            <p:nvSpPr>
              <p:cNvPr id="1686" name="Google Shape;1686;p3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3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3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3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3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3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3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3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4" name="Google Shape;1694;p31"/>
            <p:cNvGrpSpPr/>
            <p:nvPr/>
          </p:nvGrpSpPr>
          <p:grpSpPr>
            <a:xfrm flipH="1">
              <a:off x="6378613" y="3987575"/>
              <a:ext cx="2968200" cy="322500"/>
              <a:chOff x="-247600" y="182425"/>
              <a:chExt cx="2968200" cy="322500"/>
            </a:xfrm>
          </p:grpSpPr>
          <p:sp>
            <p:nvSpPr>
              <p:cNvPr id="1695" name="Google Shape;1695;p3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3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3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3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3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3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3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02" name="Google Shape;1702;p31"/>
            <p:cNvGrpSpPr/>
            <p:nvPr/>
          </p:nvGrpSpPr>
          <p:grpSpPr>
            <a:xfrm flipH="1">
              <a:off x="7016788" y="3520850"/>
              <a:ext cx="2091900" cy="322500"/>
              <a:chOff x="-247600" y="182425"/>
              <a:chExt cx="2091900" cy="322500"/>
            </a:xfrm>
          </p:grpSpPr>
          <p:sp>
            <p:nvSpPr>
              <p:cNvPr id="1703" name="Google Shape;1703;p3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3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3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3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3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08" name="Google Shape;1708;p31"/>
            <p:cNvGrpSpPr/>
            <p:nvPr/>
          </p:nvGrpSpPr>
          <p:grpSpPr>
            <a:xfrm flipH="1">
              <a:off x="6140488" y="4454300"/>
              <a:ext cx="2968200" cy="322500"/>
              <a:chOff x="190550" y="182425"/>
              <a:chExt cx="2968200" cy="322500"/>
            </a:xfrm>
          </p:grpSpPr>
          <p:sp>
            <p:nvSpPr>
              <p:cNvPr id="1709" name="Google Shape;1709;p3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3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3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3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3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3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3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1_1_1_1_1">
    <p:spTree>
      <p:nvGrpSpPr>
        <p:cNvPr id="1716" name="Shape 1716"/>
        <p:cNvGrpSpPr/>
        <p:nvPr/>
      </p:nvGrpSpPr>
      <p:grpSpPr>
        <a:xfrm>
          <a:off x="0" y="0"/>
          <a:ext cx="0" cy="0"/>
          <a:chOff x="0" y="0"/>
          <a:chExt cx="0" cy="0"/>
        </a:xfrm>
      </p:grpSpPr>
      <p:pic>
        <p:nvPicPr>
          <p:cNvPr id="1717" name="Google Shape;1717;p32"/>
          <p:cNvPicPr preferRelativeResize="0"/>
          <p:nvPr/>
        </p:nvPicPr>
        <p:blipFill>
          <a:blip r:embed="rId2">
            <a:alphaModFix/>
          </a:blip>
          <a:stretch>
            <a:fillRect/>
          </a:stretch>
        </p:blipFill>
        <p:spPr>
          <a:xfrm rot="10800000">
            <a:off x="2978019" y="4117501"/>
            <a:ext cx="3811802" cy="1038225"/>
          </a:xfrm>
          <a:prstGeom prst="rect">
            <a:avLst/>
          </a:prstGeom>
          <a:noFill/>
          <a:ln>
            <a:noFill/>
          </a:ln>
        </p:spPr>
      </p:pic>
      <p:sp>
        <p:nvSpPr>
          <p:cNvPr id="1718" name="Google Shape;1718;p32"/>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719" name="Google Shape;1719;p32"/>
          <p:cNvSpPr txBox="1"/>
          <p:nvPr>
            <p:ph idx="1" type="body"/>
          </p:nvPr>
        </p:nvSpPr>
        <p:spPr>
          <a:xfrm>
            <a:off x="720000" y="1207625"/>
            <a:ext cx="7704000" cy="3400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0000"/>
              </a:buClr>
              <a:buSzPts val="1400"/>
              <a:buChar char="●"/>
              <a:defRPr sz="1200">
                <a:solidFill>
                  <a:srgbClr val="000000"/>
                </a:solidFill>
              </a:defRPr>
            </a:lvl1pPr>
            <a:lvl2pPr indent="-317500" lvl="1" marL="914400" rtl="0">
              <a:lnSpc>
                <a:spcPct val="115000"/>
              </a:lnSpc>
              <a:spcBef>
                <a:spcPts val="0"/>
              </a:spcBef>
              <a:spcAft>
                <a:spcPts val="0"/>
              </a:spcAft>
              <a:buClr>
                <a:srgbClr val="000000"/>
              </a:buClr>
              <a:buSzPts val="1400"/>
              <a:buChar char="○"/>
              <a:defRPr>
                <a:solidFill>
                  <a:srgbClr val="000000"/>
                </a:solidFill>
              </a:defRPr>
            </a:lvl2pPr>
            <a:lvl3pPr indent="-317500" lvl="2" marL="1371600" rtl="0">
              <a:lnSpc>
                <a:spcPct val="115000"/>
              </a:lnSpc>
              <a:spcBef>
                <a:spcPts val="0"/>
              </a:spcBef>
              <a:spcAft>
                <a:spcPts val="0"/>
              </a:spcAft>
              <a:buClr>
                <a:srgbClr val="000000"/>
              </a:buClr>
              <a:buSzPts val="1400"/>
              <a:buChar char="■"/>
              <a:defRPr>
                <a:solidFill>
                  <a:srgbClr val="000000"/>
                </a:solidFill>
              </a:defRPr>
            </a:lvl3pPr>
            <a:lvl4pPr indent="-317500" lvl="3" marL="1828800" rtl="0">
              <a:lnSpc>
                <a:spcPct val="115000"/>
              </a:lnSpc>
              <a:spcBef>
                <a:spcPts val="0"/>
              </a:spcBef>
              <a:spcAft>
                <a:spcPts val="0"/>
              </a:spcAft>
              <a:buClr>
                <a:srgbClr val="000000"/>
              </a:buClr>
              <a:buSzPts val="1400"/>
              <a:buChar char="●"/>
              <a:defRPr>
                <a:solidFill>
                  <a:srgbClr val="000000"/>
                </a:solidFill>
              </a:defRPr>
            </a:lvl4pPr>
            <a:lvl5pPr indent="-317500" lvl="4" marL="2286000" rtl="0">
              <a:lnSpc>
                <a:spcPct val="115000"/>
              </a:lnSpc>
              <a:spcBef>
                <a:spcPts val="0"/>
              </a:spcBef>
              <a:spcAft>
                <a:spcPts val="0"/>
              </a:spcAft>
              <a:buClr>
                <a:srgbClr val="000000"/>
              </a:buClr>
              <a:buSzPts val="1400"/>
              <a:buChar char="○"/>
              <a:defRPr>
                <a:solidFill>
                  <a:srgbClr val="000000"/>
                </a:solidFill>
              </a:defRPr>
            </a:lvl5pPr>
            <a:lvl6pPr indent="-317500" lvl="5" marL="2743200" rtl="0">
              <a:lnSpc>
                <a:spcPct val="115000"/>
              </a:lnSpc>
              <a:spcBef>
                <a:spcPts val="0"/>
              </a:spcBef>
              <a:spcAft>
                <a:spcPts val="0"/>
              </a:spcAft>
              <a:buClr>
                <a:srgbClr val="000000"/>
              </a:buClr>
              <a:buSzPts val="1400"/>
              <a:buChar char="■"/>
              <a:defRPr>
                <a:solidFill>
                  <a:srgbClr val="000000"/>
                </a:solidFill>
              </a:defRPr>
            </a:lvl6pPr>
            <a:lvl7pPr indent="-317500" lvl="6" marL="3200400" rtl="0">
              <a:lnSpc>
                <a:spcPct val="115000"/>
              </a:lnSpc>
              <a:spcBef>
                <a:spcPts val="0"/>
              </a:spcBef>
              <a:spcAft>
                <a:spcPts val="0"/>
              </a:spcAft>
              <a:buClr>
                <a:srgbClr val="000000"/>
              </a:buClr>
              <a:buSzPts val="1400"/>
              <a:buChar char="●"/>
              <a:defRPr>
                <a:solidFill>
                  <a:srgbClr val="000000"/>
                </a:solidFill>
              </a:defRPr>
            </a:lvl7pPr>
            <a:lvl8pPr indent="-317500" lvl="7" marL="3657600" rtl="0">
              <a:lnSpc>
                <a:spcPct val="115000"/>
              </a:lnSpc>
              <a:spcBef>
                <a:spcPts val="0"/>
              </a:spcBef>
              <a:spcAft>
                <a:spcPts val="0"/>
              </a:spcAft>
              <a:buClr>
                <a:srgbClr val="000000"/>
              </a:buClr>
              <a:buSzPts val="1400"/>
              <a:buChar char="○"/>
              <a:defRPr>
                <a:solidFill>
                  <a:srgbClr val="000000"/>
                </a:solidFill>
              </a:defRPr>
            </a:lvl8pPr>
            <a:lvl9pPr indent="-317500" lvl="8" marL="4114800" rtl="0">
              <a:lnSpc>
                <a:spcPct val="115000"/>
              </a:lnSpc>
              <a:spcBef>
                <a:spcPts val="0"/>
              </a:spcBef>
              <a:spcAft>
                <a:spcPts val="0"/>
              </a:spcAft>
              <a:buClr>
                <a:srgbClr val="000000"/>
              </a:buClr>
              <a:buSzPts val="1400"/>
              <a:buChar char="■"/>
              <a:defRPr>
                <a:solidFill>
                  <a:srgbClr val="000000"/>
                </a:solidFill>
              </a:defRPr>
            </a:lvl9pPr>
          </a:lstStyle>
          <a:p/>
        </p:txBody>
      </p:sp>
      <p:pic>
        <p:nvPicPr>
          <p:cNvPr id="1720" name="Google Shape;1720;p32"/>
          <p:cNvPicPr preferRelativeResize="0"/>
          <p:nvPr/>
        </p:nvPicPr>
        <p:blipFill>
          <a:blip r:embed="rId3">
            <a:alphaModFix/>
          </a:blip>
          <a:stretch>
            <a:fillRect/>
          </a:stretch>
        </p:blipFill>
        <p:spPr>
          <a:xfrm flipH="1">
            <a:off x="8050845" y="2149320"/>
            <a:ext cx="1093158" cy="1581217"/>
          </a:xfrm>
          <a:prstGeom prst="rect">
            <a:avLst/>
          </a:prstGeom>
          <a:noFill/>
          <a:ln>
            <a:noFill/>
          </a:ln>
        </p:spPr>
      </p:pic>
      <p:pic>
        <p:nvPicPr>
          <p:cNvPr id="1721" name="Google Shape;1721;p32"/>
          <p:cNvPicPr preferRelativeResize="0"/>
          <p:nvPr/>
        </p:nvPicPr>
        <p:blipFill>
          <a:blip r:embed="rId4">
            <a:alphaModFix/>
          </a:blip>
          <a:stretch>
            <a:fillRect/>
          </a:stretch>
        </p:blipFill>
        <p:spPr>
          <a:xfrm flipH="1" rot="-912059">
            <a:off x="5515946" y="3153212"/>
            <a:ext cx="4623448" cy="2935025"/>
          </a:xfrm>
          <a:prstGeom prst="rect">
            <a:avLst/>
          </a:prstGeom>
          <a:noFill/>
          <a:ln>
            <a:noFill/>
          </a:ln>
        </p:spPr>
      </p:pic>
      <p:grpSp>
        <p:nvGrpSpPr>
          <p:cNvPr id="1722" name="Google Shape;1722;p32"/>
          <p:cNvGrpSpPr/>
          <p:nvPr/>
        </p:nvGrpSpPr>
        <p:grpSpPr>
          <a:xfrm>
            <a:off x="4399146" y="3433050"/>
            <a:ext cx="4958925" cy="1722675"/>
            <a:chOff x="4387888" y="3520850"/>
            <a:chExt cx="4958925" cy="1722675"/>
          </a:xfrm>
        </p:grpSpPr>
        <p:grpSp>
          <p:nvGrpSpPr>
            <p:cNvPr id="1723" name="Google Shape;1723;p32"/>
            <p:cNvGrpSpPr/>
            <p:nvPr/>
          </p:nvGrpSpPr>
          <p:grpSpPr>
            <a:xfrm flipH="1">
              <a:off x="4549813" y="4921025"/>
              <a:ext cx="4720800" cy="322500"/>
              <a:chOff x="190550" y="182425"/>
              <a:chExt cx="4720800" cy="322500"/>
            </a:xfrm>
          </p:grpSpPr>
          <p:sp>
            <p:nvSpPr>
              <p:cNvPr id="1724" name="Google Shape;1724;p3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3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3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3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3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3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3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3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3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3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3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5" name="Google Shape;1735;p32"/>
            <p:cNvGrpSpPr/>
            <p:nvPr/>
          </p:nvGrpSpPr>
          <p:grpSpPr>
            <a:xfrm flipH="1">
              <a:off x="5940463" y="3987575"/>
              <a:ext cx="3406350" cy="322500"/>
              <a:chOff x="-247600" y="182425"/>
              <a:chExt cx="3406350" cy="322500"/>
            </a:xfrm>
          </p:grpSpPr>
          <p:sp>
            <p:nvSpPr>
              <p:cNvPr id="1736" name="Google Shape;1736;p3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3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3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3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3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3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3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3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44" name="Google Shape;1744;p32"/>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45" name="Google Shape;1745;p32"/>
            <p:cNvGrpSpPr/>
            <p:nvPr/>
          </p:nvGrpSpPr>
          <p:grpSpPr>
            <a:xfrm flipH="1">
              <a:off x="4387888" y="4454300"/>
              <a:ext cx="4720800" cy="322500"/>
              <a:chOff x="190550" y="182425"/>
              <a:chExt cx="4720800" cy="322500"/>
            </a:xfrm>
          </p:grpSpPr>
          <p:sp>
            <p:nvSpPr>
              <p:cNvPr id="1746" name="Google Shape;1746;p3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3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3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3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3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3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3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3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3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3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3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757" name="Shape 1757"/>
        <p:cNvGrpSpPr/>
        <p:nvPr/>
      </p:nvGrpSpPr>
      <p:grpSpPr>
        <a:xfrm>
          <a:off x="0" y="0"/>
          <a:ext cx="0" cy="0"/>
          <a:chOff x="0" y="0"/>
          <a:chExt cx="0" cy="0"/>
        </a:xfrm>
      </p:grpSpPr>
      <p:sp>
        <p:nvSpPr>
          <p:cNvPr id="1758" name="Google Shape;1758;p33"/>
          <p:cNvSpPr txBox="1"/>
          <p:nvPr>
            <p:ph idx="1" type="subTitle"/>
          </p:nvPr>
        </p:nvSpPr>
        <p:spPr>
          <a:xfrm>
            <a:off x="1038575" y="1356775"/>
            <a:ext cx="1428300" cy="572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759" name="Google Shape;1759;p33"/>
          <p:cNvSpPr txBox="1"/>
          <p:nvPr>
            <p:ph idx="2" type="subTitle"/>
          </p:nvPr>
        </p:nvSpPr>
        <p:spPr>
          <a:xfrm>
            <a:off x="1038575" y="2789321"/>
            <a:ext cx="1428300" cy="572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760" name="Google Shape;1760;p33"/>
          <p:cNvSpPr txBox="1"/>
          <p:nvPr>
            <p:ph idx="3" type="subTitle"/>
          </p:nvPr>
        </p:nvSpPr>
        <p:spPr>
          <a:xfrm>
            <a:off x="1038575" y="1845650"/>
            <a:ext cx="37335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61" name="Google Shape;1761;p33"/>
          <p:cNvSpPr txBox="1"/>
          <p:nvPr>
            <p:ph idx="4" type="subTitle"/>
          </p:nvPr>
        </p:nvSpPr>
        <p:spPr>
          <a:xfrm>
            <a:off x="1038575" y="3254438"/>
            <a:ext cx="37308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62" name="Google Shape;1762;p33"/>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763" name="Google Shape;1763;p33"/>
          <p:cNvPicPr preferRelativeResize="0"/>
          <p:nvPr/>
        </p:nvPicPr>
        <p:blipFill rotWithShape="1">
          <a:blip r:embed="rId2">
            <a:alphaModFix/>
          </a:blip>
          <a:srcRect b="0" l="9999" r="0" t="358"/>
          <a:stretch/>
        </p:blipFill>
        <p:spPr>
          <a:xfrm rot="10800000">
            <a:off x="914448" y="9151"/>
            <a:ext cx="8229552" cy="5125224"/>
          </a:xfrm>
          <a:prstGeom prst="rect">
            <a:avLst/>
          </a:prstGeom>
          <a:noFill/>
          <a:ln>
            <a:noFill/>
          </a:ln>
        </p:spPr>
      </p:pic>
      <p:grpSp>
        <p:nvGrpSpPr>
          <p:cNvPr id="1764" name="Google Shape;1764;p33"/>
          <p:cNvGrpSpPr/>
          <p:nvPr/>
        </p:nvGrpSpPr>
        <p:grpSpPr>
          <a:xfrm>
            <a:off x="4285988" y="3520850"/>
            <a:ext cx="4958925" cy="1722675"/>
            <a:chOff x="4387888" y="3520850"/>
            <a:chExt cx="4958925" cy="1722675"/>
          </a:xfrm>
        </p:grpSpPr>
        <p:grpSp>
          <p:nvGrpSpPr>
            <p:cNvPr id="1765" name="Google Shape;1765;p33"/>
            <p:cNvGrpSpPr/>
            <p:nvPr/>
          </p:nvGrpSpPr>
          <p:grpSpPr>
            <a:xfrm flipH="1">
              <a:off x="4549813" y="4921025"/>
              <a:ext cx="4720800" cy="322500"/>
              <a:chOff x="190550" y="182425"/>
              <a:chExt cx="4720800" cy="322500"/>
            </a:xfrm>
          </p:grpSpPr>
          <p:sp>
            <p:nvSpPr>
              <p:cNvPr id="1766" name="Google Shape;1766;p3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3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3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3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3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3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3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3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3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3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3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7" name="Google Shape;1777;p33"/>
            <p:cNvGrpSpPr/>
            <p:nvPr/>
          </p:nvGrpSpPr>
          <p:grpSpPr>
            <a:xfrm flipH="1">
              <a:off x="5940463" y="3987575"/>
              <a:ext cx="3406350" cy="322500"/>
              <a:chOff x="-247600" y="182425"/>
              <a:chExt cx="3406350" cy="322500"/>
            </a:xfrm>
          </p:grpSpPr>
          <p:sp>
            <p:nvSpPr>
              <p:cNvPr id="1778" name="Google Shape;1778;p3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3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3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3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3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3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3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3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6" name="Google Shape;1786;p33"/>
            <p:cNvGrpSpPr/>
            <p:nvPr/>
          </p:nvGrpSpPr>
          <p:grpSpPr>
            <a:xfrm flipH="1">
              <a:off x="7016788" y="3520850"/>
              <a:ext cx="2091900" cy="322500"/>
              <a:chOff x="-247600" y="182425"/>
              <a:chExt cx="2091900" cy="322500"/>
            </a:xfrm>
          </p:grpSpPr>
          <p:sp>
            <p:nvSpPr>
              <p:cNvPr id="1787" name="Google Shape;1787;p3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3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3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3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3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92" name="Google Shape;1792;p33"/>
            <p:cNvGrpSpPr/>
            <p:nvPr/>
          </p:nvGrpSpPr>
          <p:grpSpPr>
            <a:xfrm flipH="1">
              <a:off x="4387888" y="4454300"/>
              <a:ext cx="4720800" cy="322500"/>
              <a:chOff x="190550" y="182425"/>
              <a:chExt cx="4720800" cy="322500"/>
            </a:xfrm>
          </p:grpSpPr>
          <p:sp>
            <p:nvSpPr>
              <p:cNvPr id="1793" name="Google Shape;1793;p3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3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3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3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3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3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3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3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3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3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3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804" name="Google Shape;1804;p33"/>
          <p:cNvPicPr preferRelativeResize="0"/>
          <p:nvPr/>
        </p:nvPicPr>
        <p:blipFill>
          <a:blip r:embed="rId3">
            <a:alphaModFix/>
          </a:blip>
          <a:stretch>
            <a:fillRect/>
          </a:stretch>
        </p:blipFill>
        <p:spPr>
          <a:xfrm>
            <a:off x="5144254" y="-876617"/>
            <a:ext cx="5542800" cy="3518625"/>
          </a:xfrm>
          <a:prstGeom prst="rect">
            <a:avLst/>
          </a:prstGeom>
          <a:noFill/>
          <a:ln>
            <a:noFill/>
          </a:ln>
        </p:spPr>
      </p:pic>
      <p:pic>
        <p:nvPicPr>
          <p:cNvPr id="1805" name="Google Shape;1805;p33"/>
          <p:cNvPicPr preferRelativeResize="0"/>
          <p:nvPr/>
        </p:nvPicPr>
        <p:blipFill>
          <a:blip r:embed="rId4">
            <a:alphaModFix/>
          </a:blip>
          <a:stretch>
            <a:fillRect/>
          </a:stretch>
        </p:blipFill>
        <p:spPr>
          <a:xfrm>
            <a:off x="6105218" y="2012428"/>
            <a:ext cx="2811057" cy="847778"/>
          </a:xfrm>
          <a:prstGeom prst="rect">
            <a:avLst/>
          </a:prstGeom>
          <a:noFill/>
          <a:ln>
            <a:noFill/>
          </a:ln>
        </p:spPr>
      </p:pic>
      <p:pic>
        <p:nvPicPr>
          <p:cNvPr id="1806" name="Google Shape;1806;p33"/>
          <p:cNvPicPr preferRelativeResize="0"/>
          <p:nvPr/>
        </p:nvPicPr>
        <p:blipFill>
          <a:blip r:embed="rId5">
            <a:alphaModFix/>
          </a:blip>
          <a:stretch>
            <a:fillRect/>
          </a:stretch>
        </p:blipFill>
        <p:spPr>
          <a:xfrm rot="10800000">
            <a:off x="0" y="4147926"/>
            <a:ext cx="705693" cy="99558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2">
    <p:bg>
      <p:bgPr>
        <a:solidFill>
          <a:schemeClr val="lt1"/>
        </a:solidFill>
      </p:bgPr>
    </p:bg>
    <p:spTree>
      <p:nvGrpSpPr>
        <p:cNvPr id="1807" name="Shape 1807"/>
        <p:cNvGrpSpPr/>
        <p:nvPr/>
      </p:nvGrpSpPr>
      <p:grpSpPr>
        <a:xfrm>
          <a:off x="0" y="0"/>
          <a:ext cx="0" cy="0"/>
          <a:chOff x="0" y="0"/>
          <a:chExt cx="0" cy="0"/>
        </a:xfrm>
      </p:grpSpPr>
      <p:sp>
        <p:nvSpPr>
          <p:cNvPr id="1808" name="Google Shape;1808;p34"/>
          <p:cNvSpPr txBox="1"/>
          <p:nvPr>
            <p:ph idx="1" type="subTitle"/>
          </p:nvPr>
        </p:nvSpPr>
        <p:spPr>
          <a:xfrm>
            <a:off x="1393856" y="3482663"/>
            <a:ext cx="26334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809" name="Google Shape;1809;p34"/>
          <p:cNvSpPr txBox="1"/>
          <p:nvPr>
            <p:ph idx="2" type="subTitle"/>
          </p:nvPr>
        </p:nvSpPr>
        <p:spPr>
          <a:xfrm>
            <a:off x="5116825" y="3482663"/>
            <a:ext cx="26334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810" name="Google Shape;1810;p34"/>
          <p:cNvSpPr txBox="1"/>
          <p:nvPr>
            <p:ph idx="3" type="subTitle"/>
          </p:nvPr>
        </p:nvSpPr>
        <p:spPr>
          <a:xfrm>
            <a:off x="1393850" y="3774163"/>
            <a:ext cx="2633400" cy="674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11" name="Google Shape;1811;p34"/>
          <p:cNvSpPr txBox="1"/>
          <p:nvPr>
            <p:ph idx="4" type="subTitle"/>
          </p:nvPr>
        </p:nvSpPr>
        <p:spPr>
          <a:xfrm>
            <a:off x="5117722" y="3774163"/>
            <a:ext cx="2631600" cy="67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12" name="Google Shape;1812;p34"/>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813" name="Google Shape;1813;p34"/>
          <p:cNvPicPr preferRelativeResize="0"/>
          <p:nvPr/>
        </p:nvPicPr>
        <p:blipFill>
          <a:blip r:embed="rId2">
            <a:alphaModFix/>
          </a:blip>
          <a:stretch>
            <a:fillRect/>
          </a:stretch>
        </p:blipFill>
        <p:spPr>
          <a:xfrm flipH="1" rot="478841">
            <a:off x="6031208" y="-853775"/>
            <a:ext cx="4507843" cy="2861626"/>
          </a:xfrm>
          <a:prstGeom prst="rect">
            <a:avLst/>
          </a:prstGeom>
          <a:noFill/>
          <a:ln>
            <a:noFill/>
          </a:ln>
        </p:spPr>
      </p:pic>
      <p:pic>
        <p:nvPicPr>
          <p:cNvPr id="1814" name="Google Shape;1814;p34"/>
          <p:cNvPicPr preferRelativeResize="0"/>
          <p:nvPr/>
        </p:nvPicPr>
        <p:blipFill>
          <a:blip r:embed="rId3">
            <a:alphaModFix amt="89000"/>
          </a:blip>
          <a:stretch>
            <a:fillRect/>
          </a:stretch>
        </p:blipFill>
        <p:spPr>
          <a:xfrm flipH="1">
            <a:off x="7475423" y="1504951"/>
            <a:ext cx="2190076" cy="486875"/>
          </a:xfrm>
          <a:prstGeom prst="rect">
            <a:avLst/>
          </a:prstGeom>
          <a:noFill/>
          <a:ln>
            <a:noFill/>
          </a:ln>
        </p:spPr>
      </p:pic>
      <p:grpSp>
        <p:nvGrpSpPr>
          <p:cNvPr id="1815" name="Google Shape;1815;p34"/>
          <p:cNvGrpSpPr/>
          <p:nvPr/>
        </p:nvGrpSpPr>
        <p:grpSpPr>
          <a:xfrm flipH="1">
            <a:off x="4572048" y="-250950"/>
            <a:ext cx="5158950" cy="1655975"/>
            <a:chOff x="-247600" y="-250950"/>
            <a:chExt cx="5158950" cy="1655975"/>
          </a:xfrm>
        </p:grpSpPr>
        <p:grpSp>
          <p:nvGrpSpPr>
            <p:cNvPr id="1816" name="Google Shape;1816;p34"/>
            <p:cNvGrpSpPr/>
            <p:nvPr/>
          </p:nvGrpSpPr>
          <p:grpSpPr>
            <a:xfrm>
              <a:off x="-247600" y="182425"/>
              <a:ext cx="5158950" cy="322500"/>
              <a:chOff x="-247600" y="182425"/>
              <a:chExt cx="5158950" cy="322500"/>
            </a:xfrm>
          </p:grpSpPr>
          <p:sp>
            <p:nvSpPr>
              <p:cNvPr id="1817" name="Google Shape;1817;p3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3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3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3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3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3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3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3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3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3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3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3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9" name="Google Shape;1829;p34"/>
            <p:cNvGrpSpPr/>
            <p:nvPr/>
          </p:nvGrpSpPr>
          <p:grpSpPr>
            <a:xfrm>
              <a:off x="-9475" y="-250950"/>
              <a:ext cx="4720800" cy="322500"/>
              <a:chOff x="190550" y="182425"/>
              <a:chExt cx="4720800" cy="322500"/>
            </a:xfrm>
          </p:grpSpPr>
          <p:sp>
            <p:nvSpPr>
              <p:cNvPr id="1830" name="Google Shape;1830;p3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3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3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3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3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3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3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3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3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3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3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1" name="Google Shape;1841;p34"/>
            <p:cNvGrpSpPr/>
            <p:nvPr/>
          </p:nvGrpSpPr>
          <p:grpSpPr>
            <a:xfrm>
              <a:off x="-247600" y="1082525"/>
              <a:ext cx="3844500" cy="322500"/>
              <a:chOff x="-247600" y="182425"/>
              <a:chExt cx="3844500" cy="322500"/>
            </a:xfrm>
          </p:grpSpPr>
          <p:sp>
            <p:nvSpPr>
              <p:cNvPr id="1842" name="Google Shape;1842;p3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3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3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3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3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3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3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3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3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51" name="Google Shape;1851;p34"/>
            <p:cNvGrpSpPr/>
            <p:nvPr/>
          </p:nvGrpSpPr>
          <p:grpSpPr>
            <a:xfrm>
              <a:off x="-9475" y="649150"/>
              <a:ext cx="4720800" cy="322500"/>
              <a:chOff x="190550" y="182425"/>
              <a:chExt cx="4720800" cy="322500"/>
            </a:xfrm>
          </p:grpSpPr>
          <p:sp>
            <p:nvSpPr>
              <p:cNvPr id="1852" name="Google Shape;1852;p3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3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3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3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3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3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3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3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3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3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3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863" name="Google Shape;1863;p34"/>
          <p:cNvPicPr preferRelativeResize="0"/>
          <p:nvPr/>
        </p:nvPicPr>
        <p:blipFill>
          <a:blip r:embed="rId4">
            <a:alphaModFix/>
          </a:blip>
          <a:stretch>
            <a:fillRect/>
          </a:stretch>
        </p:blipFill>
        <p:spPr>
          <a:xfrm rot="-5400000">
            <a:off x="-1028282" y="2703238"/>
            <a:ext cx="2811056" cy="765657"/>
          </a:xfrm>
          <a:prstGeom prst="rect">
            <a:avLst/>
          </a:prstGeom>
          <a:noFill/>
          <a:ln>
            <a:noFill/>
          </a:ln>
        </p:spPr>
      </p:pic>
      <p:pic>
        <p:nvPicPr>
          <p:cNvPr id="1864" name="Google Shape;1864;p34"/>
          <p:cNvPicPr preferRelativeResize="0"/>
          <p:nvPr/>
        </p:nvPicPr>
        <p:blipFill>
          <a:blip r:embed="rId5">
            <a:alphaModFix/>
          </a:blip>
          <a:stretch>
            <a:fillRect/>
          </a:stretch>
        </p:blipFill>
        <p:spPr>
          <a:xfrm rot="843913">
            <a:off x="-1028282" y="3881187"/>
            <a:ext cx="2811058" cy="145463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1865" name="Shape 1865"/>
        <p:cNvGrpSpPr/>
        <p:nvPr/>
      </p:nvGrpSpPr>
      <p:grpSpPr>
        <a:xfrm>
          <a:off x="0" y="0"/>
          <a:ext cx="0" cy="0"/>
          <a:chOff x="0" y="0"/>
          <a:chExt cx="0" cy="0"/>
        </a:xfrm>
      </p:grpSpPr>
      <p:sp>
        <p:nvSpPr>
          <p:cNvPr id="1866" name="Google Shape;1866;p35"/>
          <p:cNvSpPr txBox="1"/>
          <p:nvPr>
            <p:ph idx="1" type="subTitle"/>
          </p:nvPr>
        </p:nvSpPr>
        <p:spPr>
          <a:xfrm>
            <a:off x="720000" y="2541963"/>
            <a:ext cx="2336400" cy="421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867" name="Google Shape;1867;p35"/>
          <p:cNvSpPr txBox="1"/>
          <p:nvPr>
            <p:ph idx="2" type="subTitle"/>
          </p:nvPr>
        </p:nvSpPr>
        <p:spPr>
          <a:xfrm>
            <a:off x="720000" y="2922943"/>
            <a:ext cx="23364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68" name="Google Shape;1868;p35"/>
          <p:cNvSpPr txBox="1"/>
          <p:nvPr>
            <p:ph idx="3" type="subTitle"/>
          </p:nvPr>
        </p:nvSpPr>
        <p:spPr>
          <a:xfrm>
            <a:off x="3403800" y="2922943"/>
            <a:ext cx="23364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69" name="Google Shape;1869;p35"/>
          <p:cNvSpPr txBox="1"/>
          <p:nvPr>
            <p:ph idx="4" type="subTitle"/>
          </p:nvPr>
        </p:nvSpPr>
        <p:spPr>
          <a:xfrm>
            <a:off x="6087600" y="2922943"/>
            <a:ext cx="23364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70" name="Google Shape;1870;p35"/>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871" name="Google Shape;1871;p35"/>
          <p:cNvSpPr txBox="1"/>
          <p:nvPr>
            <p:ph idx="5" type="subTitle"/>
          </p:nvPr>
        </p:nvSpPr>
        <p:spPr>
          <a:xfrm>
            <a:off x="3403800" y="2541963"/>
            <a:ext cx="2336400" cy="421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872" name="Google Shape;1872;p35"/>
          <p:cNvSpPr txBox="1"/>
          <p:nvPr>
            <p:ph idx="6" type="subTitle"/>
          </p:nvPr>
        </p:nvSpPr>
        <p:spPr>
          <a:xfrm>
            <a:off x="6087600" y="2541963"/>
            <a:ext cx="2336400" cy="421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1873" name="Google Shape;1873;p35"/>
          <p:cNvPicPr preferRelativeResize="0"/>
          <p:nvPr/>
        </p:nvPicPr>
        <p:blipFill>
          <a:blip r:embed="rId2">
            <a:alphaModFix/>
          </a:blip>
          <a:stretch>
            <a:fillRect/>
          </a:stretch>
        </p:blipFill>
        <p:spPr>
          <a:xfrm flipH="1" rot="10800000">
            <a:off x="-7" y="4377838"/>
            <a:ext cx="2811056" cy="765657"/>
          </a:xfrm>
          <a:prstGeom prst="rect">
            <a:avLst/>
          </a:prstGeom>
          <a:noFill/>
          <a:ln>
            <a:noFill/>
          </a:ln>
        </p:spPr>
      </p:pic>
      <p:pic>
        <p:nvPicPr>
          <p:cNvPr id="1874" name="Google Shape;1874;p35"/>
          <p:cNvPicPr preferRelativeResize="0"/>
          <p:nvPr/>
        </p:nvPicPr>
        <p:blipFill>
          <a:blip r:embed="rId3">
            <a:alphaModFix/>
          </a:blip>
          <a:stretch>
            <a:fillRect/>
          </a:stretch>
        </p:blipFill>
        <p:spPr>
          <a:xfrm>
            <a:off x="6575701" y="-390526"/>
            <a:ext cx="2974550" cy="1967399"/>
          </a:xfrm>
          <a:prstGeom prst="rect">
            <a:avLst/>
          </a:prstGeom>
          <a:noFill/>
          <a:ln>
            <a:noFill/>
          </a:ln>
        </p:spPr>
      </p:pic>
      <p:pic>
        <p:nvPicPr>
          <p:cNvPr id="1875" name="Google Shape;1875;p35"/>
          <p:cNvPicPr preferRelativeResize="0"/>
          <p:nvPr/>
        </p:nvPicPr>
        <p:blipFill>
          <a:blip r:embed="rId4">
            <a:alphaModFix/>
          </a:blip>
          <a:stretch>
            <a:fillRect/>
          </a:stretch>
        </p:blipFill>
        <p:spPr>
          <a:xfrm flipH="1">
            <a:off x="8050843" y="481545"/>
            <a:ext cx="1093158" cy="1581217"/>
          </a:xfrm>
          <a:prstGeom prst="rect">
            <a:avLst/>
          </a:prstGeom>
          <a:noFill/>
          <a:ln>
            <a:noFill/>
          </a:ln>
        </p:spPr>
      </p:pic>
      <p:pic>
        <p:nvPicPr>
          <p:cNvPr id="1876" name="Google Shape;1876;p35"/>
          <p:cNvPicPr preferRelativeResize="0"/>
          <p:nvPr/>
        </p:nvPicPr>
        <p:blipFill>
          <a:blip r:embed="rId5">
            <a:alphaModFix/>
          </a:blip>
          <a:stretch>
            <a:fillRect/>
          </a:stretch>
        </p:blipFill>
        <p:spPr>
          <a:xfrm>
            <a:off x="1114052" y="3848048"/>
            <a:ext cx="1942351" cy="2274124"/>
          </a:xfrm>
          <a:prstGeom prst="rect">
            <a:avLst/>
          </a:prstGeom>
          <a:noFill/>
          <a:ln>
            <a:noFill/>
          </a:ln>
        </p:spPr>
      </p:pic>
      <p:pic>
        <p:nvPicPr>
          <p:cNvPr id="1877" name="Google Shape;1877;p35"/>
          <p:cNvPicPr preferRelativeResize="0"/>
          <p:nvPr/>
        </p:nvPicPr>
        <p:blipFill>
          <a:blip r:embed="rId6">
            <a:alphaModFix amt="80000"/>
          </a:blip>
          <a:stretch>
            <a:fillRect/>
          </a:stretch>
        </p:blipFill>
        <p:spPr>
          <a:xfrm>
            <a:off x="2161098" y="4437926"/>
            <a:ext cx="2255551" cy="501425"/>
          </a:xfrm>
          <a:prstGeom prst="rect">
            <a:avLst/>
          </a:prstGeom>
          <a:noFill/>
          <a:ln>
            <a:noFill/>
          </a:ln>
        </p:spPr>
      </p:pic>
      <p:grpSp>
        <p:nvGrpSpPr>
          <p:cNvPr id="1878" name="Google Shape;1878;p35"/>
          <p:cNvGrpSpPr/>
          <p:nvPr/>
        </p:nvGrpSpPr>
        <p:grpSpPr>
          <a:xfrm flipH="1">
            <a:off x="6162988" y="0"/>
            <a:ext cx="3206325" cy="1655975"/>
            <a:chOff x="-247600" y="-250950"/>
            <a:chExt cx="3206325" cy="1655975"/>
          </a:xfrm>
        </p:grpSpPr>
        <p:grpSp>
          <p:nvGrpSpPr>
            <p:cNvPr id="1879" name="Google Shape;1879;p35"/>
            <p:cNvGrpSpPr/>
            <p:nvPr/>
          </p:nvGrpSpPr>
          <p:grpSpPr>
            <a:xfrm>
              <a:off x="-247600" y="182425"/>
              <a:ext cx="2968200" cy="322500"/>
              <a:chOff x="-247600" y="182425"/>
              <a:chExt cx="2968200" cy="322500"/>
            </a:xfrm>
          </p:grpSpPr>
          <p:sp>
            <p:nvSpPr>
              <p:cNvPr id="1880" name="Google Shape;1880;p3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3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3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3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3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3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3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87" name="Google Shape;1887;p35"/>
            <p:cNvGrpSpPr/>
            <p:nvPr/>
          </p:nvGrpSpPr>
          <p:grpSpPr>
            <a:xfrm>
              <a:off x="-9475" y="-250950"/>
              <a:ext cx="2968200" cy="322500"/>
              <a:chOff x="190550" y="182425"/>
              <a:chExt cx="2968200" cy="322500"/>
            </a:xfrm>
          </p:grpSpPr>
          <p:sp>
            <p:nvSpPr>
              <p:cNvPr id="1888" name="Google Shape;1888;p3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3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3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3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3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3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3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5" name="Google Shape;1895;p35"/>
            <p:cNvGrpSpPr/>
            <p:nvPr/>
          </p:nvGrpSpPr>
          <p:grpSpPr>
            <a:xfrm>
              <a:off x="-247600" y="1082525"/>
              <a:ext cx="2530050" cy="322500"/>
              <a:chOff x="-247600" y="182425"/>
              <a:chExt cx="2530050" cy="322500"/>
            </a:xfrm>
          </p:grpSpPr>
          <p:sp>
            <p:nvSpPr>
              <p:cNvPr id="1896" name="Google Shape;1896;p3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3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3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3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3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3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2" name="Google Shape;1902;p35"/>
            <p:cNvGrpSpPr/>
            <p:nvPr/>
          </p:nvGrpSpPr>
          <p:grpSpPr>
            <a:xfrm>
              <a:off x="-9475" y="649150"/>
              <a:ext cx="2530050" cy="322500"/>
              <a:chOff x="190550" y="182425"/>
              <a:chExt cx="2530050" cy="322500"/>
            </a:xfrm>
          </p:grpSpPr>
          <p:sp>
            <p:nvSpPr>
              <p:cNvPr id="1903" name="Google Shape;1903;p3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3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3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3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3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3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09" name="Google Shape;1909;p35"/>
          <p:cNvGrpSpPr/>
          <p:nvPr/>
        </p:nvGrpSpPr>
        <p:grpSpPr>
          <a:xfrm>
            <a:off x="-148900" y="4821000"/>
            <a:ext cx="2968200" cy="322500"/>
            <a:chOff x="190550" y="182425"/>
            <a:chExt cx="2968200" cy="322500"/>
          </a:xfrm>
        </p:grpSpPr>
        <p:sp>
          <p:nvSpPr>
            <p:cNvPr id="1910" name="Google Shape;1910;p3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3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3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3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3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3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3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17" name="Google Shape;1917;p35"/>
          <p:cNvGrpSpPr/>
          <p:nvPr/>
        </p:nvGrpSpPr>
        <p:grpSpPr>
          <a:xfrm>
            <a:off x="13025" y="4354275"/>
            <a:ext cx="1653750" cy="322500"/>
            <a:chOff x="190550" y="182425"/>
            <a:chExt cx="1653750" cy="322500"/>
          </a:xfrm>
        </p:grpSpPr>
        <p:sp>
          <p:nvSpPr>
            <p:cNvPr id="1918" name="Google Shape;1918;p3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3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3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3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1922" name="Shape 1922"/>
        <p:cNvGrpSpPr/>
        <p:nvPr/>
      </p:nvGrpSpPr>
      <p:grpSpPr>
        <a:xfrm>
          <a:off x="0" y="0"/>
          <a:ext cx="0" cy="0"/>
          <a:chOff x="0" y="0"/>
          <a:chExt cx="0" cy="0"/>
        </a:xfrm>
      </p:grpSpPr>
      <p:sp>
        <p:nvSpPr>
          <p:cNvPr id="1923" name="Google Shape;1923;p36"/>
          <p:cNvSpPr txBox="1"/>
          <p:nvPr>
            <p:ph idx="1" type="subTitle"/>
          </p:nvPr>
        </p:nvSpPr>
        <p:spPr>
          <a:xfrm>
            <a:off x="1759985" y="1964563"/>
            <a:ext cx="2267700" cy="4533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924" name="Google Shape;1924;p36"/>
          <p:cNvSpPr txBox="1"/>
          <p:nvPr>
            <p:ph idx="2" type="subTitle"/>
          </p:nvPr>
        </p:nvSpPr>
        <p:spPr>
          <a:xfrm>
            <a:off x="1759975" y="2377425"/>
            <a:ext cx="22677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25" name="Google Shape;1925;p36"/>
          <p:cNvSpPr txBox="1"/>
          <p:nvPr>
            <p:ph idx="3" type="subTitle"/>
          </p:nvPr>
        </p:nvSpPr>
        <p:spPr>
          <a:xfrm>
            <a:off x="5116113" y="2377435"/>
            <a:ext cx="22680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26" name="Google Shape;1926;p36"/>
          <p:cNvSpPr txBox="1"/>
          <p:nvPr>
            <p:ph idx="4" type="subTitle"/>
          </p:nvPr>
        </p:nvSpPr>
        <p:spPr>
          <a:xfrm>
            <a:off x="1759975" y="4161800"/>
            <a:ext cx="22677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27" name="Google Shape;1927;p36"/>
          <p:cNvSpPr txBox="1"/>
          <p:nvPr>
            <p:ph idx="5" type="subTitle"/>
          </p:nvPr>
        </p:nvSpPr>
        <p:spPr>
          <a:xfrm>
            <a:off x="5116113" y="4161801"/>
            <a:ext cx="22680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28" name="Google Shape;1928;p36"/>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29" name="Google Shape;1929;p36"/>
          <p:cNvSpPr txBox="1"/>
          <p:nvPr>
            <p:ph idx="6" type="subTitle"/>
          </p:nvPr>
        </p:nvSpPr>
        <p:spPr>
          <a:xfrm>
            <a:off x="1759985" y="3750800"/>
            <a:ext cx="2267700" cy="4572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930" name="Google Shape;1930;p36"/>
          <p:cNvSpPr txBox="1"/>
          <p:nvPr>
            <p:ph idx="7" type="subTitle"/>
          </p:nvPr>
        </p:nvSpPr>
        <p:spPr>
          <a:xfrm>
            <a:off x="5116118" y="1964563"/>
            <a:ext cx="2268000" cy="4533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931" name="Google Shape;1931;p36"/>
          <p:cNvSpPr txBox="1"/>
          <p:nvPr>
            <p:ph idx="8" type="subTitle"/>
          </p:nvPr>
        </p:nvSpPr>
        <p:spPr>
          <a:xfrm>
            <a:off x="5116118" y="3750800"/>
            <a:ext cx="2268000" cy="4572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1932" name="Google Shape;1932;p36"/>
          <p:cNvPicPr preferRelativeResize="0"/>
          <p:nvPr/>
        </p:nvPicPr>
        <p:blipFill>
          <a:blip r:embed="rId2">
            <a:alphaModFix/>
          </a:blip>
          <a:stretch>
            <a:fillRect/>
          </a:stretch>
        </p:blipFill>
        <p:spPr>
          <a:xfrm rot="-5400000">
            <a:off x="-1028282" y="2703238"/>
            <a:ext cx="2811056" cy="765657"/>
          </a:xfrm>
          <a:prstGeom prst="rect">
            <a:avLst/>
          </a:prstGeom>
          <a:noFill/>
          <a:ln>
            <a:noFill/>
          </a:ln>
        </p:spPr>
      </p:pic>
      <p:pic>
        <p:nvPicPr>
          <p:cNvPr id="1933" name="Google Shape;1933;p36"/>
          <p:cNvPicPr preferRelativeResize="0"/>
          <p:nvPr/>
        </p:nvPicPr>
        <p:blipFill>
          <a:blip r:embed="rId3">
            <a:alphaModFix/>
          </a:blip>
          <a:stretch>
            <a:fillRect/>
          </a:stretch>
        </p:blipFill>
        <p:spPr>
          <a:xfrm rot="843913">
            <a:off x="-1028282" y="3881187"/>
            <a:ext cx="2811058" cy="1454634"/>
          </a:xfrm>
          <a:prstGeom prst="rect">
            <a:avLst/>
          </a:prstGeom>
          <a:noFill/>
          <a:ln>
            <a:noFill/>
          </a:ln>
        </p:spPr>
      </p:pic>
      <p:pic>
        <p:nvPicPr>
          <p:cNvPr id="1934" name="Google Shape;1934;p36"/>
          <p:cNvPicPr preferRelativeResize="0"/>
          <p:nvPr/>
        </p:nvPicPr>
        <p:blipFill>
          <a:blip r:embed="rId4">
            <a:alphaModFix/>
          </a:blip>
          <a:stretch>
            <a:fillRect/>
          </a:stretch>
        </p:blipFill>
        <p:spPr>
          <a:xfrm>
            <a:off x="7272402" y="-523877"/>
            <a:ext cx="2467600" cy="2436725"/>
          </a:xfrm>
          <a:prstGeom prst="rect">
            <a:avLst/>
          </a:prstGeom>
          <a:noFill/>
          <a:ln>
            <a:noFill/>
          </a:ln>
        </p:spPr>
      </p:pic>
      <p:grpSp>
        <p:nvGrpSpPr>
          <p:cNvPr id="1935" name="Google Shape;1935;p36"/>
          <p:cNvGrpSpPr/>
          <p:nvPr/>
        </p:nvGrpSpPr>
        <p:grpSpPr>
          <a:xfrm flipH="1">
            <a:off x="6162988" y="0"/>
            <a:ext cx="3206325" cy="1655975"/>
            <a:chOff x="-247600" y="-250950"/>
            <a:chExt cx="3206325" cy="1655975"/>
          </a:xfrm>
        </p:grpSpPr>
        <p:grpSp>
          <p:nvGrpSpPr>
            <p:cNvPr id="1936" name="Google Shape;1936;p36"/>
            <p:cNvGrpSpPr/>
            <p:nvPr/>
          </p:nvGrpSpPr>
          <p:grpSpPr>
            <a:xfrm>
              <a:off x="-247600" y="182425"/>
              <a:ext cx="2968200" cy="322500"/>
              <a:chOff x="-247600" y="182425"/>
              <a:chExt cx="2968200" cy="322500"/>
            </a:xfrm>
          </p:grpSpPr>
          <p:sp>
            <p:nvSpPr>
              <p:cNvPr id="1937" name="Google Shape;1937;p3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3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3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3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3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3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3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4" name="Google Shape;1944;p36"/>
            <p:cNvGrpSpPr/>
            <p:nvPr/>
          </p:nvGrpSpPr>
          <p:grpSpPr>
            <a:xfrm>
              <a:off x="-9475" y="-250950"/>
              <a:ext cx="2968200" cy="322500"/>
              <a:chOff x="190550" y="182425"/>
              <a:chExt cx="2968200" cy="322500"/>
            </a:xfrm>
          </p:grpSpPr>
          <p:sp>
            <p:nvSpPr>
              <p:cNvPr id="1945" name="Google Shape;1945;p3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3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3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3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3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3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3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2" name="Google Shape;1952;p36"/>
            <p:cNvGrpSpPr/>
            <p:nvPr/>
          </p:nvGrpSpPr>
          <p:grpSpPr>
            <a:xfrm>
              <a:off x="-247600" y="1082525"/>
              <a:ext cx="2530050" cy="322500"/>
              <a:chOff x="-247600" y="182425"/>
              <a:chExt cx="2530050" cy="322500"/>
            </a:xfrm>
          </p:grpSpPr>
          <p:sp>
            <p:nvSpPr>
              <p:cNvPr id="1953" name="Google Shape;1953;p3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3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3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3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3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3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9" name="Google Shape;1959;p36"/>
            <p:cNvGrpSpPr/>
            <p:nvPr/>
          </p:nvGrpSpPr>
          <p:grpSpPr>
            <a:xfrm>
              <a:off x="-9475" y="649150"/>
              <a:ext cx="2530050" cy="322500"/>
              <a:chOff x="190550" y="182425"/>
              <a:chExt cx="2530050" cy="322500"/>
            </a:xfrm>
          </p:grpSpPr>
          <p:sp>
            <p:nvSpPr>
              <p:cNvPr id="1960" name="Google Shape;1960;p3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3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3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3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3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3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966" name="Google Shape;1966;p36"/>
          <p:cNvPicPr preferRelativeResize="0"/>
          <p:nvPr/>
        </p:nvPicPr>
        <p:blipFill>
          <a:blip r:embed="rId5">
            <a:alphaModFix/>
          </a:blip>
          <a:stretch>
            <a:fillRect/>
          </a:stretch>
        </p:blipFill>
        <p:spPr>
          <a:xfrm>
            <a:off x="8128625" y="1361296"/>
            <a:ext cx="1954282" cy="7598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1967" name="Shape 1967"/>
        <p:cNvGrpSpPr/>
        <p:nvPr/>
      </p:nvGrpSpPr>
      <p:grpSpPr>
        <a:xfrm>
          <a:off x="0" y="0"/>
          <a:ext cx="0" cy="0"/>
          <a:chOff x="0" y="0"/>
          <a:chExt cx="0" cy="0"/>
        </a:xfrm>
      </p:grpSpPr>
      <p:sp>
        <p:nvSpPr>
          <p:cNvPr id="1968" name="Google Shape;1968;p37"/>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69" name="Google Shape;1969;p37"/>
          <p:cNvSpPr txBox="1"/>
          <p:nvPr>
            <p:ph idx="1" type="subTitle"/>
          </p:nvPr>
        </p:nvSpPr>
        <p:spPr>
          <a:xfrm>
            <a:off x="719157" y="2363786"/>
            <a:ext cx="193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70" name="Google Shape;1970;p37"/>
          <p:cNvSpPr txBox="1"/>
          <p:nvPr>
            <p:ph idx="2" type="subTitle"/>
          </p:nvPr>
        </p:nvSpPr>
        <p:spPr>
          <a:xfrm>
            <a:off x="3602700" y="2363786"/>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71" name="Google Shape;1971;p37"/>
          <p:cNvSpPr txBox="1"/>
          <p:nvPr>
            <p:ph idx="3" type="subTitle"/>
          </p:nvPr>
        </p:nvSpPr>
        <p:spPr>
          <a:xfrm>
            <a:off x="6286900" y="2363785"/>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72" name="Google Shape;1972;p37"/>
          <p:cNvSpPr txBox="1"/>
          <p:nvPr>
            <p:ph idx="4" type="subTitle"/>
          </p:nvPr>
        </p:nvSpPr>
        <p:spPr>
          <a:xfrm>
            <a:off x="719157" y="4168416"/>
            <a:ext cx="193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73" name="Google Shape;1973;p37"/>
          <p:cNvSpPr txBox="1"/>
          <p:nvPr>
            <p:ph idx="5" type="subTitle"/>
          </p:nvPr>
        </p:nvSpPr>
        <p:spPr>
          <a:xfrm>
            <a:off x="3602700" y="4168416"/>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74" name="Google Shape;1974;p37"/>
          <p:cNvSpPr txBox="1"/>
          <p:nvPr>
            <p:ph idx="6" type="subTitle"/>
          </p:nvPr>
        </p:nvSpPr>
        <p:spPr>
          <a:xfrm>
            <a:off x="6286900" y="4168413"/>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75" name="Google Shape;1975;p37"/>
          <p:cNvSpPr txBox="1"/>
          <p:nvPr>
            <p:ph idx="7" type="subTitle"/>
          </p:nvPr>
        </p:nvSpPr>
        <p:spPr>
          <a:xfrm>
            <a:off x="715100" y="1936925"/>
            <a:ext cx="1934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976" name="Google Shape;1976;p37"/>
          <p:cNvSpPr txBox="1"/>
          <p:nvPr>
            <p:ph idx="8" type="subTitle"/>
          </p:nvPr>
        </p:nvSpPr>
        <p:spPr>
          <a:xfrm>
            <a:off x="3602700" y="1936925"/>
            <a:ext cx="19386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977" name="Google Shape;1977;p37"/>
          <p:cNvSpPr txBox="1"/>
          <p:nvPr>
            <p:ph idx="9" type="subTitle"/>
          </p:nvPr>
        </p:nvSpPr>
        <p:spPr>
          <a:xfrm>
            <a:off x="6290966" y="1936925"/>
            <a:ext cx="19386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978" name="Google Shape;1978;p37"/>
          <p:cNvSpPr txBox="1"/>
          <p:nvPr>
            <p:ph idx="13" type="subTitle"/>
          </p:nvPr>
        </p:nvSpPr>
        <p:spPr>
          <a:xfrm>
            <a:off x="715100" y="3742588"/>
            <a:ext cx="193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979" name="Google Shape;1979;p37"/>
          <p:cNvSpPr txBox="1"/>
          <p:nvPr>
            <p:ph idx="14" type="subTitle"/>
          </p:nvPr>
        </p:nvSpPr>
        <p:spPr>
          <a:xfrm>
            <a:off x="3602700" y="3742588"/>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980" name="Google Shape;1980;p37"/>
          <p:cNvSpPr txBox="1"/>
          <p:nvPr>
            <p:ph idx="15" type="subTitle"/>
          </p:nvPr>
        </p:nvSpPr>
        <p:spPr>
          <a:xfrm>
            <a:off x="6290966" y="3742588"/>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1981" name="Google Shape;1981;p37"/>
          <p:cNvPicPr preferRelativeResize="0"/>
          <p:nvPr/>
        </p:nvPicPr>
        <p:blipFill>
          <a:blip r:embed="rId2">
            <a:alphaModFix/>
          </a:blip>
          <a:stretch>
            <a:fillRect/>
          </a:stretch>
        </p:blipFill>
        <p:spPr>
          <a:xfrm>
            <a:off x="8481138" y="74695"/>
            <a:ext cx="1184467" cy="1581217"/>
          </a:xfrm>
          <a:prstGeom prst="rect">
            <a:avLst/>
          </a:prstGeom>
          <a:noFill/>
          <a:ln>
            <a:noFill/>
          </a:ln>
        </p:spPr>
      </p:pic>
      <p:pic>
        <p:nvPicPr>
          <p:cNvPr id="1982" name="Google Shape;1982;p37"/>
          <p:cNvPicPr preferRelativeResize="0"/>
          <p:nvPr/>
        </p:nvPicPr>
        <p:blipFill rotWithShape="1">
          <a:blip r:embed="rId3">
            <a:alphaModFix/>
          </a:blip>
          <a:srcRect b="23867" l="0" r="0" t="0"/>
          <a:stretch/>
        </p:blipFill>
        <p:spPr>
          <a:xfrm flipH="1" rot="10800000">
            <a:off x="6628700" y="0"/>
            <a:ext cx="2515300" cy="784725"/>
          </a:xfrm>
          <a:prstGeom prst="rect">
            <a:avLst/>
          </a:prstGeom>
          <a:noFill/>
          <a:ln>
            <a:noFill/>
          </a:ln>
        </p:spPr>
      </p:pic>
      <p:pic>
        <p:nvPicPr>
          <p:cNvPr id="1983" name="Google Shape;1983;p37"/>
          <p:cNvPicPr preferRelativeResize="0"/>
          <p:nvPr/>
        </p:nvPicPr>
        <p:blipFill>
          <a:blip r:embed="rId4">
            <a:alphaModFix/>
          </a:blip>
          <a:stretch>
            <a:fillRect/>
          </a:stretch>
        </p:blipFill>
        <p:spPr>
          <a:xfrm>
            <a:off x="7097989" y="534989"/>
            <a:ext cx="1576719" cy="484800"/>
          </a:xfrm>
          <a:prstGeom prst="rect">
            <a:avLst/>
          </a:prstGeom>
          <a:noFill/>
          <a:ln>
            <a:noFill/>
          </a:ln>
        </p:spPr>
      </p:pic>
      <p:grpSp>
        <p:nvGrpSpPr>
          <p:cNvPr id="1984" name="Google Shape;1984;p37"/>
          <p:cNvGrpSpPr/>
          <p:nvPr/>
        </p:nvGrpSpPr>
        <p:grpSpPr>
          <a:xfrm>
            <a:off x="7031675" y="71475"/>
            <a:ext cx="2337300" cy="1584463"/>
            <a:chOff x="7031675" y="71475"/>
            <a:chExt cx="2337300" cy="1584463"/>
          </a:xfrm>
        </p:grpSpPr>
        <p:grpSp>
          <p:nvGrpSpPr>
            <p:cNvPr id="1985" name="Google Shape;1985;p37"/>
            <p:cNvGrpSpPr/>
            <p:nvPr/>
          </p:nvGrpSpPr>
          <p:grpSpPr>
            <a:xfrm>
              <a:off x="7031675" y="71475"/>
              <a:ext cx="2124325" cy="755875"/>
              <a:chOff x="6858050" y="71475"/>
              <a:chExt cx="2124325" cy="755875"/>
            </a:xfrm>
          </p:grpSpPr>
          <p:grpSp>
            <p:nvGrpSpPr>
              <p:cNvPr id="1986" name="Google Shape;1986;p37"/>
              <p:cNvGrpSpPr/>
              <p:nvPr/>
            </p:nvGrpSpPr>
            <p:grpSpPr>
              <a:xfrm>
                <a:off x="6858050" y="71475"/>
                <a:ext cx="1653750" cy="755875"/>
                <a:chOff x="6858050" y="-23775"/>
                <a:chExt cx="1653750" cy="755875"/>
              </a:xfrm>
            </p:grpSpPr>
            <p:grpSp>
              <p:nvGrpSpPr>
                <p:cNvPr id="1987" name="Google Shape;1987;p37"/>
                <p:cNvGrpSpPr/>
                <p:nvPr/>
              </p:nvGrpSpPr>
              <p:grpSpPr>
                <a:xfrm flipH="1">
                  <a:off x="6858050" y="409600"/>
                  <a:ext cx="1653750" cy="322500"/>
                  <a:chOff x="628700" y="182425"/>
                  <a:chExt cx="1653750" cy="322500"/>
                </a:xfrm>
              </p:grpSpPr>
              <p:sp>
                <p:nvSpPr>
                  <p:cNvPr id="1988" name="Google Shape;1988;p3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3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3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3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92" name="Google Shape;1992;p37"/>
                <p:cNvGrpSpPr/>
                <p:nvPr/>
              </p:nvGrpSpPr>
              <p:grpSpPr>
                <a:xfrm flipH="1">
                  <a:off x="7077125" y="-23775"/>
                  <a:ext cx="1215600" cy="322500"/>
                  <a:chOff x="628700" y="182425"/>
                  <a:chExt cx="1215600" cy="322500"/>
                </a:xfrm>
              </p:grpSpPr>
              <p:sp>
                <p:nvSpPr>
                  <p:cNvPr id="1993" name="Google Shape;1993;p3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3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3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96" name="Google Shape;1996;p37"/>
              <p:cNvGrpSpPr/>
              <p:nvPr/>
            </p:nvGrpSpPr>
            <p:grpSpPr>
              <a:xfrm>
                <a:off x="8424000" y="71475"/>
                <a:ext cx="558375" cy="755875"/>
                <a:chOff x="7953425" y="-23775"/>
                <a:chExt cx="558375" cy="755875"/>
              </a:xfrm>
            </p:grpSpPr>
            <p:sp>
              <p:nvSpPr>
                <p:cNvPr id="1997" name="Google Shape;1997;p37"/>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37"/>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99" name="Google Shape;1999;p37"/>
            <p:cNvGrpSpPr/>
            <p:nvPr/>
          </p:nvGrpSpPr>
          <p:grpSpPr>
            <a:xfrm>
              <a:off x="8372450" y="900063"/>
              <a:ext cx="996525" cy="755875"/>
              <a:chOff x="6858050" y="-23775"/>
              <a:chExt cx="996525" cy="755875"/>
            </a:xfrm>
          </p:grpSpPr>
          <p:grpSp>
            <p:nvGrpSpPr>
              <p:cNvPr id="2000" name="Google Shape;2000;p37"/>
              <p:cNvGrpSpPr/>
              <p:nvPr/>
            </p:nvGrpSpPr>
            <p:grpSpPr>
              <a:xfrm flipH="1">
                <a:off x="6858050" y="409600"/>
                <a:ext cx="777450" cy="322500"/>
                <a:chOff x="1505000" y="182425"/>
                <a:chExt cx="777450" cy="322500"/>
              </a:xfrm>
            </p:grpSpPr>
            <p:sp>
              <p:nvSpPr>
                <p:cNvPr id="2001" name="Google Shape;2001;p3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3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03" name="Google Shape;2003;p37"/>
              <p:cNvGrpSpPr/>
              <p:nvPr/>
            </p:nvGrpSpPr>
            <p:grpSpPr>
              <a:xfrm flipH="1">
                <a:off x="7077125" y="-23775"/>
                <a:ext cx="777450" cy="322500"/>
                <a:chOff x="1066850" y="182425"/>
                <a:chExt cx="777450" cy="322500"/>
              </a:xfrm>
            </p:grpSpPr>
            <p:sp>
              <p:nvSpPr>
                <p:cNvPr id="2004" name="Google Shape;2004;p3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3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2006" name="Shape 2006"/>
        <p:cNvGrpSpPr/>
        <p:nvPr/>
      </p:nvGrpSpPr>
      <p:grpSpPr>
        <a:xfrm>
          <a:off x="0" y="0"/>
          <a:ext cx="0" cy="0"/>
          <a:chOff x="0" y="0"/>
          <a:chExt cx="0" cy="0"/>
        </a:xfrm>
      </p:grpSpPr>
      <p:sp>
        <p:nvSpPr>
          <p:cNvPr id="2007" name="Google Shape;2007;p38"/>
          <p:cNvSpPr txBox="1"/>
          <p:nvPr>
            <p:ph hasCustomPrompt="1" type="title"/>
          </p:nvPr>
        </p:nvSpPr>
        <p:spPr>
          <a:xfrm>
            <a:off x="2560350" y="540000"/>
            <a:ext cx="4023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8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008" name="Google Shape;2008;p38"/>
          <p:cNvSpPr txBox="1"/>
          <p:nvPr>
            <p:ph idx="1" type="subTitle"/>
          </p:nvPr>
        </p:nvSpPr>
        <p:spPr>
          <a:xfrm>
            <a:off x="2562150" y="1309675"/>
            <a:ext cx="4019700" cy="33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09" name="Google Shape;2009;p38"/>
          <p:cNvSpPr txBox="1"/>
          <p:nvPr>
            <p:ph hasCustomPrompt="1" idx="2" type="title"/>
          </p:nvPr>
        </p:nvSpPr>
        <p:spPr>
          <a:xfrm>
            <a:off x="2560350" y="1996143"/>
            <a:ext cx="4023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800">
                <a:solidFill>
                  <a:schemeClr val="accent1"/>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010" name="Google Shape;2010;p38"/>
          <p:cNvSpPr txBox="1"/>
          <p:nvPr>
            <p:ph idx="3" type="subTitle"/>
          </p:nvPr>
        </p:nvSpPr>
        <p:spPr>
          <a:xfrm>
            <a:off x="2560350" y="2769638"/>
            <a:ext cx="4023300" cy="338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11" name="Google Shape;2011;p38"/>
          <p:cNvSpPr txBox="1"/>
          <p:nvPr>
            <p:ph hasCustomPrompt="1" idx="4" type="title"/>
          </p:nvPr>
        </p:nvSpPr>
        <p:spPr>
          <a:xfrm>
            <a:off x="2560350" y="3452299"/>
            <a:ext cx="4023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800">
                <a:solidFill>
                  <a:schemeClr val="lt2"/>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012" name="Google Shape;2012;p38"/>
          <p:cNvSpPr txBox="1"/>
          <p:nvPr>
            <p:ph idx="5" type="subTitle"/>
          </p:nvPr>
        </p:nvSpPr>
        <p:spPr>
          <a:xfrm>
            <a:off x="2560350" y="4225788"/>
            <a:ext cx="4023300" cy="338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2013" name="Google Shape;2013;p38"/>
          <p:cNvPicPr preferRelativeResize="0"/>
          <p:nvPr/>
        </p:nvPicPr>
        <p:blipFill>
          <a:blip r:embed="rId2">
            <a:alphaModFix/>
          </a:blip>
          <a:stretch>
            <a:fillRect/>
          </a:stretch>
        </p:blipFill>
        <p:spPr>
          <a:xfrm>
            <a:off x="7162558" y="1648371"/>
            <a:ext cx="3239741" cy="3199225"/>
          </a:xfrm>
          <a:prstGeom prst="rect">
            <a:avLst/>
          </a:prstGeom>
          <a:noFill/>
          <a:ln>
            <a:noFill/>
          </a:ln>
        </p:spPr>
      </p:pic>
      <p:pic>
        <p:nvPicPr>
          <p:cNvPr id="2014" name="Google Shape;2014;p38"/>
          <p:cNvPicPr preferRelativeResize="0"/>
          <p:nvPr/>
        </p:nvPicPr>
        <p:blipFill>
          <a:blip r:embed="rId3">
            <a:alphaModFix/>
          </a:blip>
          <a:stretch>
            <a:fillRect/>
          </a:stretch>
        </p:blipFill>
        <p:spPr>
          <a:xfrm>
            <a:off x="7113725" y="3952575"/>
            <a:ext cx="2535100" cy="1311850"/>
          </a:xfrm>
          <a:prstGeom prst="rect">
            <a:avLst/>
          </a:prstGeom>
          <a:noFill/>
          <a:ln>
            <a:noFill/>
          </a:ln>
        </p:spPr>
      </p:pic>
      <p:pic>
        <p:nvPicPr>
          <p:cNvPr id="2015" name="Google Shape;2015;p38"/>
          <p:cNvPicPr preferRelativeResize="0"/>
          <p:nvPr/>
        </p:nvPicPr>
        <p:blipFill>
          <a:blip r:embed="rId4">
            <a:alphaModFix/>
          </a:blip>
          <a:stretch>
            <a:fillRect/>
          </a:stretch>
        </p:blipFill>
        <p:spPr>
          <a:xfrm>
            <a:off x="7295692" y="1599889"/>
            <a:ext cx="817601" cy="828300"/>
          </a:xfrm>
          <a:prstGeom prst="rect">
            <a:avLst/>
          </a:prstGeom>
          <a:noFill/>
          <a:ln>
            <a:noFill/>
          </a:ln>
        </p:spPr>
      </p:pic>
      <p:grpSp>
        <p:nvGrpSpPr>
          <p:cNvPr id="2016" name="Google Shape;2016;p38"/>
          <p:cNvGrpSpPr/>
          <p:nvPr/>
        </p:nvGrpSpPr>
        <p:grpSpPr>
          <a:xfrm>
            <a:off x="6839263" y="1796325"/>
            <a:ext cx="2749125" cy="3347175"/>
            <a:chOff x="6839263" y="1796325"/>
            <a:chExt cx="2749125" cy="3347175"/>
          </a:xfrm>
        </p:grpSpPr>
        <p:sp>
          <p:nvSpPr>
            <p:cNvPr id="2017" name="Google Shape;2017;p38"/>
            <p:cNvSpPr/>
            <p:nvPr/>
          </p:nvSpPr>
          <p:spPr>
            <a:xfrm flipH="1">
              <a:off x="90490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38"/>
            <p:cNvSpPr/>
            <p:nvPr/>
          </p:nvSpPr>
          <p:spPr>
            <a:xfrm flipH="1">
              <a:off x="86109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38"/>
            <p:cNvSpPr/>
            <p:nvPr/>
          </p:nvSpPr>
          <p:spPr>
            <a:xfrm flipH="1">
              <a:off x="81727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38"/>
            <p:cNvSpPr/>
            <p:nvPr/>
          </p:nvSpPr>
          <p:spPr>
            <a:xfrm flipH="1">
              <a:off x="77346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38"/>
            <p:cNvSpPr/>
            <p:nvPr/>
          </p:nvSpPr>
          <p:spPr>
            <a:xfrm flipH="1">
              <a:off x="72964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38"/>
            <p:cNvSpPr/>
            <p:nvPr/>
          </p:nvSpPr>
          <p:spPr>
            <a:xfrm flipH="1">
              <a:off x="90300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38"/>
            <p:cNvSpPr/>
            <p:nvPr/>
          </p:nvSpPr>
          <p:spPr>
            <a:xfrm flipH="1">
              <a:off x="85918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38"/>
            <p:cNvSpPr/>
            <p:nvPr/>
          </p:nvSpPr>
          <p:spPr>
            <a:xfrm flipH="1">
              <a:off x="81537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38"/>
            <p:cNvSpPr/>
            <p:nvPr/>
          </p:nvSpPr>
          <p:spPr>
            <a:xfrm flipH="1">
              <a:off x="77155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38"/>
            <p:cNvSpPr/>
            <p:nvPr/>
          </p:nvSpPr>
          <p:spPr>
            <a:xfrm flipH="1">
              <a:off x="72774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38"/>
            <p:cNvSpPr/>
            <p:nvPr/>
          </p:nvSpPr>
          <p:spPr>
            <a:xfrm flipH="1">
              <a:off x="68392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38"/>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38"/>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38"/>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38"/>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38"/>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38"/>
            <p:cNvSpPr/>
            <p:nvPr/>
          </p:nvSpPr>
          <p:spPr>
            <a:xfrm flipH="1">
              <a:off x="70583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38"/>
            <p:cNvSpPr/>
            <p:nvPr/>
          </p:nvSpPr>
          <p:spPr>
            <a:xfrm flipH="1">
              <a:off x="87918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38"/>
            <p:cNvSpPr/>
            <p:nvPr/>
          </p:nvSpPr>
          <p:spPr>
            <a:xfrm flipH="1">
              <a:off x="83537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38"/>
            <p:cNvSpPr/>
            <p:nvPr/>
          </p:nvSpPr>
          <p:spPr>
            <a:xfrm flipH="1">
              <a:off x="79155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38"/>
            <p:cNvSpPr/>
            <p:nvPr/>
          </p:nvSpPr>
          <p:spPr>
            <a:xfrm flipH="1">
              <a:off x="74774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38"/>
            <p:cNvSpPr/>
            <p:nvPr/>
          </p:nvSpPr>
          <p:spPr>
            <a:xfrm flipH="1">
              <a:off x="70392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38"/>
            <p:cNvSpPr/>
            <p:nvPr/>
          </p:nvSpPr>
          <p:spPr>
            <a:xfrm flipH="1">
              <a:off x="90490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38"/>
            <p:cNvSpPr/>
            <p:nvPr/>
          </p:nvSpPr>
          <p:spPr>
            <a:xfrm flipH="1">
              <a:off x="86109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38"/>
            <p:cNvSpPr/>
            <p:nvPr/>
          </p:nvSpPr>
          <p:spPr>
            <a:xfrm flipH="1">
              <a:off x="81727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38"/>
            <p:cNvSpPr/>
            <p:nvPr/>
          </p:nvSpPr>
          <p:spPr>
            <a:xfrm flipH="1">
              <a:off x="77346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38"/>
            <p:cNvSpPr/>
            <p:nvPr/>
          </p:nvSpPr>
          <p:spPr>
            <a:xfrm flipH="1">
              <a:off x="72964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38"/>
            <p:cNvSpPr/>
            <p:nvPr/>
          </p:nvSpPr>
          <p:spPr>
            <a:xfrm flipH="1">
              <a:off x="90300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38"/>
            <p:cNvSpPr/>
            <p:nvPr/>
          </p:nvSpPr>
          <p:spPr>
            <a:xfrm flipH="1">
              <a:off x="859186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38"/>
            <p:cNvSpPr/>
            <p:nvPr/>
          </p:nvSpPr>
          <p:spPr>
            <a:xfrm flipH="1">
              <a:off x="81537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38"/>
            <p:cNvSpPr/>
            <p:nvPr/>
          </p:nvSpPr>
          <p:spPr>
            <a:xfrm flipH="1">
              <a:off x="92490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38"/>
            <p:cNvSpPr/>
            <p:nvPr/>
          </p:nvSpPr>
          <p:spPr>
            <a:xfrm flipH="1">
              <a:off x="88109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38"/>
            <p:cNvSpPr/>
            <p:nvPr/>
          </p:nvSpPr>
          <p:spPr>
            <a:xfrm flipH="1">
              <a:off x="83727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38"/>
            <p:cNvSpPr/>
            <p:nvPr/>
          </p:nvSpPr>
          <p:spPr>
            <a:xfrm flipH="1">
              <a:off x="79346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38"/>
            <p:cNvSpPr/>
            <p:nvPr/>
          </p:nvSpPr>
          <p:spPr>
            <a:xfrm flipH="1">
              <a:off x="74964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38"/>
            <p:cNvSpPr/>
            <p:nvPr/>
          </p:nvSpPr>
          <p:spPr>
            <a:xfrm flipH="1">
              <a:off x="70583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38"/>
            <p:cNvSpPr/>
            <p:nvPr/>
          </p:nvSpPr>
          <p:spPr>
            <a:xfrm flipH="1">
              <a:off x="87918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38"/>
            <p:cNvSpPr/>
            <p:nvPr/>
          </p:nvSpPr>
          <p:spPr>
            <a:xfrm flipH="1">
              <a:off x="83537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38"/>
            <p:cNvSpPr/>
            <p:nvPr/>
          </p:nvSpPr>
          <p:spPr>
            <a:xfrm flipH="1">
              <a:off x="79155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38"/>
            <p:cNvSpPr/>
            <p:nvPr/>
          </p:nvSpPr>
          <p:spPr>
            <a:xfrm flipH="1">
              <a:off x="74774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38"/>
            <p:cNvSpPr/>
            <p:nvPr/>
          </p:nvSpPr>
          <p:spPr>
            <a:xfrm flipH="1">
              <a:off x="70392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58" name="Google Shape;2058;p38"/>
          <p:cNvPicPr preferRelativeResize="0"/>
          <p:nvPr/>
        </p:nvPicPr>
        <p:blipFill>
          <a:blip r:embed="rId5">
            <a:alphaModFix/>
          </a:blip>
          <a:stretch>
            <a:fillRect/>
          </a:stretch>
        </p:blipFill>
        <p:spPr>
          <a:xfrm>
            <a:off x="-548748" y="377998"/>
            <a:ext cx="2195150" cy="2570099"/>
          </a:xfrm>
          <a:prstGeom prst="rect">
            <a:avLst/>
          </a:prstGeom>
          <a:noFill/>
          <a:ln>
            <a:noFill/>
          </a:ln>
        </p:spPr>
      </p:pic>
      <p:pic>
        <p:nvPicPr>
          <p:cNvPr id="2059" name="Google Shape;2059;p38"/>
          <p:cNvPicPr preferRelativeResize="0"/>
          <p:nvPr/>
        </p:nvPicPr>
        <p:blipFill>
          <a:blip r:embed="rId6">
            <a:alphaModFix/>
          </a:blip>
          <a:stretch>
            <a:fillRect/>
          </a:stretch>
        </p:blipFill>
        <p:spPr>
          <a:xfrm rot="5400000">
            <a:off x="-106876" y="3054986"/>
            <a:ext cx="1789121" cy="1575361"/>
          </a:xfrm>
          <a:prstGeom prst="rect">
            <a:avLst/>
          </a:prstGeom>
          <a:noFill/>
          <a:ln>
            <a:noFill/>
          </a:ln>
        </p:spPr>
      </p:pic>
      <p:grpSp>
        <p:nvGrpSpPr>
          <p:cNvPr id="2060" name="Google Shape;2060;p38"/>
          <p:cNvGrpSpPr/>
          <p:nvPr/>
        </p:nvGrpSpPr>
        <p:grpSpPr>
          <a:xfrm flipH="1">
            <a:off x="-548762" y="1181300"/>
            <a:ext cx="2749125" cy="3347175"/>
            <a:chOff x="6839263" y="1796325"/>
            <a:chExt cx="2749125" cy="3347175"/>
          </a:xfrm>
        </p:grpSpPr>
        <p:sp>
          <p:nvSpPr>
            <p:cNvPr id="2061" name="Google Shape;2061;p38"/>
            <p:cNvSpPr/>
            <p:nvPr/>
          </p:nvSpPr>
          <p:spPr>
            <a:xfrm flipH="1">
              <a:off x="90490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38"/>
            <p:cNvSpPr/>
            <p:nvPr/>
          </p:nvSpPr>
          <p:spPr>
            <a:xfrm flipH="1">
              <a:off x="86109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38"/>
            <p:cNvSpPr/>
            <p:nvPr/>
          </p:nvSpPr>
          <p:spPr>
            <a:xfrm flipH="1">
              <a:off x="81727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38"/>
            <p:cNvSpPr/>
            <p:nvPr/>
          </p:nvSpPr>
          <p:spPr>
            <a:xfrm flipH="1">
              <a:off x="77346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38"/>
            <p:cNvSpPr/>
            <p:nvPr/>
          </p:nvSpPr>
          <p:spPr>
            <a:xfrm flipH="1">
              <a:off x="72964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38"/>
            <p:cNvSpPr/>
            <p:nvPr/>
          </p:nvSpPr>
          <p:spPr>
            <a:xfrm flipH="1">
              <a:off x="90300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38"/>
            <p:cNvSpPr/>
            <p:nvPr/>
          </p:nvSpPr>
          <p:spPr>
            <a:xfrm flipH="1">
              <a:off x="85918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38"/>
            <p:cNvSpPr/>
            <p:nvPr/>
          </p:nvSpPr>
          <p:spPr>
            <a:xfrm flipH="1">
              <a:off x="81537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38"/>
            <p:cNvSpPr/>
            <p:nvPr/>
          </p:nvSpPr>
          <p:spPr>
            <a:xfrm flipH="1">
              <a:off x="77155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38"/>
            <p:cNvSpPr/>
            <p:nvPr/>
          </p:nvSpPr>
          <p:spPr>
            <a:xfrm flipH="1">
              <a:off x="72774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38"/>
            <p:cNvSpPr/>
            <p:nvPr/>
          </p:nvSpPr>
          <p:spPr>
            <a:xfrm flipH="1">
              <a:off x="68392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38"/>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38"/>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38"/>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38"/>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38"/>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38"/>
            <p:cNvSpPr/>
            <p:nvPr/>
          </p:nvSpPr>
          <p:spPr>
            <a:xfrm flipH="1">
              <a:off x="70583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38"/>
            <p:cNvSpPr/>
            <p:nvPr/>
          </p:nvSpPr>
          <p:spPr>
            <a:xfrm flipH="1">
              <a:off x="87918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38"/>
            <p:cNvSpPr/>
            <p:nvPr/>
          </p:nvSpPr>
          <p:spPr>
            <a:xfrm flipH="1">
              <a:off x="83537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38"/>
            <p:cNvSpPr/>
            <p:nvPr/>
          </p:nvSpPr>
          <p:spPr>
            <a:xfrm flipH="1">
              <a:off x="79155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38"/>
            <p:cNvSpPr/>
            <p:nvPr/>
          </p:nvSpPr>
          <p:spPr>
            <a:xfrm flipH="1">
              <a:off x="74774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38"/>
            <p:cNvSpPr/>
            <p:nvPr/>
          </p:nvSpPr>
          <p:spPr>
            <a:xfrm flipH="1">
              <a:off x="70392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38"/>
            <p:cNvSpPr/>
            <p:nvPr/>
          </p:nvSpPr>
          <p:spPr>
            <a:xfrm flipH="1">
              <a:off x="90490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38"/>
            <p:cNvSpPr/>
            <p:nvPr/>
          </p:nvSpPr>
          <p:spPr>
            <a:xfrm flipH="1">
              <a:off x="86109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38"/>
            <p:cNvSpPr/>
            <p:nvPr/>
          </p:nvSpPr>
          <p:spPr>
            <a:xfrm flipH="1">
              <a:off x="81727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38"/>
            <p:cNvSpPr/>
            <p:nvPr/>
          </p:nvSpPr>
          <p:spPr>
            <a:xfrm flipH="1">
              <a:off x="77346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38"/>
            <p:cNvSpPr/>
            <p:nvPr/>
          </p:nvSpPr>
          <p:spPr>
            <a:xfrm flipH="1">
              <a:off x="72964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38"/>
            <p:cNvSpPr/>
            <p:nvPr/>
          </p:nvSpPr>
          <p:spPr>
            <a:xfrm flipH="1">
              <a:off x="90300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38"/>
            <p:cNvSpPr/>
            <p:nvPr/>
          </p:nvSpPr>
          <p:spPr>
            <a:xfrm flipH="1">
              <a:off x="859186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38"/>
            <p:cNvSpPr/>
            <p:nvPr/>
          </p:nvSpPr>
          <p:spPr>
            <a:xfrm flipH="1">
              <a:off x="81537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38"/>
            <p:cNvSpPr/>
            <p:nvPr/>
          </p:nvSpPr>
          <p:spPr>
            <a:xfrm flipH="1">
              <a:off x="92490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38"/>
            <p:cNvSpPr/>
            <p:nvPr/>
          </p:nvSpPr>
          <p:spPr>
            <a:xfrm flipH="1">
              <a:off x="88109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38"/>
            <p:cNvSpPr/>
            <p:nvPr/>
          </p:nvSpPr>
          <p:spPr>
            <a:xfrm flipH="1">
              <a:off x="83727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38"/>
            <p:cNvSpPr/>
            <p:nvPr/>
          </p:nvSpPr>
          <p:spPr>
            <a:xfrm flipH="1">
              <a:off x="79346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38"/>
            <p:cNvSpPr/>
            <p:nvPr/>
          </p:nvSpPr>
          <p:spPr>
            <a:xfrm flipH="1">
              <a:off x="74964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38"/>
            <p:cNvSpPr/>
            <p:nvPr/>
          </p:nvSpPr>
          <p:spPr>
            <a:xfrm flipH="1">
              <a:off x="70583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38"/>
            <p:cNvSpPr/>
            <p:nvPr/>
          </p:nvSpPr>
          <p:spPr>
            <a:xfrm flipH="1">
              <a:off x="87918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38"/>
            <p:cNvSpPr/>
            <p:nvPr/>
          </p:nvSpPr>
          <p:spPr>
            <a:xfrm flipH="1">
              <a:off x="83537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38"/>
            <p:cNvSpPr/>
            <p:nvPr/>
          </p:nvSpPr>
          <p:spPr>
            <a:xfrm flipH="1">
              <a:off x="79155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38"/>
            <p:cNvSpPr/>
            <p:nvPr/>
          </p:nvSpPr>
          <p:spPr>
            <a:xfrm flipH="1">
              <a:off x="74774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38"/>
            <p:cNvSpPr/>
            <p:nvPr/>
          </p:nvSpPr>
          <p:spPr>
            <a:xfrm flipH="1">
              <a:off x="70392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02" name="Google Shape;2102;p38"/>
          <p:cNvPicPr preferRelativeResize="0"/>
          <p:nvPr/>
        </p:nvPicPr>
        <p:blipFill>
          <a:blip r:embed="rId7">
            <a:alphaModFix/>
          </a:blip>
          <a:stretch>
            <a:fillRect/>
          </a:stretch>
        </p:blipFill>
        <p:spPr>
          <a:xfrm>
            <a:off x="-88307" y="2199529"/>
            <a:ext cx="2811057" cy="624926"/>
          </a:xfrm>
          <a:prstGeom prst="rect">
            <a:avLst/>
          </a:prstGeom>
          <a:noFill/>
          <a:ln>
            <a:noFill/>
          </a:ln>
        </p:spPr>
      </p:pic>
      <p:grpSp>
        <p:nvGrpSpPr>
          <p:cNvPr id="2103" name="Google Shape;2103;p38"/>
          <p:cNvGrpSpPr/>
          <p:nvPr/>
        </p:nvGrpSpPr>
        <p:grpSpPr>
          <a:xfrm flipH="1">
            <a:off x="-330850" y="763275"/>
            <a:ext cx="2091900" cy="322500"/>
            <a:chOff x="7496488" y="1796325"/>
            <a:chExt cx="2091900" cy="322500"/>
          </a:xfrm>
        </p:grpSpPr>
        <p:sp>
          <p:nvSpPr>
            <p:cNvPr id="2104" name="Google Shape;2104;p38"/>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38"/>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38"/>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38"/>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38"/>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09" name="Google Shape;2109;p38"/>
          <p:cNvGrpSpPr/>
          <p:nvPr/>
        </p:nvGrpSpPr>
        <p:grpSpPr>
          <a:xfrm flipH="1">
            <a:off x="-178450" y="345250"/>
            <a:ext cx="1653750" cy="322500"/>
            <a:chOff x="7496488" y="1796325"/>
            <a:chExt cx="1653750" cy="322500"/>
          </a:xfrm>
        </p:grpSpPr>
        <p:sp>
          <p:nvSpPr>
            <p:cNvPr id="2110" name="Google Shape;2110;p38"/>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38"/>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38"/>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38"/>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LANK_1_1_1_1_1_1_3">
    <p:spTree>
      <p:nvGrpSpPr>
        <p:cNvPr id="2114" name="Shape 2114"/>
        <p:cNvGrpSpPr/>
        <p:nvPr/>
      </p:nvGrpSpPr>
      <p:grpSpPr>
        <a:xfrm>
          <a:off x="0" y="0"/>
          <a:ext cx="0" cy="0"/>
          <a:chOff x="0" y="0"/>
          <a:chExt cx="0" cy="0"/>
        </a:xfrm>
      </p:grpSpPr>
      <p:sp>
        <p:nvSpPr>
          <p:cNvPr id="2115" name="Google Shape;2115;p39"/>
          <p:cNvSpPr txBox="1"/>
          <p:nvPr>
            <p:ph hasCustomPrompt="1" type="title"/>
          </p:nvPr>
        </p:nvSpPr>
        <p:spPr>
          <a:xfrm>
            <a:off x="715100" y="2090900"/>
            <a:ext cx="2085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2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116" name="Google Shape;2116;p39"/>
          <p:cNvSpPr txBox="1"/>
          <p:nvPr>
            <p:ph idx="1" type="subTitle"/>
          </p:nvPr>
        </p:nvSpPr>
        <p:spPr>
          <a:xfrm>
            <a:off x="715100" y="3073152"/>
            <a:ext cx="2085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17" name="Google Shape;2117;p39"/>
          <p:cNvSpPr txBox="1"/>
          <p:nvPr>
            <p:ph hasCustomPrompt="1" idx="2" type="title"/>
          </p:nvPr>
        </p:nvSpPr>
        <p:spPr>
          <a:xfrm>
            <a:off x="3529188" y="2090905"/>
            <a:ext cx="2085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200">
                <a:solidFill>
                  <a:schemeClr val="accent1"/>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118" name="Google Shape;2118;p39"/>
          <p:cNvSpPr txBox="1"/>
          <p:nvPr>
            <p:ph idx="3" type="subTitle"/>
          </p:nvPr>
        </p:nvSpPr>
        <p:spPr>
          <a:xfrm>
            <a:off x="3529188" y="3073157"/>
            <a:ext cx="2085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19" name="Google Shape;2119;p39"/>
          <p:cNvSpPr txBox="1"/>
          <p:nvPr>
            <p:ph hasCustomPrompt="1" idx="4" type="title"/>
          </p:nvPr>
        </p:nvSpPr>
        <p:spPr>
          <a:xfrm>
            <a:off x="6343300" y="2090897"/>
            <a:ext cx="2085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200">
                <a:solidFill>
                  <a:schemeClr val="lt2"/>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120" name="Google Shape;2120;p39"/>
          <p:cNvSpPr txBox="1"/>
          <p:nvPr>
            <p:ph idx="5" type="subTitle"/>
          </p:nvPr>
        </p:nvSpPr>
        <p:spPr>
          <a:xfrm>
            <a:off x="6343300" y="3073150"/>
            <a:ext cx="2085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21" name="Google Shape;2121;p39"/>
          <p:cNvSpPr txBox="1"/>
          <p:nvPr>
            <p:ph idx="6"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2122" name="Google Shape;2122;p39"/>
          <p:cNvPicPr preferRelativeResize="0"/>
          <p:nvPr/>
        </p:nvPicPr>
        <p:blipFill>
          <a:blip r:embed="rId2">
            <a:alphaModFix/>
          </a:blip>
          <a:stretch>
            <a:fillRect/>
          </a:stretch>
        </p:blipFill>
        <p:spPr>
          <a:xfrm flipH="1" rot="10800000">
            <a:off x="-7" y="4377838"/>
            <a:ext cx="2811056" cy="765657"/>
          </a:xfrm>
          <a:prstGeom prst="rect">
            <a:avLst/>
          </a:prstGeom>
          <a:noFill/>
          <a:ln>
            <a:noFill/>
          </a:ln>
        </p:spPr>
      </p:pic>
      <p:pic>
        <p:nvPicPr>
          <p:cNvPr id="2123" name="Google Shape;2123;p39"/>
          <p:cNvPicPr preferRelativeResize="0"/>
          <p:nvPr/>
        </p:nvPicPr>
        <p:blipFill>
          <a:blip r:embed="rId3">
            <a:alphaModFix/>
          </a:blip>
          <a:stretch>
            <a:fillRect/>
          </a:stretch>
        </p:blipFill>
        <p:spPr>
          <a:xfrm>
            <a:off x="6714777" y="-750927"/>
            <a:ext cx="3428251" cy="2256725"/>
          </a:xfrm>
          <a:prstGeom prst="rect">
            <a:avLst/>
          </a:prstGeom>
          <a:noFill/>
          <a:ln>
            <a:noFill/>
          </a:ln>
        </p:spPr>
      </p:pic>
      <p:pic>
        <p:nvPicPr>
          <p:cNvPr id="2124" name="Google Shape;2124;p39"/>
          <p:cNvPicPr preferRelativeResize="0"/>
          <p:nvPr/>
        </p:nvPicPr>
        <p:blipFill>
          <a:blip r:embed="rId4">
            <a:alphaModFix/>
          </a:blip>
          <a:stretch>
            <a:fillRect/>
          </a:stretch>
        </p:blipFill>
        <p:spPr>
          <a:xfrm rot="5400000">
            <a:off x="7996500" y="3995998"/>
            <a:ext cx="951975" cy="1343025"/>
          </a:xfrm>
          <a:prstGeom prst="rect">
            <a:avLst/>
          </a:prstGeom>
          <a:noFill/>
          <a:ln>
            <a:noFill/>
          </a:ln>
        </p:spPr>
      </p:pic>
      <p:pic>
        <p:nvPicPr>
          <p:cNvPr id="2125" name="Google Shape;2125;p39"/>
          <p:cNvPicPr preferRelativeResize="0"/>
          <p:nvPr/>
        </p:nvPicPr>
        <p:blipFill>
          <a:blip r:embed="rId5">
            <a:alphaModFix/>
          </a:blip>
          <a:stretch>
            <a:fillRect/>
          </a:stretch>
        </p:blipFill>
        <p:spPr>
          <a:xfrm>
            <a:off x="8573250" y="629925"/>
            <a:ext cx="1408950" cy="1391350"/>
          </a:xfrm>
          <a:prstGeom prst="rect">
            <a:avLst/>
          </a:prstGeom>
          <a:noFill/>
          <a:ln>
            <a:noFill/>
          </a:ln>
        </p:spPr>
      </p:pic>
      <p:pic>
        <p:nvPicPr>
          <p:cNvPr id="2126" name="Google Shape;2126;p39"/>
          <p:cNvPicPr preferRelativeResize="0"/>
          <p:nvPr/>
        </p:nvPicPr>
        <p:blipFill>
          <a:blip r:embed="rId6">
            <a:alphaModFix/>
          </a:blip>
          <a:stretch>
            <a:fillRect/>
          </a:stretch>
        </p:blipFill>
        <p:spPr>
          <a:xfrm>
            <a:off x="-7" y="1299820"/>
            <a:ext cx="1093158" cy="1581217"/>
          </a:xfrm>
          <a:prstGeom prst="rect">
            <a:avLst/>
          </a:prstGeom>
          <a:noFill/>
          <a:ln>
            <a:noFill/>
          </a:ln>
        </p:spPr>
      </p:pic>
      <p:grpSp>
        <p:nvGrpSpPr>
          <p:cNvPr id="2127" name="Google Shape;2127;p39"/>
          <p:cNvGrpSpPr/>
          <p:nvPr/>
        </p:nvGrpSpPr>
        <p:grpSpPr>
          <a:xfrm flipH="1">
            <a:off x="6162988" y="0"/>
            <a:ext cx="3206325" cy="1655975"/>
            <a:chOff x="-247600" y="-250950"/>
            <a:chExt cx="3206325" cy="1655975"/>
          </a:xfrm>
        </p:grpSpPr>
        <p:grpSp>
          <p:nvGrpSpPr>
            <p:cNvPr id="2128" name="Google Shape;2128;p39"/>
            <p:cNvGrpSpPr/>
            <p:nvPr/>
          </p:nvGrpSpPr>
          <p:grpSpPr>
            <a:xfrm>
              <a:off x="-247600" y="182425"/>
              <a:ext cx="2968200" cy="322500"/>
              <a:chOff x="-247600" y="182425"/>
              <a:chExt cx="2968200" cy="322500"/>
            </a:xfrm>
          </p:grpSpPr>
          <p:sp>
            <p:nvSpPr>
              <p:cNvPr id="2129" name="Google Shape;2129;p3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3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3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3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3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3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3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6" name="Google Shape;2136;p39"/>
            <p:cNvGrpSpPr/>
            <p:nvPr/>
          </p:nvGrpSpPr>
          <p:grpSpPr>
            <a:xfrm>
              <a:off x="-9475" y="-250950"/>
              <a:ext cx="2968200" cy="322500"/>
              <a:chOff x="190550" y="182425"/>
              <a:chExt cx="2968200" cy="322500"/>
            </a:xfrm>
          </p:grpSpPr>
          <p:sp>
            <p:nvSpPr>
              <p:cNvPr id="2137" name="Google Shape;2137;p3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3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3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3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3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3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3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4" name="Google Shape;2144;p39"/>
            <p:cNvGrpSpPr/>
            <p:nvPr/>
          </p:nvGrpSpPr>
          <p:grpSpPr>
            <a:xfrm>
              <a:off x="-247600" y="1082525"/>
              <a:ext cx="2530050" cy="322500"/>
              <a:chOff x="-247600" y="182425"/>
              <a:chExt cx="2530050" cy="322500"/>
            </a:xfrm>
          </p:grpSpPr>
          <p:sp>
            <p:nvSpPr>
              <p:cNvPr id="2145" name="Google Shape;2145;p3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3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3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3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3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3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51" name="Google Shape;2151;p39"/>
            <p:cNvGrpSpPr/>
            <p:nvPr/>
          </p:nvGrpSpPr>
          <p:grpSpPr>
            <a:xfrm>
              <a:off x="-9475" y="649150"/>
              <a:ext cx="2530050" cy="322500"/>
              <a:chOff x="190550" y="182425"/>
              <a:chExt cx="2530050" cy="322500"/>
            </a:xfrm>
          </p:grpSpPr>
          <p:sp>
            <p:nvSpPr>
              <p:cNvPr id="2152" name="Google Shape;2152;p3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3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3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3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3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3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158" name="Google Shape;2158;p39"/>
          <p:cNvGrpSpPr/>
          <p:nvPr/>
        </p:nvGrpSpPr>
        <p:grpSpPr>
          <a:xfrm>
            <a:off x="-148900" y="4821000"/>
            <a:ext cx="2968200" cy="322500"/>
            <a:chOff x="190550" y="182425"/>
            <a:chExt cx="2968200" cy="322500"/>
          </a:xfrm>
        </p:grpSpPr>
        <p:sp>
          <p:nvSpPr>
            <p:cNvPr id="2159" name="Google Shape;2159;p3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3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3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3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3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3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3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6" name="Google Shape;2166;p39"/>
          <p:cNvGrpSpPr/>
          <p:nvPr/>
        </p:nvGrpSpPr>
        <p:grpSpPr>
          <a:xfrm>
            <a:off x="13025" y="4354275"/>
            <a:ext cx="1653750" cy="322500"/>
            <a:chOff x="190550" y="182425"/>
            <a:chExt cx="1653750" cy="322500"/>
          </a:xfrm>
        </p:grpSpPr>
        <p:sp>
          <p:nvSpPr>
            <p:cNvPr id="2167" name="Google Shape;2167;p3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3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3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3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2171" name="Shape 2171"/>
        <p:cNvGrpSpPr/>
        <p:nvPr/>
      </p:nvGrpSpPr>
      <p:grpSpPr>
        <a:xfrm>
          <a:off x="0" y="0"/>
          <a:ext cx="0" cy="0"/>
          <a:chOff x="0" y="0"/>
          <a:chExt cx="0" cy="0"/>
        </a:xfrm>
      </p:grpSpPr>
      <p:sp>
        <p:nvSpPr>
          <p:cNvPr id="2172" name="Google Shape;2172;p40"/>
          <p:cNvSpPr txBox="1"/>
          <p:nvPr>
            <p:ph type="ctrTitle"/>
          </p:nvPr>
        </p:nvSpPr>
        <p:spPr>
          <a:xfrm>
            <a:off x="845638" y="535000"/>
            <a:ext cx="4284000" cy="1233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7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173" name="Google Shape;2173;p40"/>
          <p:cNvSpPr txBox="1"/>
          <p:nvPr>
            <p:ph idx="1" type="subTitle"/>
          </p:nvPr>
        </p:nvSpPr>
        <p:spPr>
          <a:xfrm>
            <a:off x="840763" y="2280800"/>
            <a:ext cx="4293900" cy="1233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74" name="Google Shape;2174;p40"/>
          <p:cNvSpPr txBox="1"/>
          <p:nvPr/>
        </p:nvSpPr>
        <p:spPr>
          <a:xfrm>
            <a:off x="1195000" y="3571850"/>
            <a:ext cx="3585300" cy="700200"/>
          </a:xfrm>
          <a:prstGeom prst="rect">
            <a:avLst/>
          </a:prstGeom>
          <a:noFill/>
          <a:ln>
            <a:noFill/>
          </a:ln>
        </p:spPr>
        <p:txBody>
          <a:bodyPr anchorCtr="0" anchor="ctr" bIns="91425" lIns="91425" spcFirstLastPara="1" rIns="91425" wrap="square" tIns="91425">
            <a:noAutofit/>
          </a:bodyPr>
          <a:lstStyle/>
          <a:p>
            <a:pPr indent="0" lvl="0" marL="0" rtl="0" algn="ctr">
              <a:spcBef>
                <a:spcPts val="300"/>
              </a:spcBef>
              <a:spcAft>
                <a:spcPts val="0"/>
              </a:spcAft>
              <a:buNone/>
            </a:pPr>
            <a:r>
              <a:rPr b="1" lang="en" sz="1100">
                <a:solidFill>
                  <a:srgbClr val="000000"/>
                </a:solidFill>
                <a:latin typeface="Hind"/>
                <a:ea typeface="Hind"/>
                <a:cs typeface="Hind"/>
                <a:sym typeface="Hind"/>
              </a:rPr>
              <a:t>CREDITS:</a:t>
            </a:r>
            <a:r>
              <a:rPr lang="en" sz="1100">
                <a:solidFill>
                  <a:srgbClr val="000000"/>
                </a:solidFill>
                <a:latin typeface="Hind"/>
                <a:ea typeface="Hind"/>
                <a:cs typeface="Hind"/>
                <a:sym typeface="Hind"/>
              </a:rPr>
              <a:t> This presentation template was created by </a:t>
            </a:r>
            <a:r>
              <a:rPr b="1" lang="en" sz="1100">
                <a:solidFill>
                  <a:srgbClr val="000000"/>
                </a:solidFill>
                <a:uFill>
                  <a:noFill/>
                </a:uFill>
                <a:latin typeface="Hind"/>
                <a:ea typeface="Hind"/>
                <a:cs typeface="Hind"/>
                <a:sym typeface="Hind"/>
                <a:hlinkClick r:id="rId2">
                  <a:extLst>
                    <a:ext uri="{A12FA001-AC4F-418D-AE19-62706E023703}">
                      <ahyp:hlinkClr val="tx"/>
                    </a:ext>
                  </a:extLst>
                </a:hlinkClick>
              </a:rPr>
              <a:t>Slidesgo</a:t>
            </a:r>
            <a:r>
              <a:rPr b="1" lang="en" sz="1100">
                <a:solidFill>
                  <a:srgbClr val="000000"/>
                </a:solidFill>
                <a:latin typeface="Hind"/>
                <a:ea typeface="Hind"/>
                <a:cs typeface="Hind"/>
                <a:sym typeface="Hind"/>
              </a:rPr>
              <a:t>,</a:t>
            </a:r>
            <a:r>
              <a:rPr lang="en" sz="1100">
                <a:solidFill>
                  <a:srgbClr val="000000"/>
                </a:solidFill>
                <a:latin typeface="Hind"/>
                <a:ea typeface="Hind"/>
                <a:cs typeface="Hind"/>
                <a:sym typeface="Hind"/>
              </a:rPr>
              <a:t> including icons by </a:t>
            </a:r>
            <a:r>
              <a:rPr b="1" lang="en" sz="1100">
                <a:solidFill>
                  <a:srgbClr val="000000"/>
                </a:solidFill>
                <a:uFill>
                  <a:noFill/>
                </a:uFill>
                <a:latin typeface="Hind"/>
                <a:ea typeface="Hind"/>
                <a:cs typeface="Hind"/>
                <a:sym typeface="Hind"/>
                <a:hlinkClick r:id="rId3">
                  <a:extLst>
                    <a:ext uri="{A12FA001-AC4F-418D-AE19-62706E023703}">
                      <ahyp:hlinkClr val="tx"/>
                    </a:ext>
                  </a:extLst>
                </a:hlinkClick>
              </a:rPr>
              <a:t>Flaticon</a:t>
            </a:r>
            <a:r>
              <a:rPr b="1" lang="en" sz="1100">
                <a:solidFill>
                  <a:srgbClr val="000000"/>
                </a:solidFill>
                <a:latin typeface="Hind"/>
                <a:ea typeface="Hind"/>
                <a:cs typeface="Hind"/>
                <a:sym typeface="Hind"/>
              </a:rPr>
              <a:t>,</a:t>
            </a:r>
            <a:r>
              <a:rPr lang="en" sz="1100">
                <a:solidFill>
                  <a:srgbClr val="000000"/>
                </a:solidFill>
                <a:latin typeface="Hind"/>
                <a:ea typeface="Hind"/>
                <a:cs typeface="Hind"/>
                <a:sym typeface="Hind"/>
              </a:rPr>
              <a:t> and infographics &amp; images by </a:t>
            </a:r>
            <a:r>
              <a:rPr b="1" lang="en" sz="1100">
                <a:solidFill>
                  <a:srgbClr val="000000"/>
                </a:solidFill>
                <a:uFill>
                  <a:noFill/>
                </a:uFill>
                <a:latin typeface="Hind"/>
                <a:ea typeface="Hind"/>
                <a:cs typeface="Hind"/>
                <a:sym typeface="Hind"/>
                <a:hlinkClick r:id="rId4">
                  <a:extLst>
                    <a:ext uri="{A12FA001-AC4F-418D-AE19-62706E023703}">
                      <ahyp:hlinkClr val="tx"/>
                    </a:ext>
                  </a:extLst>
                </a:hlinkClick>
              </a:rPr>
              <a:t>Freepik</a:t>
            </a:r>
            <a:endParaRPr b="1" sz="1100">
              <a:solidFill>
                <a:srgbClr val="000000"/>
              </a:solidFill>
              <a:latin typeface="Hind"/>
              <a:ea typeface="Hind"/>
              <a:cs typeface="Hind"/>
              <a:sym typeface="Hind"/>
            </a:endParaRPr>
          </a:p>
        </p:txBody>
      </p:sp>
      <p:sp>
        <p:nvSpPr>
          <p:cNvPr id="2175" name="Google Shape;2175;p40"/>
          <p:cNvSpPr txBox="1"/>
          <p:nvPr>
            <p:ph idx="2" type="subTitle"/>
          </p:nvPr>
        </p:nvSpPr>
        <p:spPr>
          <a:xfrm>
            <a:off x="1049038" y="4214900"/>
            <a:ext cx="3877200" cy="393600"/>
          </a:xfrm>
          <a:prstGeom prst="rect">
            <a:avLst/>
          </a:prstGeom>
        </p:spPr>
        <p:txBody>
          <a:bodyPr anchorCtr="0" anchor="ctr" bIns="91425" lIns="91425" spcFirstLastPara="1" rIns="91425" wrap="square" tIns="91425">
            <a:noAutofit/>
          </a:bodyPr>
          <a:lstStyle>
            <a:lvl1pPr lvl="0" rtl="0" algn="ctr">
              <a:lnSpc>
                <a:spcPct val="100000"/>
              </a:lnSpc>
              <a:spcBef>
                <a:spcPts val="300"/>
              </a:spcBef>
              <a:spcAft>
                <a:spcPts val="0"/>
              </a:spcAft>
              <a:buSzPts val="1100"/>
              <a:buNone/>
              <a:defRPr sz="1000">
                <a:solidFill>
                  <a:srgbClr val="434343"/>
                </a:solidFill>
              </a:defRPr>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pic>
        <p:nvPicPr>
          <p:cNvPr id="2176" name="Google Shape;2176;p40"/>
          <p:cNvPicPr preferRelativeResize="0"/>
          <p:nvPr/>
        </p:nvPicPr>
        <p:blipFill rotWithShape="1">
          <a:blip r:embed="rId5">
            <a:alphaModFix/>
          </a:blip>
          <a:srcRect b="0" l="24998" r="0" t="358"/>
          <a:stretch/>
        </p:blipFill>
        <p:spPr>
          <a:xfrm rot="10800000">
            <a:off x="2286048" y="9151"/>
            <a:ext cx="6857952" cy="5125224"/>
          </a:xfrm>
          <a:prstGeom prst="rect">
            <a:avLst/>
          </a:prstGeom>
          <a:noFill/>
          <a:ln>
            <a:noFill/>
          </a:ln>
        </p:spPr>
      </p:pic>
      <p:grpSp>
        <p:nvGrpSpPr>
          <p:cNvPr id="2177" name="Google Shape;2177;p40"/>
          <p:cNvGrpSpPr/>
          <p:nvPr/>
        </p:nvGrpSpPr>
        <p:grpSpPr>
          <a:xfrm>
            <a:off x="4285988" y="3520850"/>
            <a:ext cx="4958925" cy="1722675"/>
            <a:chOff x="4387888" y="3520850"/>
            <a:chExt cx="4958925" cy="1722675"/>
          </a:xfrm>
        </p:grpSpPr>
        <p:grpSp>
          <p:nvGrpSpPr>
            <p:cNvPr id="2178" name="Google Shape;2178;p40"/>
            <p:cNvGrpSpPr/>
            <p:nvPr/>
          </p:nvGrpSpPr>
          <p:grpSpPr>
            <a:xfrm flipH="1">
              <a:off x="4549813" y="4921025"/>
              <a:ext cx="4720800" cy="322500"/>
              <a:chOff x="190550" y="182425"/>
              <a:chExt cx="4720800" cy="322500"/>
            </a:xfrm>
          </p:grpSpPr>
          <p:sp>
            <p:nvSpPr>
              <p:cNvPr id="2179" name="Google Shape;2179;p4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4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4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4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4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4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4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4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4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4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4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0" name="Google Shape;2190;p40"/>
            <p:cNvGrpSpPr/>
            <p:nvPr/>
          </p:nvGrpSpPr>
          <p:grpSpPr>
            <a:xfrm flipH="1">
              <a:off x="5940463" y="3987575"/>
              <a:ext cx="3406350" cy="322500"/>
              <a:chOff x="-247600" y="182425"/>
              <a:chExt cx="3406350" cy="322500"/>
            </a:xfrm>
          </p:grpSpPr>
          <p:sp>
            <p:nvSpPr>
              <p:cNvPr id="2191" name="Google Shape;2191;p4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4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4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4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4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4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4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4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9" name="Google Shape;2199;p40"/>
            <p:cNvGrpSpPr/>
            <p:nvPr/>
          </p:nvGrpSpPr>
          <p:grpSpPr>
            <a:xfrm flipH="1">
              <a:off x="7016788" y="3520850"/>
              <a:ext cx="2091900" cy="322500"/>
              <a:chOff x="-247600" y="182425"/>
              <a:chExt cx="2091900" cy="322500"/>
            </a:xfrm>
          </p:grpSpPr>
          <p:sp>
            <p:nvSpPr>
              <p:cNvPr id="2200" name="Google Shape;2200;p4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4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4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4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4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05" name="Google Shape;2205;p40"/>
            <p:cNvGrpSpPr/>
            <p:nvPr/>
          </p:nvGrpSpPr>
          <p:grpSpPr>
            <a:xfrm flipH="1">
              <a:off x="4387888" y="4454300"/>
              <a:ext cx="4720800" cy="322500"/>
              <a:chOff x="190550" y="182425"/>
              <a:chExt cx="4720800" cy="322500"/>
            </a:xfrm>
          </p:grpSpPr>
          <p:sp>
            <p:nvSpPr>
              <p:cNvPr id="2206" name="Google Shape;2206;p4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4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4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4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4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4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4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4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4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4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4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217" name="Google Shape;2217;p40"/>
          <p:cNvPicPr preferRelativeResize="0"/>
          <p:nvPr/>
        </p:nvPicPr>
        <p:blipFill>
          <a:blip r:embed="rId6">
            <a:alphaModFix/>
          </a:blip>
          <a:stretch>
            <a:fillRect/>
          </a:stretch>
        </p:blipFill>
        <p:spPr>
          <a:xfrm>
            <a:off x="6314833" y="257721"/>
            <a:ext cx="3239741" cy="3199225"/>
          </a:xfrm>
          <a:prstGeom prst="rect">
            <a:avLst/>
          </a:prstGeom>
          <a:noFill/>
          <a:ln>
            <a:noFill/>
          </a:ln>
        </p:spPr>
      </p:pic>
      <p:pic>
        <p:nvPicPr>
          <p:cNvPr id="2218" name="Google Shape;2218;p40"/>
          <p:cNvPicPr preferRelativeResize="0"/>
          <p:nvPr/>
        </p:nvPicPr>
        <p:blipFill>
          <a:blip r:embed="rId7">
            <a:alphaModFix/>
          </a:blip>
          <a:stretch>
            <a:fillRect/>
          </a:stretch>
        </p:blipFill>
        <p:spPr>
          <a:xfrm>
            <a:off x="6266000" y="2561925"/>
            <a:ext cx="2535100" cy="1311850"/>
          </a:xfrm>
          <a:prstGeom prst="rect">
            <a:avLst/>
          </a:prstGeom>
          <a:noFill/>
          <a:ln>
            <a:noFill/>
          </a:ln>
        </p:spPr>
      </p:pic>
      <p:pic>
        <p:nvPicPr>
          <p:cNvPr id="2219" name="Google Shape;2219;p40"/>
          <p:cNvPicPr preferRelativeResize="0"/>
          <p:nvPr/>
        </p:nvPicPr>
        <p:blipFill>
          <a:blip r:embed="rId8">
            <a:alphaModFix/>
          </a:blip>
          <a:stretch>
            <a:fillRect/>
          </a:stretch>
        </p:blipFill>
        <p:spPr>
          <a:xfrm>
            <a:off x="6447967" y="209239"/>
            <a:ext cx="817601" cy="828300"/>
          </a:xfrm>
          <a:prstGeom prst="rect">
            <a:avLst/>
          </a:prstGeom>
          <a:noFill/>
          <a:ln>
            <a:noFill/>
          </a:ln>
        </p:spPr>
      </p:pic>
      <p:grpSp>
        <p:nvGrpSpPr>
          <p:cNvPr id="2220" name="Google Shape;2220;p40"/>
          <p:cNvGrpSpPr/>
          <p:nvPr/>
        </p:nvGrpSpPr>
        <p:grpSpPr>
          <a:xfrm>
            <a:off x="5991538" y="405675"/>
            <a:ext cx="2749125" cy="3347175"/>
            <a:chOff x="6839263" y="1796325"/>
            <a:chExt cx="2749125" cy="3347175"/>
          </a:xfrm>
        </p:grpSpPr>
        <p:sp>
          <p:nvSpPr>
            <p:cNvPr id="2221" name="Google Shape;2221;p40"/>
            <p:cNvSpPr/>
            <p:nvPr/>
          </p:nvSpPr>
          <p:spPr>
            <a:xfrm flipH="1">
              <a:off x="90490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40"/>
            <p:cNvSpPr/>
            <p:nvPr/>
          </p:nvSpPr>
          <p:spPr>
            <a:xfrm flipH="1">
              <a:off x="86109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40"/>
            <p:cNvSpPr/>
            <p:nvPr/>
          </p:nvSpPr>
          <p:spPr>
            <a:xfrm flipH="1">
              <a:off x="81727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40"/>
            <p:cNvSpPr/>
            <p:nvPr/>
          </p:nvSpPr>
          <p:spPr>
            <a:xfrm flipH="1">
              <a:off x="77346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40"/>
            <p:cNvSpPr/>
            <p:nvPr/>
          </p:nvSpPr>
          <p:spPr>
            <a:xfrm flipH="1">
              <a:off x="72964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40"/>
            <p:cNvSpPr/>
            <p:nvPr/>
          </p:nvSpPr>
          <p:spPr>
            <a:xfrm flipH="1">
              <a:off x="90300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40"/>
            <p:cNvSpPr/>
            <p:nvPr/>
          </p:nvSpPr>
          <p:spPr>
            <a:xfrm flipH="1">
              <a:off x="85918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40"/>
            <p:cNvSpPr/>
            <p:nvPr/>
          </p:nvSpPr>
          <p:spPr>
            <a:xfrm flipH="1">
              <a:off x="81537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40"/>
            <p:cNvSpPr/>
            <p:nvPr/>
          </p:nvSpPr>
          <p:spPr>
            <a:xfrm flipH="1">
              <a:off x="77155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40"/>
            <p:cNvSpPr/>
            <p:nvPr/>
          </p:nvSpPr>
          <p:spPr>
            <a:xfrm flipH="1">
              <a:off x="72774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40"/>
            <p:cNvSpPr/>
            <p:nvPr/>
          </p:nvSpPr>
          <p:spPr>
            <a:xfrm flipH="1">
              <a:off x="68392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40"/>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40"/>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40"/>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40"/>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40"/>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40"/>
            <p:cNvSpPr/>
            <p:nvPr/>
          </p:nvSpPr>
          <p:spPr>
            <a:xfrm flipH="1">
              <a:off x="70583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40"/>
            <p:cNvSpPr/>
            <p:nvPr/>
          </p:nvSpPr>
          <p:spPr>
            <a:xfrm flipH="1">
              <a:off x="87918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40"/>
            <p:cNvSpPr/>
            <p:nvPr/>
          </p:nvSpPr>
          <p:spPr>
            <a:xfrm flipH="1">
              <a:off x="83537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40"/>
            <p:cNvSpPr/>
            <p:nvPr/>
          </p:nvSpPr>
          <p:spPr>
            <a:xfrm flipH="1">
              <a:off x="79155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40"/>
            <p:cNvSpPr/>
            <p:nvPr/>
          </p:nvSpPr>
          <p:spPr>
            <a:xfrm flipH="1">
              <a:off x="74774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40"/>
            <p:cNvSpPr/>
            <p:nvPr/>
          </p:nvSpPr>
          <p:spPr>
            <a:xfrm flipH="1">
              <a:off x="70392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40"/>
            <p:cNvSpPr/>
            <p:nvPr/>
          </p:nvSpPr>
          <p:spPr>
            <a:xfrm flipH="1">
              <a:off x="90490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40"/>
            <p:cNvSpPr/>
            <p:nvPr/>
          </p:nvSpPr>
          <p:spPr>
            <a:xfrm flipH="1">
              <a:off x="86109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40"/>
            <p:cNvSpPr/>
            <p:nvPr/>
          </p:nvSpPr>
          <p:spPr>
            <a:xfrm flipH="1">
              <a:off x="81727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40"/>
            <p:cNvSpPr/>
            <p:nvPr/>
          </p:nvSpPr>
          <p:spPr>
            <a:xfrm flipH="1">
              <a:off x="77346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40"/>
            <p:cNvSpPr/>
            <p:nvPr/>
          </p:nvSpPr>
          <p:spPr>
            <a:xfrm flipH="1">
              <a:off x="72964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40"/>
            <p:cNvSpPr/>
            <p:nvPr/>
          </p:nvSpPr>
          <p:spPr>
            <a:xfrm flipH="1">
              <a:off x="90300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40"/>
            <p:cNvSpPr/>
            <p:nvPr/>
          </p:nvSpPr>
          <p:spPr>
            <a:xfrm flipH="1">
              <a:off x="859186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40"/>
            <p:cNvSpPr/>
            <p:nvPr/>
          </p:nvSpPr>
          <p:spPr>
            <a:xfrm flipH="1">
              <a:off x="81537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40"/>
            <p:cNvSpPr/>
            <p:nvPr/>
          </p:nvSpPr>
          <p:spPr>
            <a:xfrm flipH="1">
              <a:off x="92490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40"/>
            <p:cNvSpPr/>
            <p:nvPr/>
          </p:nvSpPr>
          <p:spPr>
            <a:xfrm flipH="1">
              <a:off x="88109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40"/>
            <p:cNvSpPr/>
            <p:nvPr/>
          </p:nvSpPr>
          <p:spPr>
            <a:xfrm flipH="1">
              <a:off x="83727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40"/>
            <p:cNvSpPr/>
            <p:nvPr/>
          </p:nvSpPr>
          <p:spPr>
            <a:xfrm flipH="1">
              <a:off x="79346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40"/>
            <p:cNvSpPr/>
            <p:nvPr/>
          </p:nvSpPr>
          <p:spPr>
            <a:xfrm flipH="1">
              <a:off x="74964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40"/>
            <p:cNvSpPr/>
            <p:nvPr/>
          </p:nvSpPr>
          <p:spPr>
            <a:xfrm flipH="1">
              <a:off x="70583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40"/>
            <p:cNvSpPr/>
            <p:nvPr/>
          </p:nvSpPr>
          <p:spPr>
            <a:xfrm flipH="1">
              <a:off x="87918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40"/>
            <p:cNvSpPr/>
            <p:nvPr/>
          </p:nvSpPr>
          <p:spPr>
            <a:xfrm flipH="1">
              <a:off x="83537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40"/>
            <p:cNvSpPr/>
            <p:nvPr/>
          </p:nvSpPr>
          <p:spPr>
            <a:xfrm flipH="1">
              <a:off x="79155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40"/>
            <p:cNvSpPr/>
            <p:nvPr/>
          </p:nvSpPr>
          <p:spPr>
            <a:xfrm flipH="1">
              <a:off x="74774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40"/>
            <p:cNvSpPr/>
            <p:nvPr/>
          </p:nvSpPr>
          <p:spPr>
            <a:xfrm flipH="1">
              <a:off x="70392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1"/>
        </a:solidFill>
      </p:bgPr>
    </p:bg>
    <p:spTree>
      <p:nvGrpSpPr>
        <p:cNvPr id="234" name="Shape 234"/>
        <p:cNvGrpSpPr/>
        <p:nvPr/>
      </p:nvGrpSpPr>
      <p:grpSpPr>
        <a:xfrm>
          <a:off x="0" y="0"/>
          <a:ext cx="0" cy="0"/>
          <a:chOff x="0" y="0"/>
          <a:chExt cx="0" cy="0"/>
        </a:xfrm>
      </p:grpSpPr>
      <p:sp>
        <p:nvSpPr>
          <p:cNvPr id="235" name="Google Shape;235;p5"/>
          <p:cNvSpPr txBox="1"/>
          <p:nvPr>
            <p:ph idx="1" type="subTitle"/>
          </p:nvPr>
        </p:nvSpPr>
        <p:spPr>
          <a:xfrm>
            <a:off x="1393856" y="2365975"/>
            <a:ext cx="2633400" cy="4068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36" name="Google Shape;236;p5"/>
          <p:cNvSpPr txBox="1"/>
          <p:nvPr>
            <p:ph idx="2" type="subTitle"/>
          </p:nvPr>
        </p:nvSpPr>
        <p:spPr>
          <a:xfrm>
            <a:off x="5116825" y="2365975"/>
            <a:ext cx="26334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37" name="Google Shape;237;p5"/>
          <p:cNvSpPr txBox="1"/>
          <p:nvPr>
            <p:ph idx="3" type="subTitle"/>
          </p:nvPr>
        </p:nvSpPr>
        <p:spPr>
          <a:xfrm>
            <a:off x="1393856" y="2673275"/>
            <a:ext cx="2633400" cy="1079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8" name="Google Shape;238;p5"/>
          <p:cNvSpPr txBox="1"/>
          <p:nvPr>
            <p:ph idx="4" type="subTitle"/>
          </p:nvPr>
        </p:nvSpPr>
        <p:spPr>
          <a:xfrm>
            <a:off x="5117725" y="2673275"/>
            <a:ext cx="2631600" cy="108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9" name="Google Shape;239;p5"/>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240" name="Google Shape;240;p5"/>
          <p:cNvPicPr preferRelativeResize="0"/>
          <p:nvPr/>
        </p:nvPicPr>
        <p:blipFill rotWithShape="1">
          <a:blip r:embed="rId2">
            <a:alphaModFix/>
          </a:blip>
          <a:srcRect b="5033" l="0" r="0" t="0"/>
          <a:stretch/>
        </p:blipFill>
        <p:spPr>
          <a:xfrm>
            <a:off x="0" y="258800"/>
            <a:ext cx="9144000" cy="4884700"/>
          </a:xfrm>
          <a:prstGeom prst="rect">
            <a:avLst/>
          </a:prstGeom>
          <a:noFill/>
          <a:ln>
            <a:noFill/>
          </a:ln>
        </p:spPr>
      </p:pic>
      <p:pic>
        <p:nvPicPr>
          <p:cNvPr id="241" name="Google Shape;241;p5"/>
          <p:cNvPicPr preferRelativeResize="0"/>
          <p:nvPr/>
        </p:nvPicPr>
        <p:blipFill>
          <a:blip r:embed="rId3">
            <a:alphaModFix/>
          </a:blip>
          <a:stretch>
            <a:fillRect/>
          </a:stretch>
        </p:blipFill>
        <p:spPr>
          <a:xfrm>
            <a:off x="-7" y="1666558"/>
            <a:ext cx="1093158" cy="1581217"/>
          </a:xfrm>
          <a:prstGeom prst="rect">
            <a:avLst/>
          </a:prstGeom>
          <a:noFill/>
          <a:ln>
            <a:noFill/>
          </a:ln>
        </p:spPr>
      </p:pic>
      <p:pic>
        <p:nvPicPr>
          <p:cNvPr id="242" name="Google Shape;242;p5"/>
          <p:cNvPicPr preferRelativeResize="0"/>
          <p:nvPr/>
        </p:nvPicPr>
        <p:blipFill>
          <a:blip r:embed="rId4">
            <a:alphaModFix/>
          </a:blip>
          <a:stretch>
            <a:fillRect/>
          </a:stretch>
        </p:blipFill>
        <p:spPr>
          <a:xfrm>
            <a:off x="6759723" y="115934"/>
            <a:ext cx="2050899" cy="763700"/>
          </a:xfrm>
          <a:prstGeom prst="rect">
            <a:avLst/>
          </a:prstGeom>
          <a:noFill/>
          <a:ln>
            <a:noFill/>
          </a:ln>
        </p:spPr>
      </p:pic>
      <p:grpSp>
        <p:nvGrpSpPr>
          <p:cNvPr id="243" name="Google Shape;243;p5"/>
          <p:cNvGrpSpPr/>
          <p:nvPr/>
        </p:nvGrpSpPr>
        <p:grpSpPr>
          <a:xfrm>
            <a:off x="4387888" y="3520850"/>
            <a:ext cx="4958925" cy="1722675"/>
            <a:chOff x="4387888" y="3520850"/>
            <a:chExt cx="4958925" cy="1722675"/>
          </a:xfrm>
        </p:grpSpPr>
        <p:grpSp>
          <p:nvGrpSpPr>
            <p:cNvPr id="244" name="Google Shape;244;p5"/>
            <p:cNvGrpSpPr/>
            <p:nvPr/>
          </p:nvGrpSpPr>
          <p:grpSpPr>
            <a:xfrm flipH="1">
              <a:off x="4549813" y="4921025"/>
              <a:ext cx="4720800" cy="322500"/>
              <a:chOff x="190550" y="182425"/>
              <a:chExt cx="4720800" cy="322500"/>
            </a:xfrm>
          </p:grpSpPr>
          <p:sp>
            <p:nvSpPr>
              <p:cNvPr id="245" name="Google Shape;245;p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6" name="Google Shape;256;p5"/>
            <p:cNvGrpSpPr/>
            <p:nvPr/>
          </p:nvGrpSpPr>
          <p:grpSpPr>
            <a:xfrm flipH="1">
              <a:off x="5940463" y="3987575"/>
              <a:ext cx="3406350" cy="322500"/>
              <a:chOff x="-247600" y="182425"/>
              <a:chExt cx="3406350" cy="322500"/>
            </a:xfrm>
          </p:grpSpPr>
          <p:sp>
            <p:nvSpPr>
              <p:cNvPr id="257" name="Google Shape;257;p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5" name="Google Shape;265;p5"/>
            <p:cNvGrpSpPr/>
            <p:nvPr/>
          </p:nvGrpSpPr>
          <p:grpSpPr>
            <a:xfrm flipH="1">
              <a:off x="7016788" y="3520850"/>
              <a:ext cx="2091900" cy="322500"/>
              <a:chOff x="-247600" y="182425"/>
              <a:chExt cx="2091900" cy="322500"/>
            </a:xfrm>
          </p:grpSpPr>
          <p:sp>
            <p:nvSpPr>
              <p:cNvPr id="266" name="Google Shape;266;p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1" name="Google Shape;271;p5"/>
            <p:cNvGrpSpPr/>
            <p:nvPr/>
          </p:nvGrpSpPr>
          <p:grpSpPr>
            <a:xfrm flipH="1">
              <a:off x="4387888" y="4454300"/>
              <a:ext cx="4720800" cy="322500"/>
              <a:chOff x="190550" y="182425"/>
              <a:chExt cx="4720800" cy="322500"/>
            </a:xfrm>
          </p:grpSpPr>
          <p:sp>
            <p:nvSpPr>
              <p:cNvPr id="272" name="Google Shape;272;p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83" name="Google Shape;283;p5"/>
          <p:cNvGrpSpPr/>
          <p:nvPr/>
        </p:nvGrpSpPr>
        <p:grpSpPr>
          <a:xfrm>
            <a:off x="6858050" y="71475"/>
            <a:ext cx="1653750" cy="755875"/>
            <a:chOff x="6858050" y="-23775"/>
            <a:chExt cx="1653750" cy="755875"/>
          </a:xfrm>
        </p:grpSpPr>
        <p:grpSp>
          <p:nvGrpSpPr>
            <p:cNvPr id="284" name="Google Shape;284;p5"/>
            <p:cNvGrpSpPr/>
            <p:nvPr/>
          </p:nvGrpSpPr>
          <p:grpSpPr>
            <a:xfrm flipH="1">
              <a:off x="6858050" y="409600"/>
              <a:ext cx="1653750" cy="322500"/>
              <a:chOff x="628700" y="182425"/>
              <a:chExt cx="1653750" cy="322500"/>
            </a:xfrm>
          </p:grpSpPr>
          <p:sp>
            <p:nvSpPr>
              <p:cNvPr id="285" name="Google Shape;285;p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 name="Google Shape;289;p5"/>
            <p:cNvGrpSpPr/>
            <p:nvPr/>
          </p:nvGrpSpPr>
          <p:grpSpPr>
            <a:xfrm flipH="1">
              <a:off x="7077125" y="-23775"/>
              <a:ext cx="1215600" cy="322500"/>
              <a:chOff x="628700" y="182425"/>
              <a:chExt cx="1215600" cy="322500"/>
            </a:xfrm>
          </p:grpSpPr>
          <p:sp>
            <p:nvSpPr>
              <p:cNvPr id="290" name="Google Shape;290;p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93" name="Google Shape;293;p5"/>
          <p:cNvPicPr preferRelativeResize="0"/>
          <p:nvPr/>
        </p:nvPicPr>
        <p:blipFill>
          <a:blip r:embed="rId5">
            <a:alphaModFix/>
          </a:blip>
          <a:stretch>
            <a:fillRect/>
          </a:stretch>
        </p:blipFill>
        <p:spPr>
          <a:xfrm>
            <a:off x="8476525" y="1"/>
            <a:ext cx="705693" cy="995581"/>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2262" name="Shape 2262"/>
        <p:cNvGrpSpPr/>
        <p:nvPr/>
      </p:nvGrpSpPr>
      <p:grpSpPr>
        <a:xfrm>
          <a:off x="0" y="0"/>
          <a:ext cx="0" cy="0"/>
          <a:chOff x="0" y="0"/>
          <a:chExt cx="0" cy="0"/>
        </a:xfrm>
      </p:grpSpPr>
      <p:pic>
        <p:nvPicPr>
          <p:cNvPr id="2263" name="Google Shape;2263;p41"/>
          <p:cNvPicPr preferRelativeResize="0"/>
          <p:nvPr/>
        </p:nvPicPr>
        <p:blipFill>
          <a:blip r:embed="rId2">
            <a:alphaModFix/>
          </a:blip>
          <a:stretch>
            <a:fillRect/>
          </a:stretch>
        </p:blipFill>
        <p:spPr>
          <a:xfrm>
            <a:off x="50" y="0"/>
            <a:ext cx="9144000" cy="5143500"/>
          </a:xfrm>
          <a:prstGeom prst="rect">
            <a:avLst/>
          </a:prstGeom>
          <a:noFill/>
          <a:ln>
            <a:noFill/>
          </a:ln>
        </p:spPr>
      </p:pic>
      <p:pic>
        <p:nvPicPr>
          <p:cNvPr id="2264" name="Google Shape;2264;p41"/>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2265" name="Google Shape;2265;p41"/>
          <p:cNvGrpSpPr/>
          <p:nvPr/>
        </p:nvGrpSpPr>
        <p:grpSpPr>
          <a:xfrm>
            <a:off x="-247600" y="-250950"/>
            <a:ext cx="5158950" cy="1655975"/>
            <a:chOff x="-247600" y="-250950"/>
            <a:chExt cx="5158950" cy="1655975"/>
          </a:xfrm>
        </p:grpSpPr>
        <p:grpSp>
          <p:nvGrpSpPr>
            <p:cNvPr id="2266" name="Google Shape;2266;p41"/>
            <p:cNvGrpSpPr/>
            <p:nvPr/>
          </p:nvGrpSpPr>
          <p:grpSpPr>
            <a:xfrm>
              <a:off x="-247600" y="182425"/>
              <a:ext cx="5158950" cy="322500"/>
              <a:chOff x="-247600" y="182425"/>
              <a:chExt cx="5158950" cy="322500"/>
            </a:xfrm>
          </p:grpSpPr>
          <p:sp>
            <p:nvSpPr>
              <p:cNvPr id="2267" name="Google Shape;2267;p4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4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4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4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4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4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4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4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4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4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4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4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79" name="Google Shape;2279;p41"/>
            <p:cNvGrpSpPr/>
            <p:nvPr/>
          </p:nvGrpSpPr>
          <p:grpSpPr>
            <a:xfrm>
              <a:off x="-9475" y="-250950"/>
              <a:ext cx="4720800" cy="322500"/>
              <a:chOff x="190550" y="182425"/>
              <a:chExt cx="4720800" cy="322500"/>
            </a:xfrm>
          </p:grpSpPr>
          <p:sp>
            <p:nvSpPr>
              <p:cNvPr id="2280" name="Google Shape;2280;p4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4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4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4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4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4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4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4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4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4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4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91" name="Google Shape;2291;p41"/>
            <p:cNvGrpSpPr/>
            <p:nvPr/>
          </p:nvGrpSpPr>
          <p:grpSpPr>
            <a:xfrm>
              <a:off x="-247600" y="1082525"/>
              <a:ext cx="3844500" cy="322500"/>
              <a:chOff x="-247600" y="182425"/>
              <a:chExt cx="3844500" cy="322500"/>
            </a:xfrm>
          </p:grpSpPr>
          <p:sp>
            <p:nvSpPr>
              <p:cNvPr id="2292" name="Google Shape;2292;p4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4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4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4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4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4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4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4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4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1" name="Google Shape;2301;p41"/>
            <p:cNvGrpSpPr/>
            <p:nvPr/>
          </p:nvGrpSpPr>
          <p:grpSpPr>
            <a:xfrm>
              <a:off x="-9475" y="649150"/>
              <a:ext cx="4720800" cy="322500"/>
              <a:chOff x="190550" y="182425"/>
              <a:chExt cx="4720800" cy="322500"/>
            </a:xfrm>
          </p:grpSpPr>
          <p:sp>
            <p:nvSpPr>
              <p:cNvPr id="2302" name="Google Shape;2302;p4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4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4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4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4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4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4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4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4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4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4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313" name="Google Shape;2313;p41"/>
          <p:cNvGrpSpPr/>
          <p:nvPr/>
        </p:nvGrpSpPr>
        <p:grpSpPr>
          <a:xfrm>
            <a:off x="4387888" y="3520850"/>
            <a:ext cx="4958925" cy="1722675"/>
            <a:chOff x="4387888" y="3520850"/>
            <a:chExt cx="4958925" cy="1722675"/>
          </a:xfrm>
        </p:grpSpPr>
        <p:grpSp>
          <p:nvGrpSpPr>
            <p:cNvPr id="2314" name="Google Shape;2314;p41"/>
            <p:cNvGrpSpPr/>
            <p:nvPr/>
          </p:nvGrpSpPr>
          <p:grpSpPr>
            <a:xfrm flipH="1">
              <a:off x="4549813" y="4921025"/>
              <a:ext cx="4720800" cy="322500"/>
              <a:chOff x="190550" y="182425"/>
              <a:chExt cx="4720800" cy="322500"/>
            </a:xfrm>
          </p:grpSpPr>
          <p:sp>
            <p:nvSpPr>
              <p:cNvPr id="2315" name="Google Shape;2315;p4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4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4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4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4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4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4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4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4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4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4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26" name="Google Shape;2326;p41"/>
            <p:cNvGrpSpPr/>
            <p:nvPr/>
          </p:nvGrpSpPr>
          <p:grpSpPr>
            <a:xfrm flipH="1">
              <a:off x="5940463" y="3987575"/>
              <a:ext cx="3406350" cy="322500"/>
              <a:chOff x="-247600" y="182425"/>
              <a:chExt cx="3406350" cy="322500"/>
            </a:xfrm>
          </p:grpSpPr>
          <p:sp>
            <p:nvSpPr>
              <p:cNvPr id="2327" name="Google Shape;2327;p4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4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4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4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4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4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4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4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35" name="Google Shape;2335;p41"/>
            <p:cNvGrpSpPr/>
            <p:nvPr/>
          </p:nvGrpSpPr>
          <p:grpSpPr>
            <a:xfrm flipH="1">
              <a:off x="7016788" y="3520850"/>
              <a:ext cx="2091900" cy="322500"/>
              <a:chOff x="-247600" y="182425"/>
              <a:chExt cx="2091900" cy="322500"/>
            </a:xfrm>
          </p:grpSpPr>
          <p:sp>
            <p:nvSpPr>
              <p:cNvPr id="2336" name="Google Shape;2336;p4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4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4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4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4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1" name="Google Shape;2341;p41"/>
            <p:cNvGrpSpPr/>
            <p:nvPr/>
          </p:nvGrpSpPr>
          <p:grpSpPr>
            <a:xfrm flipH="1">
              <a:off x="4387888" y="4454300"/>
              <a:ext cx="4720800" cy="322500"/>
              <a:chOff x="190550" y="182425"/>
              <a:chExt cx="4720800" cy="322500"/>
            </a:xfrm>
          </p:grpSpPr>
          <p:sp>
            <p:nvSpPr>
              <p:cNvPr id="2342" name="Google Shape;2342;p4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4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4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4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4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4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4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4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4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4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4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2353" name="Shape 2353"/>
        <p:cNvGrpSpPr/>
        <p:nvPr/>
      </p:nvGrpSpPr>
      <p:grpSpPr>
        <a:xfrm>
          <a:off x="0" y="0"/>
          <a:ext cx="0" cy="0"/>
          <a:chOff x="0" y="0"/>
          <a:chExt cx="0" cy="0"/>
        </a:xfrm>
      </p:grpSpPr>
      <p:pic>
        <p:nvPicPr>
          <p:cNvPr id="2354" name="Google Shape;2354;p42"/>
          <p:cNvPicPr preferRelativeResize="0"/>
          <p:nvPr/>
        </p:nvPicPr>
        <p:blipFill>
          <a:blip r:embed="rId2">
            <a:alphaModFix/>
          </a:blip>
          <a:stretch>
            <a:fillRect/>
          </a:stretch>
        </p:blipFill>
        <p:spPr>
          <a:xfrm>
            <a:off x="0" y="3134300"/>
            <a:ext cx="4903125" cy="2009200"/>
          </a:xfrm>
          <a:prstGeom prst="rect">
            <a:avLst/>
          </a:prstGeom>
          <a:noFill/>
          <a:ln>
            <a:noFill/>
          </a:ln>
        </p:spPr>
      </p:pic>
      <p:pic>
        <p:nvPicPr>
          <p:cNvPr id="2355" name="Google Shape;2355;p42"/>
          <p:cNvPicPr preferRelativeResize="0"/>
          <p:nvPr/>
        </p:nvPicPr>
        <p:blipFill>
          <a:blip r:embed="rId3">
            <a:alphaModFix/>
          </a:blip>
          <a:stretch>
            <a:fillRect/>
          </a:stretch>
        </p:blipFill>
        <p:spPr>
          <a:xfrm flipH="1">
            <a:off x="5486399" y="4"/>
            <a:ext cx="3657602" cy="996225"/>
          </a:xfrm>
          <a:prstGeom prst="rect">
            <a:avLst/>
          </a:prstGeom>
          <a:noFill/>
          <a:ln>
            <a:noFill/>
          </a:ln>
        </p:spPr>
      </p:pic>
      <p:pic>
        <p:nvPicPr>
          <p:cNvPr id="2356" name="Google Shape;2356;p42"/>
          <p:cNvPicPr preferRelativeResize="0"/>
          <p:nvPr/>
        </p:nvPicPr>
        <p:blipFill>
          <a:blip r:embed="rId4">
            <a:alphaModFix/>
          </a:blip>
          <a:stretch>
            <a:fillRect/>
          </a:stretch>
        </p:blipFill>
        <p:spPr>
          <a:xfrm>
            <a:off x="-916696" y="-344732"/>
            <a:ext cx="4529351" cy="2343800"/>
          </a:xfrm>
          <a:prstGeom prst="rect">
            <a:avLst/>
          </a:prstGeom>
          <a:noFill/>
          <a:ln>
            <a:noFill/>
          </a:ln>
        </p:spPr>
      </p:pic>
      <p:pic>
        <p:nvPicPr>
          <p:cNvPr id="2357" name="Google Shape;2357;p42"/>
          <p:cNvPicPr preferRelativeResize="0"/>
          <p:nvPr/>
        </p:nvPicPr>
        <p:blipFill>
          <a:blip r:embed="rId5">
            <a:alphaModFix/>
          </a:blip>
          <a:stretch>
            <a:fillRect/>
          </a:stretch>
        </p:blipFill>
        <p:spPr>
          <a:xfrm>
            <a:off x="142874" y="3617361"/>
            <a:ext cx="1789121" cy="1575361"/>
          </a:xfrm>
          <a:prstGeom prst="rect">
            <a:avLst/>
          </a:prstGeom>
          <a:noFill/>
          <a:ln>
            <a:noFill/>
          </a:ln>
        </p:spPr>
      </p:pic>
      <p:pic>
        <p:nvPicPr>
          <p:cNvPr id="2358" name="Google Shape;2358;p42"/>
          <p:cNvPicPr preferRelativeResize="0"/>
          <p:nvPr/>
        </p:nvPicPr>
        <p:blipFill>
          <a:blip r:embed="rId6">
            <a:alphaModFix/>
          </a:blip>
          <a:stretch>
            <a:fillRect/>
          </a:stretch>
        </p:blipFill>
        <p:spPr>
          <a:xfrm>
            <a:off x="6528006" y="3947968"/>
            <a:ext cx="2811057" cy="825746"/>
          </a:xfrm>
          <a:prstGeom prst="rect">
            <a:avLst/>
          </a:prstGeom>
          <a:noFill/>
          <a:ln>
            <a:noFill/>
          </a:ln>
        </p:spPr>
      </p:pic>
      <p:grpSp>
        <p:nvGrpSpPr>
          <p:cNvPr id="2359" name="Google Shape;2359;p42"/>
          <p:cNvGrpSpPr/>
          <p:nvPr/>
        </p:nvGrpSpPr>
        <p:grpSpPr>
          <a:xfrm flipH="1">
            <a:off x="-225100" y="3420825"/>
            <a:ext cx="4958925" cy="1722675"/>
            <a:chOff x="4387888" y="3520850"/>
            <a:chExt cx="4958925" cy="1722675"/>
          </a:xfrm>
        </p:grpSpPr>
        <p:grpSp>
          <p:nvGrpSpPr>
            <p:cNvPr id="2360" name="Google Shape;2360;p42"/>
            <p:cNvGrpSpPr/>
            <p:nvPr/>
          </p:nvGrpSpPr>
          <p:grpSpPr>
            <a:xfrm flipH="1">
              <a:off x="4549813" y="4921025"/>
              <a:ext cx="4720800" cy="322500"/>
              <a:chOff x="190550" y="182425"/>
              <a:chExt cx="4720800" cy="322500"/>
            </a:xfrm>
          </p:grpSpPr>
          <p:sp>
            <p:nvSpPr>
              <p:cNvPr id="2361" name="Google Shape;2361;p4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4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4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4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4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4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4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4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4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4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4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72" name="Google Shape;2372;p42"/>
            <p:cNvGrpSpPr/>
            <p:nvPr/>
          </p:nvGrpSpPr>
          <p:grpSpPr>
            <a:xfrm flipH="1">
              <a:off x="5940463" y="3987575"/>
              <a:ext cx="3406350" cy="322500"/>
              <a:chOff x="-247600" y="182425"/>
              <a:chExt cx="3406350" cy="322500"/>
            </a:xfrm>
          </p:grpSpPr>
          <p:sp>
            <p:nvSpPr>
              <p:cNvPr id="2373" name="Google Shape;2373;p4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4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4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4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4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4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4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4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81" name="Google Shape;2381;p42"/>
            <p:cNvGrpSpPr/>
            <p:nvPr/>
          </p:nvGrpSpPr>
          <p:grpSpPr>
            <a:xfrm flipH="1">
              <a:off x="7016788" y="3520850"/>
              <a:ext cx="2091900" cy="322500"/>
              <a:chOff x="-247600" y="182425"/>
              <a:chExt cx="2091900" cy="322500"/>
            </a:xfrm>
          </p:grpSpPr>
          <p:sp>
            <p:nvSpPr>
              <p:cNvPr id="2382" name="Google Shape;2382;p4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4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4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4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4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87" name="Google Shape;2387;p42"/>
            <p:cNvGrpSpPr/>
            <p:nvPr/>
          </p:nvGrpSpPr>
          <p:grpSpPr>
            <a:xfrm flipH="1">
              <a:off x="4387888" y="4454300"/>
              <a:ext cx="4720800" cy="322500"/>
              <a:chOff x="190550" y="182425"/>
              <a:chExt cx="4720800" cy="322500"/>
            </a:xfrm>
          </p:grpSpPr>
          <p:sp>
            <p:nvSpPr>
              <p:cNvPr id="2388" name="Google Shape;2388;p4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4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4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4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4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4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4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4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4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4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4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399" name="Google Shape;2399;p42"/>
          <p:cNvGrpSpPr/>
          <p:nvPr/>
        </p:nvGrpSpPr>
        <p:grpSpPr>
          <a:xfrm>
            <a:off x="6604200" y="-812"/>
            <a:ext cx="2539800" cy="755875"/>
            <a:chOff x="6604200" y="-812"/>
            <a:chExt cx="2539800" cy="755875"/>
          </a:xfrm>
        </p:grpSpPr>
        <p:grpSp>
          <p:nvGrpSpPr>
            <p:cNvPr id="2400" name="Google Shape;2400;p42"/>
            <p:cNvGrpSpPr/>
            <p:nvPr/>
          </p:nvGrpSpPr>
          <p:grpSpPr>
            <a:xfrm flipH="1">
              <a:off x="6852075" y="432563"/>
              <a:ext cx="2091900" cy="322500"/>
              <a:chOff x="628700" y="182425"/>
              <a:chExt cx="2091900" cy="322500"/>
            </a:xfrm>
          </p:grpSpPr>
          <p:sp>
            <p:nvSpPr>
              <p:cNvPr id="2401" name="Google Shape;2401;p4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4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4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4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4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6" name="Google Shape;2406;p42"/>
            <p:cNvGrpSpPr/>
            <p:nvPr/>
          </p:nvGrpSpPr>
          <p:grpSpPr>
            <a:xfrm flipH="1">
              <a:off x="7928400" y="-812"/>
              <a:ext cx="1215600" cy="322500"/>
              <a:chOff x="628700" y="182425"/>
              <a:chExt cx="1215600" cy="322500"/>
            </a:xfrm>
          </p:grpSpPr>
          <p:sp>
            <p:nvSpPr>
              <p:cNvPr id="2407" name="Google Shape;2407;p4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4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4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10" name="Google Shape;2410;p42"/>
            <p:cNvGrpSpPr/>
            <p:nvPr/>
          </p:nvGrpSpPr>
          <p:grpSpPr>
            <a:xfrm flipH="1">
              <a:off x="6604200" y="-812"/>
              <a:ext cx="1215600" cy="322500"/>
              <a:chOff x="628700" y="182425"/>
              <a:chExt cx="1215600" cy="322500"/>
            </a:xfrm>
          </p:grpSpPr>
          <p:sp>
            <p:nvSpPr>
              <p:cNvPr id="2411" name="Google Shape;2411;p4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4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4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7">
    <p:spTree>
      <p:nvGrpSpPr>
        <p:cNvPr id="2414" name="Shape 2414"/>
        <p:cNvGrpSpPr/>
        <p:nvPr/>
      </p:nvGrpSpPr>
      <p:grpSpPr>
        <a:xfrm>
          <a:off x="0" y="0"/>
          <a:ext cx="0" cy="0"/>
          <a:chOff x="0" y="0"/>
          <a:chExt cx="0" cy="0"/>
        </a:xfrm>
      </p:grpSpPr>
      <p:sp>
        <p:nvSpPr>
          <p:cNvPr id="2415" name="Google Shape;2415;p43"/>
          <p:cNvSpPr txBox="1"/>
          <p:nvPr>
            <p:ph type="title"/>
          </p:nvPr>
        </p:nvSpPr>
        <p:spPr>
          <a:xfrm>
            <a:off x="1888065" y="1287854"/>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16" name="Google Shape;2416;p43"/>
          <p:cNvSpPr txBox="1"/>
          <p:nvPr>
            <p:ph idx="1" type="subTitle"/>
          </p:nvPr>
        </p:nvSpPr>
        <p:spPr>
          <a:xfrm>
            <a:off x="1888065" y="1655304"/>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17" name="Google Shape;2417;p43"/>
          <p:cNvSpPr txBox="1"/>
          <p:nvPr>
            <p:ph idx="2" type="title"/>
          </p:nvPr>
        </p:nvSpPr>
        <p:spPr>
          <a:xfrm>
            <a:off x="6003130" y="1287854"/>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18" name="Google Shape;2418;p43"/>
          <p:cNvSpPr txBox="1"/>
          <p:nvPr>
            <p:ph idx="3" type="subTitle"/>
          </p:nvPr>
        </p:nvSpPr>
        <p:spPr>
          <a:xfrm>
            <a:off x="6003130" y="1655304"/>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19" name="Google Shape;2419;p43"/>
          <p:cNvSpPr txBox="1"/>
          <p:nvPr>
            <p:ph idx="4" type="title"/>
          </p:nvPr>
        </p:nvSpPr>
        <p:spPr>
          <a:xfrm>
            <a:off x="1888065" y="2428218"/>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20" name="Google Shape;2420;p43"/>
          <p:cNvSpPr txBox="1"/>
          <p:nvPr>
            <p:ph idx="5" type="subTitle"/>
          </p:nvPr>
        </p:nvSpPr>
        <p:spPr>
          <a:xfrm>
            <a:off x="1888065" y="2795668"/>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21" name="Google Shape;2421;p43"/>
          <p:cNvSpPr txBox="1"/>
          <p:nvPr>
            <p:ph idx="6" type="title"/>
          </p:nvPr>
        </p:nvSpPr>
        <p:spPr>
          <a:xfrm>
            <a:off x="6003130" y="2428218"/>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22" name="Google Shape;2422;p43"/>
          <p:cNvSpPr txBox="1"/>
          <p:nvPr>
            <p:ph idx="7" type="subTitle"/>
          </p:nvPr>
        </p:nvSpPr>
        <p:spPr>
          <a:xfrm>
            <a:off x="6003130" y="2795668"/>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23" name="Google Shape;2423;p43"/>
          <p:cNvSpPr txBox="1"/>
          <p:nvPr>
            <p:ph idx="8" type="title"/>
          </p:nvPr>
        </p:nvSpPr>
        <p:spPr>
          <a:xfrm>
            <a:off x="6003130" y="3570753"/>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24" name="Google Shape;2424;p43"/>
          <p:cNvSpPr txBox="1"/>
          <p:nvPr>
            <p:ph idx="9" type="subTitle"/>
          </p:nvPr>
        </p:nvSpPr>
        <p:spPr>
          <a:xfrm>
            <a:off x="6003130" y="3938203"/>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25" name="Google Shape;2425;p43"/>
          <p:cNvSpPr txBox="1"/>
          <p:nvPr>
            <p:ph idx="13" type="title"/>
          </p:nvPr>
        </p:nvSpPr>
        <p:spPr>
          <a:xfrm>
            <a:off x="1888065" y="3570753"/>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26" name="Google Shape;2426;p43"/>
          <p:cNvSpPr txBox="1"/>
          <p:nvPr>
            <p:ph idx="14" type="subTitle"/>
          </p:nvPr>
        </p:nvSpPr>
        <p:spPr>
          <a:xfrm>
            <a:off x="1888065" y="3938203"/>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27" name="Google Shape;2427;p43"/>
          <p:cNvSpPr txBox="1"/>
          <p:nvPr>
            <p:ph idx="15" type="title"/>
          </p:nvPr>
        </p:nvSpPr>
        <p:spPr>
          <a:xfrm>
            <a:off x="720000" y="539500"/>
            <a:ext cx="7704000" cy="457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2428" name="Google Shape;2428;p43"/>
          <p:cNvSpPr/>
          <p:nvPr/>
        </p:nvSpPr>
        <p:spPr>
          <a:xfrm flipH="1" rot="5745773">
            <a:off x="-861535" y="3442610"/>
            <a:ext cx="2630845" cy="1527956"/>
          </a:xfrm>
          <a:custGeom>
            <a:rect b="b" l="l" r="r" t="t"/>
            <a:pathLst>
              <a:path extrusionOk="0" h="17793" w="30637">
                <a:moveTo>
                  <a:pt x="1" y="0"/>
                </a:moveTo>
                <a:lnTo>
                  <a:pt x="2822" y="15287"/>
                </a:lnTo>
                <a:lnTo>
                  <a:pt x="4212" y="15540"/>
                </a:lnTo>
                <a:lnTo>
                  <a:pt x="5791" y="15813"/>
                </a:lnTo>
                <a:lnTo>
                  <a:pt x="7812" y="16129"/>
                </a:lnTo>
                <a:lnTo>
                  <a:pt x="10213" y="16508"/>
                </a:lnTo>
                <a:lnTo>
                  <a:pt x="12845" y="16866"/>
                </a:lnTo>
                <a:lnTo>
                  <a:pt x="14213" y="17056"/>
                </a:lnTo>
                <a:lnTo>
                  <a:pt x="15624" y="17203"/>
                </a:lnTo>
                <a:lnTo>
                  <a:pt x="17035" y="17371"/>
                </a:lnTo>
                <a:lnTo>
                  <a:pt x="18424" y="17498"/>
                </a:lnTo>
                <a:lnTo>
                  <a:pt x="19814" y="17603"/>
                </a:lnTo>
                <a:lnTo>
                  <a:pt x="21183" y="17708"/>
                </a:lnTo>
                <a:lnTo>
                  <a:pt x="22509" y="17750"/>
                </a:lnTo>
                <a:lnTo>
                  <a:pt x="23773" y="17793"/>
                </a:lnTo>
                <a:lnTo>
                  <a:pt x="24973" y="17771"/>
                </a:lnTo>
                <a:lnTo>
                  <a:pt x="26089" y="17729"/>
                </a:lnTo>
                <a:lnTo>
                  <a:pt x="26615" y="17687"/>
                </a:lnTo>
                <a:lnTo>
                  <a:pt x="27121" y="17645"/>
                </a:lnTo>
                <a:lnTo>
                  <a:pt x="27605" y="17582"/>
                </a:lnTo>
                <a:lnTo>
                  <a:pt x="28047" y="17519"/>
                </a:lnTo>
                <a:lnTo>
                  <a:pt x="28468" y="17435"/>
                </a:lnTo>
                <a:lnTo>
                  <a:pt x="28847" y="17329"/>
                </a:lnTo>
                <a:lnTo>
                  <a:pt x="29205" y="17224"/>
                </a:lnTo>
                <a:lnTo>
                  <a:pt x="29521" y="17098"/>
                </a:lnTo>
                <a:lnTo>
                  <a:pt x="29795" y="16950"/>
                </a:lnTo>
                <a:lnTo>
                  <a:pt x="30047" y="16803"/>
                </a:lnTo>
                <a:lnTo>
                  <a:pt x="30258" y="16634"/>
                </a:lnTo>
                <a:lnTo>
                  <a:pt x="30405" y="16445"/>
                </a:lnTo>
                <a:lnTo>
                  <a:pt x="30532" y="16234"/>
                </a:lnTo>
                <a:lnTo>
                  <a:pt x="30616" y="16024"/>
                </a:lnTo>
                <a:lnTo>
                  <a:pt x="30637" y="15792"/>
                </a:lnTo>
                <a:lnTo>
                  <a:pt x="30637" y="15540"/>
                </a:lnTo>
                <a:lnTo>
                  <a:pt x="30553" y="15266"/>
                </a:lnTo>
                <a:lnTo>
                  <a:pt x="30447" y="14971"/>
                </a:lnTo>
                <a:lnTo>
                  <a:pt x="30279" y="14676"/>
                </a:lnTo>
                <a:lnTo>
                  <a:pt x="30047" y="14339"/>
                </a:lnTo>
                <a:lnTo>
                  <a:pt x="29563" y="13708"/>
                </a:lnTo>
                <a:lnTo>
                  <a:pt x="29079" y="13160"/>
                </a:lnTo>
                <a:lnTo>
                  <a:pt x="28594" y="12697"/>
                </a:lnTo>
                <a:lnTo>
                  <a:pt x="28131" y="12318"/>
                </a:lnTo>
                <a:lnTo>
                  <a:pt x="27668" y="11981"/>
                </a:lnTo>
                <a:lnTo>
                  <a:pt x="27205" y="11707"/>
                </a:lnTo>
                <a:lnTo>
                  <a:pt x="26763" y="11497"/>
                </a:lnTo>
                <a:lnTo>
                  <a:pt x="26320" y="11349"/>
                </a:lnTo>
                <a:lnTo>
                  <a:pt x="25878" y="11223"/>
                </a:lnTo>
                <a:lnTo>
                  <a:pt x="25436" y="11139"/>
                </a:lnTo>
                <a:lnTo>
                  <a:pt x="25015" y="11097"/>
                </a:lnTo>
                <a:lnTo>
                  <a:pt x="24573" y="11076"/>
                </a:lnTo>
                <a:lnTo>
                  <a:pt x="23731" y="11076"/>
                </a:lnTo>
                <a:lnTo>
                  <a:pt x="22867" y="11139"/>
                </a:lnTo>
                <a:lnTo>
                  <a:pt x="22004" y="11181"/>
                </a:lnTo>
                <a:lnTo>
                  <a:pt x="21583" y="11181"/>
                </a:lnTo>
                <a:lnTo>
                  <a:pt x="21141" y="11160"/>
                </a:lnTo>
                <a:lnTo>
                  <a:pt x="20720" y="11118"/>
                </a:lnTo>
                <a:lnTo>
                  <a:pt x="20277" y="11055"/>
                </a:lnTo>
                <a:lnTo>
                  <a:pt x="19814" y="10928"/>
                </a:lnTo>
                <a:lnTo>
                  <a:pt x="19372" y="10781"/>
                </a:lnTo>
                <a:lnTo>
                  <a:pt x="18909" y="10591"/>
                </a:lnTo>
                <a:lnTo>
                  <a:pt x="18446" y="10339"/>
                </a:lnTo>
                <a:lnTo>
                  <a:pt x="17982" y="10023"/>
                </a:lnTo>
                <a:lnTo>
                  <a:pt x="17498" y="9644"/>
                </a:lnTo>
                <a:lnTo>
                  <a:pt x="17014" y="9181"/>
                </a:lnTo>
                <a:lnTo>
                  <a:pt x="16529" y="8675"/>
                </a:lnTo>
                <a:lnTo>
                  <a:pt x="16024" y="8065"/>
                </a:lnTo>
                <a:lnTo>
                  <a:pt x="15498" y="7370"/>
                </a:lnTo>
                <a:lnTo>
                  <a:pt x="14971" y="6633"/>
                </a:lnTo>
                <a:lnTo>
                  <a:pt x="14424" y="5980"/>
                </a:lnTo>
                <a:lnTo>
                  <a:pt x="13855" y="5348"/>
                </a:lnTo>
                <a:lnTo>
                  <a:pt x="13266" y="4780"/>
                </a:lnTo>
                <a:lnTo>
                  <a:pt x="12676" y="4232"/>
                </a:lnTo>
                <a:lnTo>
                  <a:pt x="12087" y="3748"/>
                </a:lnTo>
                <a:lnTo>
                  <a:pt x="11476" y="3306"/>
                </a:lnTo>
                <a:lnTo>
                  <a:pt x="10844" y="2885"/>
                </a:lnTo>
                <a:lnTo>
                  <a:pt x="10234" y="2506"/>
                </a:lnTo>
                <a:lnTo>
                  <a:pt x="9623" y="2169"/>
                </a:lnTo>
                <a:lnTo>
                  <a:pt x="8991" y="1853"/>
                </a:lnTo>
                <a:lnTo>
                  <a:pt x="8381" y="1579"/>
                </a:lnTo>
                <a:lnTo>
                  <a:pt x="7770" y="1327"/>
                </a:lnTo>
                <a:lnTo>
                  <a:pt x="7160" y="1116"/>
                </a:lnTo>
                <a:lnTo>
                  <a:pt x="6570" y="927"/>
                </a:lnTo>
                <a:lnTo>
                  <a:pt x="5980" y="758"/>
                </a:lnTo>
                <a:lnTo>
                  <a:pt x="5412" y="611"/>
                </a:lnTo>
                <a:lnTo>
                  <a:pt x="4864" y="484"/>
                </a:lnTo>
                <a:lnTo>
                  <a:pt x="4338" y="379"/>
                </a:lnTo>
                <a:lnTo>
                  <a:pt x="3812" y="295"/>
                </a:lnTo>
                <a:lnTo>
                  <a:pt x="2843" y="169"/>
                </a:lnTo>
                <a:lnTo>
                  <a:pt x="2001" y="84"/>
                </a:lnTo>
                <a:lnTo>
                  <a:pt x="1264" y="42"/>
                </a:lnTo>
                <a:lnTo>
                  <a:pt x="674" y="21"/>
                </a:lnTo>
                <a:lnTo>
                  <a:pt x="253" y="21"/>
                </a:lnTo>
                <a:lnTo>
                  <a:pt x="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43"/>
          <p:cNvSpPr/>
          <p:nvPr/>
        </p:nvSpPr>
        <p:spPr>
          <a:xfrm flipH="1" rot="5400000">
            <a:off x="7311173" y="863173"/>
            <a:ext cx="2909653" cy="1130702"/>
          </a:xfrm>
          <a:custGeom>
            <a:rect b="b" l="l" r="r" t="t"/>
            <a:pathLst>
              <a:path extrusionOk="0" h="9623" w="24763">
                <a:moveTo>
                  <a:pt x="1" y="0"/>
                </a:moveTo>
                <a:lnTo>
                  <a:pt x="43" y="569"/>
                </a:lnTo>
                <a:lnTo>
                  <a:pt x="64" y="843"/>
                </a:lnTo>
                <a:lnTo>
                  <a:pt x="106" y="1095"/>
                </a:lnTo>
                <a:lnTo>
                  <a:pt x="169" y="1327"/>
                </a:lnTo>
                <a:lnTo>
                  <a:pt x="232" y="1537"/>
                </a:lnTo>
                <a:lnTo>
                  <a:pt x="317" y="1748"/>
                </a:lnTo>
                <a:lnTo>
                  <a:pt x="401" y="1938"/>
                </a:lnTo>
                <a:lnTo>
                  <a:pt x="485" y="2127"/>
                </a:lnTo>
                <a:lnTo>
                  <a:pt x="590" y="2295"/>
                </a:lnTo>
                <a:lnTo>
                  <a:pt x="717" y="2443"/>
                </a:lnTo>
                <a:lnTo>
                  <a:pt x="822" y="2590"/>
                </a:lnTo>
                <a:lnTo>
                  <a:pt x="969" y="2717"/>
                </a:lnTo>
                <a:lnTo>
                  <a:pt x="1096" y="2843"/>
                </a:lnTo>
                <a:lnTo>
                  <a:pt x="1243" y="2948"/>
                </a:lnTo>
                <a:lnTo>
                  <a:pt x="1411" y="3053"/>
                </a:lnTo>
                <a:lnTo>
                  <a:pt x="1727" y="3222"/>
                </a:lnTo>
                <a:lnTo>
                  <a:pt x="2106" y="3348"/>
                </a:lnTo>
                <a:lnTo>
                  <a:pt x="2485" y="3475"/>
                </a:lnTo>
                <a:lnTo>
                  <a:pt x="2906" y="3559"/>
                </a:lnTo>
                <a:lnTo>
                  <a:pt x="3328" y="3622"/>
                </a:lnTo>
                <a:lnTo>
                  <a:pt x="3791" y="3685"/>
                </a:lnTo>
                <a:lnTo>
                  <a:pt x="4759" y="3748"/>
                </a:lnTo>
                <a:lnTo>
                  <a:pt x="5791" y="3811"/>
                </a:lnTo>
                <a:lnTo>
                  <a:pt x="6865" y="3875"/>
                </a:lnTo>
                <a:lnTo>
                  <a:pt x="7412" y="3938"/>
                </a:lnTo>
                <a:lnTo>
                  <a:pt x="7981" y="4001"/>
                </a:lnTo>
                <a:lnTo>
                  <a:pt x="8549" y="4106"/>
                </a:lnTo>
                <a:lnTo>
                  <a:pt x="9097" y="4212"/>
                </a:lnTo>
                <a:lnTo>
                  <a:pt x="9665" y="4359"/>
                </a:lnTo>
                <a:lnTo>
                  <a:pt x="10234" y="4548"/>
                </a:lnTo>
                <a:lnTo>
                  <a:pt x="10781" y="4759"/>
                </a:lnTo>
                <a:lnTo>
                  <a:pt x="11329" y="5012"/>
                </a:lnTo>
                <a:lnTo>
                  <a:pt x="11876" y="5328"/>
                </a:lnTo>
                <a:lnTo>
                  <a:pt x="12424" y="5685"/>
                </a:lnTo>
                <a:lnTo>
                  <a:pt x="12676" y="5875"/>
                </a:lnTo>
                <a:lnTo>
                  <a:pt x="12950" y="6086"/>
                </a:lnTo>
                <a:lnTo>
                  <a:pt x="13203" y="6317"/>
                </a:lnTo>
                <a:lnTo>
                  <a:pt x="13455" y="6549"/>
                </a:lnTo>
                <a:lnTo>
                  <a:pt x="13961" y="7033"/>
                </a:lnTo>
                <a:lnTo>
                  <a:pt x="14466" y="7454"/>
                </a:lnTo>
                <a:lnTo>
                  <a:pt x="14972" y="7833"/>
                </a:lnTo>
                <a:lnTo>
                  <a:pt x="15477" y="8170"/>
                </a:lnTo>
                <a:lnTo>
                  <a:pt x="15982" y="8465"/>
                </a:lnTo>
                <a:lnTo>
                  <a:pt x="16488" y="8718"/>
                </a:lnTo>
                <a:lnTo>
                  <a:pt x="16993" y="8949"/>
                </a:lnTo>
                <a:lnTo>
                  <a:pt x="17477" y="9118"/>
                </a:lnTo>
                <a:lnTo>
                  <a:pt x="17961" y="9286"/>
                </a:lnTo>
                <a:lnTo>
                  <a:pt x="18446" y="9391"/>
                </a:lnTo>
                <a:lnTo>
                  <a:pt x="18930" y="9497"/>
                </a:lnTo>
                <a:lnTo>
                  <a:pt x="19393" y="9560"/>
                </a:lnTo>
                <a:lnTo>
                  <a:pt x="19835" y="9602"/>
                </a:lnTo>
                <a:lnTo>
                  <a:pt x="20278" y="9623"/>
                </a:lnTo>
                <a:lnTo>
                  <a:pt x="21120" y="9623"/>
                </a:lnTo>
                <a:lnTo>
                  <a:pt x="21520" y="9581"/>
                </a:lnTo>
                <a:lnTo>
                  <a:pt x="21899" y="9539"/>
                </a:lnTo>
                <a:lnTo>
                  <a:pt x="22257" y="9497"/>
                </a:lnTo>
                <a:lnTo>
                  <a:pt x="22594" y="9433"/>
                </a:lnTo>
                <a:lnTo>
                  <a:pt x="23225" y="9286"/>
                </a:lnTo>
                <a:lnTo>
                  <a:pt x="23752" y="9118"/>
                </a:lnTo>
                <a:lnTo>
                  <a:pt x="24173" y="8970"/>
                </a:lnTo>
                <a:lnTo>
                  <a:pt x="24489" y="8844"/>
                </a:lnTo>
                <a:lnTo>
                  <a:pt x="24763" y="8718"/>
                </a:lnTo>
                <a:lnTo>
                  <a:pt x="24763" y="1032"/>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43"/>
          <p:cNvSpPr/>
          <p:nvPr/>
        </p:nvSpPr>
        <p:spPr>
          <a:xfrm>
            <a:off x="8182488" y="4662250"/>
            <a:ext cx="203100" cy="203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43"/>
          <p:cNvSpPr/>
          <p:nvPr/>
        </p:nvSpPr>
        <p:spPr>
          <a:xfrm>
            <a:off x="1472613" y="261150"/>
            <a:ext cx="203100" cy="203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43"/>
          <p:cNvSpPr/>
          <p:nvPr/>
        </p:nvSpPr>
        <p:spPr>
          <a:xfrm>
            <a:off x="227132" y="996695"/>
            <a:ext cx="116100" cy="116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43"/>
          <p:cNvSpPr/>
          <p:nvPr/>
        </p:nvSpPr>
        <p:spPr>
          <a:xfrm flipH="1" rot="-5400000">
            <a:off x="7300575" y="1998838"/>
            <a:ext cx="3245250" cy="441575"/>
          </a:xfrm>
          <a:custGeom>
            <a:rect b="b" l="l" r="r" t="t"/>
            <a:pathLst>
              <a:path extrusionOk="0" h="17663" w="129810">
                <a:moveTo>
                  <a:pt x="103574" y="0"/>
                </a:moveTo>
                <a:lnTo>
                  <a:pt x="102879" y="45"/>
                </a:lnTo>
                <a:lnTo>
                  <a:pt x="102183" y="90"/>
                </a:lnTo>
                <a:lnTo>
                  <a:pt x="101554" y="157"/>
                </a:lnTo>
                <a:lnTo>
                  <a:pt x="100926" y="225"/>
                </a:lnTo>
                <a:lnTo>
                  <a:pt x="100298" y="315"/>
                </a:lnTo>
                <a:lnTo>
                  <a:pt x="99669" y="404"/>
                </a:lnTo>
                <a:lnTo>
                  <a:pt x="98435" y="651"/>
                </a:lnTo>
                <a:lnTo>
                  <a:pt x="97200" y="943"/>
                </a:lnTo>
                <a:lnTo>
                  <a:pt x="95966" y="1280"/>
                </a:lnTo>
                <a:lnTo>
                  <a:pt x="94754" y="1639"/>
                </a:lnTo>
                <a:lnTo>
                  <a:pt x="93542" y="2043"/>
                </a:lnTo>
                <a:lnTo>
                  <a:pt x="92353" y="2492"/>
                </a:lnTo>
                <a:lnTo>
                  <a:pt x="91163" y="2940"/>
                </a:lnTo>
                <a:lnTo>
                  <a:pt x="89974" y="3434"/>
                </a:lnTo>
                <a:lnTo>
                  <a:pt x="88784" y="3928"/>
                </a:lnTo>
                <a:lnTo>
                  <a:pt x="87595" y="4467"/>
                </a:lnTo>
                <a:lnTo>
                  <a:pt x="85238" y="5521"/>
                </a:lnTo>
                <a:lnTo>
                  <a:pt x="82904" y="6621"/>
                </a:lnTo>
                <a:lnTo>
                  <a:pt x="80548" y="7676"/>
                </a:lnTo>
                <a:lnTo>
                  <a:pt x="79381" y="8192"/>
                </a:lnTo>
                <a:lnTo>
                  <a:pt x="78191" y="8686"/>
                </a:lnTo>
                <a:lnTo>
                  <a:pt x="77002" y="9180"/>
                </a:lnTo>
                <a:lnTo>
                  <a:pt x="75835" y="9628"/>
                </a:lnTo>
                <a:lnTo>
                  <a:pt x="74645" y="10055"/>
                </a:lnTo>
                <a:lnTo>
                  <a:pt x="73433" y="10459"/>
                </a:lnTo>
                <a:lnTo>
                  <a:pt x="72244" y="10818"/>
                </a:lnTo>
                <a:lnTo>
                  <a:pt x="71032" y="11132"/>
                </a:lnTo>
                <a:lnTo>
                  <a:pt x="69820" y="11424"/>
                </a:lnTo>
                <a:lnTo>
                  <a:pt x="68586" y="11648"/>
                </a:lnTo>
                <a:lnTo>
                  <a:pt x="67980" y="11738"/>
                </a:lnTo>
                <a:lnTo>
                  <a:pt x="67351" y="11828"/>
                </a:lnTo>
                <a:lnTo>
                  <a:pt x="66723" y="11895"/>
                </a:lnTo>
                <a:lnTo>
                  <a:pt x="66117" y="11962"/>
                </a:lnTo>
                <a:lnTo>
                  <a:pt x="65489" y="11985"/>
                </a:lnTo>
                <a:lnTo>
                  <a:pt x="64860" y="12030"/>
                </a:lnTo>
                <a:lnTo>
                  <a:pt x="63581" y="12030"/>
                </a:lnTo>
                <a:lnTo>
                  <a:pt x="62683" y="11985"/>
                </a:lnTo>
                <a:lnTo>
                  <a:pt x="61786" y="11918"/>
                </a:lnTo>
                <a:lnTo>
                  <a:pt x="60888" y="11805"/>
                </a:lnTo>
                <a:lnTo>
                  <a:pt x="60013" y="11671"/>
                </a:lnTo>
                <a:lnTo>
                  <a:pt x="59115" y="11514"/>
                </a:lnTo>
                <a:lnTo>
                  <a:pt x="58240" y="11334"/>
                </a:lnTo>
                <a:lnTo>
                  <a:pt x="57387" y="11132"/>
                </a:lnTo>
                <a:lnTo>
                  <a:pt x="56512" y="10908"/>
                </a:lnTo>
                <a:lnTo>
                  <a:pt x="55636" y="10661"/>
                </a:lnTo>
                <a:lnTo>
                  <a:pt x="54783" y="10391"/>
                </a:lnTo>
                <a:lnTo>
                  <a:pt x="53931" y="10122"/>
                </a:lnTo>
                <a:lnTo>
                  <a:pt x="53078" y="9808"/>
                </a:lnTo>
                <a:lnTo>
                  <a:pt x="51372" y="9180"/>
                </a:lnTo>
                <a:lnTo>
                  <a:pt x="49666" y="8529"/>
                </a:lnTo>
                <a:lnTo>
                  <a:pt x="46278" y="7137"/>
                </a:lnTo>
                <a:lnTo>
                  <a:pt x="44572" y="6464"/>
                </a:lnTo>
                <a:lnTo>
                  <a:pt x="42866" y="5791"/>
                </a:lnTo>
                <a:lnTo>
                  <a:pt x="41138" y="5162"/>
                </a:lnTo>
                <a:lnTo>
                  <a:pt x="40285" y="4848"/>
                </a:lnTo>
                <a:lnTo>
                  <a:pt x="39410" y="4579"/>
                </a:lnTo>
                <a:lnTo>
                  <a:pt x="38557" y="4309"/>
                </a:lnTo>
                <a:lnTo>
                  <a:pt x="37682" y="4063"/>
                </a:lnTo>
                <a:lnTo>
                  <a:pt x="36807" y="3816"/>
                </a:lnTo>
                <a:lnTo>
                  <a:pt x="35909" y="3614"/>
                </a:lnTo>
                <a:lnTo>
                  <a:pt x="35168" y="3457"/>
                </a:lnTo>
                <a:lnTo>
                  <a:pt x="34405" y="3322"/>
                </a:lnTo>
                <a:lnTo>
                  <a:pt x="33642" y="3187"/>
                </a:lnTo>
                <a:lnTo>
                  <a:pt x="32879" y="3075"/>
                </a:lnTo>
                <a:lnTo>
                  <a:pt x="32116" y="2985"/>
                </a:lnTo>
                <a:lnTo>
                  <a:pt x="31353" y="2918"/>
                </a:lnTo>
                <a:lnTo>
                  <a:pt x="30590" y="2873"/>
                </a:lnTo>
                <a:lnTo>
                  <a:pt x="29827" y="2828"/>
                </a:lnTo>
                <a:lnTo>
                  <a:pt x="29041" y="2806"/>
                </a:lnTo>
                <a:lnTo>
                  <a:pt x="27515" y="2806"/>
                </a:lnTo>
                <a:lnTo>
                  <a:pt x="26730" y="2851"/>
                </a:lnTo>
                <a:lnTo>
                  <a:pt x="25967" y="2896"/>
                </a:lnTo>
                <a:lnTo>
                  <a:pt x="25204" y="2963"/>
                </a:lnTo>
                <a:lnTo>
                  <a:pt x="24441" y="3030"/>
                </a:lnTo>
                <a:lnTo>
                  <a:pt x="23678" y="3120"/>
                </a:lnTo>
                <a:lnTo>
                  <a:pt x="22914" y="3255"/>
                </a:lnTo>
                <a:lnTo>
                  <a:pt x="22151" y="3367"/>
                </a:lnTo>
                <a:lnTo>
                  <a:pt x="21411" y="3524"/>
                </a:lnTo>
                <a:lnTo>
                  <a:pt x="20648" y="3681"/>
                </a:lnTo>
                <a:lnTo>
                  <a:pt x="19907" y="3861"/>
                </a:lnTo>
                <a:lnTo>
                  <a:pt x="19167" y="4063"/>
                </a:lnTo>
                <a:lnTo>
                  <a:pt x="18426" y="4265"/>
                </a:lnTo>
                <a:lnTo>
                  <a:pt x="17685" y="4489"/>
                </a:lnTo>
                <a:lnTo>
                  <a:pt x="16945" y="4736"/>
                </a:lnTo>
                <a:lnTo>
                  <a:pt x="16227" y="5005"/>
                </a:lnTo>
                <a:lnTo>
                  <a:pt x="15508" y="5274"/>
                </a:lnTo>
                <a:lnTo>
                  <a:pt x="14813" y="5566"/>
                </a:lnTo>
                <a:lnTo>
                  <a:pt x="14094" y="5880"/>
                </a:lnTo>
                <a:lnTo>
                  <a:pt x="13399" y="6195"/>
                </a:lnTo>
                <a:lnTo>
                  <a:pt x="12703" y="6554"/>
                </a:lnTo>
                <a:lnTo>
                  <a:pt x="12030" y="6890"/>
                </a:lnTo>
                <a:lnTo>
                  <a:pt x="11132" y="7407"/>
                </a:lnTo>
                <a:lnTo>
                  <a:pt x="10257" y="7923"/>
                </a:lnTo>
                <a:lnTo>
                  <a:pt x="9404" y="8461"/>
                </a:lnTo>
                <a:lnTo>
                  <a:pt x="8573" y="9045"/>
                </a:lnTo>
                <a:lnTo>
                  <a:pt x="7743" y="9628"/>
                </a:lnTo>
                <a:lnTo>
                  <a:pt x="6935" y="10257"/>
                </a:lnTo>
                <a:lnTo>
                  <a:pt x="6150" y="10908"/>
                </a:lnTo>
                <a:lnTo>
                  <a:pt x="5387" y="11581"/>
                </a:lnTo>
                <a:lnTo>
                  <a:pt x="4646" y="12254"/>
                </a:lnTo>
                <a:lnTo>
                  <a:pt x="3905" y="12972"/>
                </a:lnTo>
                <a:lnTo>
                  <a:pt x="3210" y="13713"/>
                </a:lnTo>
                <a:lnTo>
                  <a:pt x="2514" y="14454"/>
                </a:lnTo>
                <a:lnTo>
                  <a:pt x="1863" y="15239"/>
                </a:lnTo>
                <a:lnTo>
                  <a:pt x="1212" y="16025"/>
                </a:lnTo>
                <a:lnTo>
                  <a:pt x="606" y="16833"/>
                </a:lnTo>
                <a:lnTo>
                  <a:pt x="0" y="17663"/>
                </a:lnTo>
                <a:lnTo>
                  <a:pt x="129810" y="17663"/>
                </a:lnTo>
                <a:lnTo>
                  <a:pt x="129518" y="16922"/>
                </a:lnTo>
                <a:lnTo>
                  <a:pt x="129204" y="16182"/>
                </a:lnTo>
                <a:lnTo>
                  <a:pt x="128890" y="15464"/>
                </a:lnTo>
                <a:lnTo>
                  <a:pt x="128531" y="14745"/>
                </a:lnTo>
                <a:lnTo>
                  <a:pt x="128149" y="14027"/>
                </a:lnTo>
                <a:lnTo>
                  <a:pt x="127768" y="13332"/>
                </a:lnTo>
                <a:lnTo>
                  <a:pt x="127364" y="12658"/>
                </a:lnTo>
                <a:lnTo>
                  <a:pt x="126915" y="11985"/>
                </a:lnTo>
                <a:lnTo>
                  <a:pt x="126466" y="11334"/>
                </a:lnTo>
                <a:lnTo>
                  <a:pt x="125995" y="10683"/>
                </a:lnTo>
                <a:lnTo>
                  <a:pt x="125523" y="10055"/>
                </a:lnTo>
                <a:lnTo>
                  <a:pt x="125007" y="9426"/>
                </a:lnTo>
                <a:lnTo>
                  <a:pt x="124469" y="8843"/>
                </a:lnTo>
                <a:lnTo>
                  <a:pt x="123930" y="8259"/>
                </a:lnTo>
                <a:lnTo>
                  <a:pt x="123369" y="7676"/>
                </a:lnTo>
                <a:lnTo>
                  <a:pt x="122785" y="7137"/>
                </a:lnTo>
                <a:lnTo>
                  <a:pt x="122269" y="6666"/>
                </a:lnTo>
                <a:lnTo>
                  <a:pt x="121731" y="6217"/>
                </a:lnTo>
                <a:lnTo>
                  <a:pt x="121192" y="5768"/>
                </a:lnTo>
                <a:lnTo>
                  <a:pt x="120631" y="5342"/>
                </a:lnTo>
                <a:lnTo>
                  <a:pt x="120070" y="4938"/>
                </a:lnTo>
                <a:lnTo>
                  <a:pt x="119486" y="4556"/>
                </a:lnTo>
                <a:lnTo>
                  <a:pt x="118903" y="4175"/>
                </a:lnTo>
                <a:lnTo>
                  <a:pt x="118297" y="3816"/>
                </a:lnTo>
                <a:lnTo>
                  <a:pt x="117691" y="3457"/>
                </a:lnTo>
                <a:lnTo>
                  <a:pt x="117085" y="3120"/>
                </a:lnTo>
                <a:lnTo>
                  <a:pt x="116456" y="2806"/>
                </a:lnTo>
                <a:lnTo>
                  <a:pt x="115828" y="2514"/>
                </a:lnTo>
                <a:lnTo>
                  <a:pt x="115177" y="2222"/>
                </a:lnTo>
                <a:lnTo>
                  <a:pt x="114526" y="1953"/>
                </a:lnTo>
                <a:lnTo>
                  <a:pt x="113876" y="1706"/>
                </a:lnTo>
                <a:lnTo>
                  <a:pt x="113225" y="1482"/>
                </a:lnTo>
                <a:lnTo>
                  <a:pt x="112551" y="1257"/>
                </a:lnTo>
                <a:lnTo>
                  <a:pt x="111878" y="1055"/>
                </a:lnTo>
                <a:lnTo>
                  <a:pt x="111205" y="876"/>
                </a:lnTo>
                <a:lnTo>
                  <a:pt x="110532" y="696"/>
                </a:lnTo>
                <a:lnTo>
                  <a:pt x="109836" y="561"/>
                </a:lnTo>
                <a:lnTo>
                  <a:pt x="109163" y="427"/>
                </a:lnTo>
                <a:lnTo>
                  <a:pt x="108467" y="292"/>
                </a:lnTo>
                <a:lnTo>
                  <a:pt x="107771" y="202"/>
                </a:lnTo>
                <a:lnTo>
                  <a:pt x="107075" y="135"/>
                </a:lnTo>
                <a:lnTo>
                  <a:pt x="106380" y="68"/>
                </a:lnTo>
                <a:lnTo>
                  <a:pt x="105684" y="23"/>
                </a:lnTo>
                <a:lnTo>
                  <a:pt x="10496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43"/>
          <p:cNvSpPr/>
          <p:nvPr/>
        </p:nvSpPr>
        <p:spPr>
          <a:xfrm flipH="1" rot="5400000">
            <a:off x="-740350" y="3579487"/>
            <a:ext cx="2304350" cy="823675"/>
          </a:xfrm>
          <a:custGeom>
            <a:rect b="b" l="l" r="r" t="t"/>
            <a:pathLst>
              <a:path extrusionOk="0" h="32947" w="92174">
                <a:moveTo>
                  <a:pt x="0" y="1"/>
                </a:moveTo>
                <a:lnTo>
                  <a:pt x="0" y="32947"/>
                </a:lnTo>
                <a:lnTo>
                  <a:pt x="92173" y="32947"/>
                </a:lnTo>
                <a:lnTo>
                  <a:pt x="91769" y="31488"/>
                </a:lnTo>
                <a:lnTo>
                  <a:pt x="91343" y="30097"/>
                </a:lnTo>
                <a:lnTo>
                  <a:pt x="90872" y="28750"/>
                </a:lnTo>
                <a:lnTo>
                  <a:pt x="90355" y="27448"/>
                </a:lnTo>
                <a:lnTo>
                  <a:pt x="89817" y="26169"/>
                </a:lnTo>
                <a:lnTo>
                  <a:pt x="89256" y="24957"/>
                </a:lnTo>
                <a:lnTo>
                  <a:pt x="88672" y="23790"/>
                </a:lnTo>
                <a:lnTo>
                  <a:pt x="88044" y="22668"/>
                </a:lnTo>
                <a:lnTo>
                  <a:pt x="87370" y="21591"/>
                </a:lnTo>
                <a:lnTo>
                  <a:pt x="86697" y="20558"/>
                </a:lnTo>
                <a:lnTo>
                  <a:pt x="85979" y="19571"/>
                </a:lnTo>
                <a:lnTo>
                  <a:pt x="85238" y="18628"/>
                </a:lnTo>
                <a:lnTo>
                  <a:pt x="84475" y="17731"/>
                </a:lnTo>
                <a:lnTo>
                  <a:pt x="83690" y="16878"/>
                </a:lnTo>
                <a:lnTo>
                  <a:pt x="82882" y="16070"/>
                </a:lnTo>
                <a:lnTo>
                  <a:pt x="82052" y="15307"/>
                </a:lnTo>
                <a:lnTo>
                  <a:pt x="81176" y="14589"/>
                </a:lnTo>
                <a:lnTo>
                  <a:pt x="80301" y="13915"/>
                </a:lnTo>
                <a:lnTo>
                  <a:pt x="79381" y="13287"/>
                </a:lnTo>
                <a:lnTo>
                  <a:pt x="78461" y="12681"/>
                </a:lnTo>
                <a:lnTo>
                  <a:pt x="77518" y="12142"/>
                </a:lnTo>
                <a:lnTo>
                  <a:pt x="76553" y="11626"/>
                </a:lnTo>
                <a:lnTo>
                  <a:pt x="75566" y="11177"/>
                </a:lnTo>
                <a:lnTo>
                  <a:pt x="74578" y="10751"/>
                </a:lnTo>
                <a:lnTo>
                  <a:pt x="73546" y="10369"/>
                </a:lnTo>
                <a:lnTo>
                  <a:pt x="72513" y="10033"/>
                </a:lnTo>
                <a:lnTo>
                  <a:pt x="71481" y="9741"/>
                </a:lnTo>
                <a:lnTo>
                  <a:pt x="70404" y="9494"/>
                </a:lnTo>
                <a:lnTo>
                  <a:pt x="69326" y="9292"/>
                </a:lnTo>
                <a:lnTo>
                  <a:pt x="68249" y="9113"/>
                </a:lnTo>
                <a:lnTo>
                  <a:pt x="67127" y="9000"/>
                </a:lnTo>
                <a:lnTo>
                  <a:pt x="66027" y="8911"/>
                </a:lnTo>
                <a:lnTo>
                  <a:pt x="65376" y="8888"/>
                </a:lnTo>
                <a:lnTo>
                  <a:pt x="64726" y="8866"/>
                </a:lnTo>
                <a:lnTo>
                  <a:pt x="64097" y="8866"/>
                </a:lnTo>
                <a:lnTo>
                  <a:pt x="63469" y="8888"/>
                </a:lnTo>
                <a:lnTo>
                  <a:pt x="62863" y="8933"/>
                </a:lnTo>
                <a:lnTo>
                  <a:pt x="62257" y="8978"/>
                </a:lnTo>
                <a:lnTo>
                  <a:pt x="61651" y="9045"/>
                </a:lnTo>
                <a:lnTo>
                  <a:pt x="61045" y="9113"/>
                </a:lnTo>
                <a:lnTo>
                  <a:pt x="59878" y="9292"/>
                </a:lnTo>
                <a:lnTo>
                  <a:pt x="58711" y="9539"/>
                </a:lnTo>
                <a:lnTo>
                  <a:pt x="57566" y="9786"/>
                </a:lnTo>
                <a:lnTo>
                  <a:pt x="56422" y="10100"/>
                </a:lnTo>
                <a:lnTo>
                  <a:pt x="55300" y="10414"/>
                </a:lnTo>
                <a:lnTo>
                  <a:pt x="54177" y="10773"/>
                </a:lnTo>
                <a:lnTo>
                  <a:pt x="51956" y="11514"/>
                </a:lnTo>
                <a:lnTo>
                  <a:pt x="49666" y="12277"/>
                </a:lnTo>
                <a:lnTo>
                  <a:pt x="48522" y="12636"/>
                </a:lnTo>
                <a:lnTo>
                  <a:pt x="47355" y="12995"/>
                </a:lnTo>
                <a:lnTo>
                  <a:pt x="45514" y="13534"/>
                </a:lnTo>
                <a:lnTo>
                  <a:pt x="43652" y="14028"/>
                </a:lnTo>
                <a:lnTo>
                  <a:pt x="41789" y="14454"/>
                </a:lnTo>
                <a:lnTo>
                  <a:pt x="39926" y="14858"/>
                </a:lnTo>
                <a:lnTo>
                  <a:pt x="38041" y="15195"/>
                </a:lnTo>
                <a:lnTo>
                  <a:pt x="36178" y="15509"/>
                </a:lnTo>
                <a:lnTo>
                  <a:pt x="34315" y="15756"/>
                </a:lnTo>
                <a:lnTo>
                  <a:pt x="32475" y="15935"/>
                </a:lnTo>
                <a:lnTo>
                  <a:pt x="31555" y="16025"/>
                </a:lnTo>
                <a:lnTo>
                  <a:pt x="30635" y="16070"/>
                </a:lnTo>
                <a:lnTo>
                  <a:pt x="29715" y="16115"/>
                </a:lnTo>
                <a:lnTo>
                  <a:pt x="28817" y="16160"/>
                </a:lnTo>
                <a:lnTo>
                  <a:pt x="27897" y="16182"/>
                </a:lnTo>
                <a:lnTo>
                  <a:pt x="26999" y="16182"/>
                </a:lnTo>
                <a:lnTo>
                  <a:pt x="26101" y="16160"/>
                </a:lnTo>
                <a:lnTo>
                  <a:pt x="25226" y="16137"/>
                </a:lnTo>
                <a:lnTo>
                  <a:pt x="24351" y="16092"/>
                </a:lnTo>
                <a:lnTo>
                  <a:pt x="23476" y="16047"/>
                </a:lnTo>
                <a:lnTo>
                  <a:pt x="22600" y="15958"/>
                </a:lnTo>
                <a:lnTo>
                  <a:pt x="21747" y="15868"/>
                </a:lnTo>
                <a:lnTo>
                  <a:pt x="20895" y="15778"/>
                </a:lnTo>
                <a:lnTo>
                  <a:pt x="20064" y="15643"/>
                </a:lnTo>
                <a:lnTo>
                  <a:pt x="19234" y="15509"/>
                </a:lnTo>
                <a:lnTo>
                  <a:pt x="18403" y="15352"/>
                </a:lnTo>
                <a:lnTo>
                  <a:pt x="17596" y="15172"/>
                </a:lnTo>
                <a:lnTo>
                  <a:pt x="16810" y="14993"/>
                </a:lnTo>
                <a:lnTo>
                  <a:pt x="16025" y="14768"/>
                </a:lnTo>
                <a:lnTo>
                  <a:pt x="15239" y="14544"/>
                </a:lnTo>
                <a:lnTo>
                  <a:pt x="14476" y="14297"/>
                </a:lnTo>
                <a:lnTo>
                  <a:pt x="13735" y="14028"/>
                </a:lnTo>
                <a:lnTo>
                  <a:pt x="12995" y="13758"/>
                </a:lnTo>
                <a:lnTo>
                  <a:pt x="12254" y="13444"/>
                </a:lnTo>
                <a:lnTo>
                  <a:pt x="11558" y="13130"/>
                </a:lnTo>
                <a:lnTo>
                  <a:pt x="10840" y="12793"/>
                </a:lnTo>
                <a:lnTo>
                  <a:pt x="10167" y="12434"/>
                </a:lnTo>
                <a:lnTo>
                  <a:pt x="9494" y="12053"/>
                </a:lnTo>
                <a:lnTo>
                  <a:pt x="8843" y="11649"/>
                </a:lnTo>
                <a:lnTo>
                  <a:pt x="8214" y="11222"/>
                </a:lnTo>
                <a:lnTo>
                  <a:pt x="7586" y="10796"/>
                </a:lnTo>
                <a:lnTo>
                  <a:pt x="6980" y="10324"/>
                </a:lnTo>
                <a:lnTo>
                  <a:pt x="6397" y="9853"/>
                </a:lnTo>
                <a:lnTo>
                  <a:pt x="5835" y="9359"/>
                </a:lnTo>
                <a:lnTo>
                  <a:pt x="5297" y="8821"/>
                </a:lnTo>
                <a:lnTo>
                  <a:pt x="4758" y="8282"/>
                </a:lnTo>
                <a:lnTo>
                  <a:pt x="4242" y="7721"/>
                </a:lnTo>
                <a:lnTo>
                  <a:pt x="3748" y="7138"/>
                </a:lnTo>
                <a:lnTo>
                  <a:pt x="3277" y="6509"/>
                </a:lnTo>
                <a:lnTo>
                  <a:pt x="2828" y="5881"/>
                </a:lnTo>
                <a:lnTo>
                  <a:pt x="2402" y="5230"/>
                </a:lnTo>
                <a:lnTo>
                  <a:pt x="1975" y="4557"/>
                </a:lnTo>
                <a:lnTo>
                  <a:pt x="1594" y="3861"/>
                </a:lnTo>
                <a:lnTo>
                  <a:pt x="1235" y="3120"/>
                </a:lnTo>
                <a:lnTo>
                  <a:pt x="898" y="2380"/>
                </a:lnTo>
                <a:lnTo>
                  <a:pt x="561" y="1617"/>
                </a:lnTo>
                <a:lnTo>
                  <a:pt x="270" y="809"/>
                </a:lnTo>
                <a:lnTo>
                  <a:pt x="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38" name="Shape 2438"/>
        <p:cNvGrpSpPr/>
        <p:nvPr/>
      </p:nvGrpSpPr>
      <p:grpSpPr>
        <a:xfrm>
          <a:off x="0" y="0"/>
          <a:ext cx="0" cy="0"/>
          <a:chOff x="0" y="0"/>
          <a:chExt cx="0" cy="0"/>
        </a:xfrm>
      </p:grpSpPr>
      <p:pic>
        <p:nvPicPr>
          <p:cNvPr id="2439" name="Google Shape;2439;p45"/>
          <p:cNvPicPr preferRelativeResize="0"/>
          <p:nvPr/>
        </p:nvPicPr>
        <p:blipFill rotWithShape="1">
          <a:blip r:embed="rId2">
            <a:alphaModFix/>
          </a:blip>
          <a:srcRect b="0" l="8340" r="0" t="11323"/>
          <a:stretch/>
        </p:blipFill>
        <p:spPr>
          <a:xfrm>
            <a:off x="0" y="0"/>
            <a:ext cx="8381275" cy="4560875"/>
          </a:xfrm>
          <a:prstGeom prst="rect">
            <a:avLst/>
          </a:prstGeom>
          <a:noFill/>
          <a:ln>
            <a:noFill/>
          </a:ln>
        </p:spPr>
      </p:pic>
      <p:sp>
        <p:nvSpPr>
          <p:cNvPr id="2440" name="Google Shape;2440;p45"/>
          <p:cNvSpPr txBox="1"/>
          <p:nvPr>
            <p:ph type="ctrTitle"/>
          </p:nvPr>
        </p:nvSpPr>
        <p:spPr>
          <a:xfrm>
            <a:off x="715100" y="1451150"/>
            <a:ext cx="7713900" cy="1911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191919"/>
              </a:buClr>
              <a:buSzPts val="5200"/>
              <a:buNone/>
              <a:defRPr b="1" sz="6900">
                <a:solidFill>
                  <a:srgbClr val="191919"/>
                </a:solidFill>
                <a:latin typeface="Playfair Display"/>
                <a:ea typeface="Playfair Display"/>
                <a:cs typeface="Playfair Display"/>
                <a:sym typeface="Playfair Display"/>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2441" name="Google Shape;2441;p45"/>
          <p:cNvSpPr txBox="1"/>
          <p:nvPr>
            <p:ph idx="1" type="subTitle"/>
          </p:nvPr>
        </p:nvSpPr>
        <p:spPr>
          <a:xfrm>
            <a:off x="2392500" y="3571700"/>
            <a:ext cx="4359000" cy="409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pic>
        <p:nvPicPr>
          <p:cNvPr id="2442" name="Google Shape;2442;p45"/>
          <p:cNvPicPr preferRelativeResize="0"/>
          <p:nvPr/>
        </p:nvPicPr>
        <p:blipFill>
          <a:blip r:embed="rId3">
            <a:alphaModFix/>
          </a:blip>
          <a:stretch>
            <a:fillRect/>
          </a:stretch>
        </p:blipFill>
        <p:spPr>
          <a:xfrm>
            <a:off x="50" y="0"/>
            <a:ext cx="9144000" cy="5143500"/>
          </a:xfrm>
          <a:prstGeom prst="rect">
            <a:avLst/>
          </a:prstGeom>
          <a:noFill/>
          <a:ln>
            <a:noFill/>
          </a:ln>
        </p:spPr>
      </p:pic>
      <p:grpSp>
        <p:nvGrpSpPr>
          <p:cNvPr id="2443" name="Google Shape;2443;p45"/>
          <p:cNvGrpSpPr/>
          <p:nvPr/>
        </p:nvGrpSpPr>
        <p:grpSpPr>
          <a:xfrm>
            <a:off x="4387888" y="3520850"/>
            <a:ext cx="4958925" cy="1722675"/>
            <a:chOff x="4387888" y="3520850"/>
            <a:chExt cx="4958925" cy="1722675"/>
          </a:xfrm>
        </p:grpSpPr>
        <p:grpSp>
          <p:nvGrpSpPr>
            <p:cNvPr id="2444" name="Google Shape;2444;p45"/>
            <p:cNvGrpSpPr/>
            <p:nvPr/>
          </p:nvGrpSpPr>
          <p:grpSpPr>
            <a:xfrm flipH="1">
              <a:off x="4549813" y="4921025"/>
              <a:ext cx="4720800" cy="322500"/>
              <a:chOff x="190550" y="182425"/>
              <a:chExt cx="4720800" cy="322500"/>
            </a:xfrm>
          </p:grpSpPr>
          <p:sp>
            <p:nvSpPr>
              <p:cNvPr id="2445" name="Google Shape;2445;p4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4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4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4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4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4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4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4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4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4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4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56" name="Google Shape;2456;p45"/>
            <p:cNvGrpSpPr/>
            <p:nvPr/>
          </p:nvGrpSpPr>
          <p:grpSpPr>
            <a:xfrm flipH="1">
              <a:off x="5940463" y="3987575"/>
              <a:ext cx="3406350" cy="322500"/>
              <a:chOff x="-247600" y="182425"/>
              <a:chExt cx="3406350" cy="322500"/>
            </a:xfrm>
          </p:grpSpPr>
          <p:sp>
            <p:nvSpPr>
              <p:cNvPr id="2457" name="Google Shape;2457;p4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4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4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4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4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4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4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4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65" name="Google Shape;2465;p45"/>
            <p:cNvGrpSpPr/>
            <p:nvPr/>
          </p:nvGrpSpPr>
          <p:grpSpPr>
            <a:xfrm flipH="1">
              <a:off x="7016788" y="3520850"/>
              <a:ext cx="2091900" cy="322500"/>
              <a:chOff x="-247600" y="182425"/>
              <a:chExt cx="2091900" cy="322500"/>
            </a:xfrm>
          </p:grpSpPr>
          <p:sp>
            <p:nvSpPr>
              <p:cNvPr id="2466" name="Google Shape;2466;p4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4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4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4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4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71" name="Google Shape;2471;p45"/>
            <p:cNvGrpSpPr/>
            <p:nvPr/>
          </p:nvGrpSpPr>
          <p:grpSpPr>
            <a:xfrm flipH="1">
              <a:off x="4387888" y="4454300"/>
              <a:ext cx="4720800" cy="322500"/>
              <a:chOff x="190550" y="182425"/>
              <a:chExt cx="4720800" cy="322500"/>
            </a:xfrm>
          </p:grpSpPr>
          <p:sp>
            <p:nvSpPr>
              <p:cNvPr id="2472" name="Google Shape;2472;p4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4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4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4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4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4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4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4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4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4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4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483" name="Google Shape;2483;p45"/>
          <p:cNvGrpSpPr/>
          <p:nvPr/>
        </p:nvGrpSpPr>
        <p:grpSpPr>
          <a:xfrm>
            <a:off x="-247600" y="-250950"/>
            <a:ext cx="5158950" cy="1655975"/>
            <a:chOff x="-247600" y="-250950"/>
            <a:chExt cx="5158950" cy="1655975"/>
          </a:xfrm>
        </p:grpSpPr>
        <p:grpSp>
          <p:nvGrpSpPr>
            <p:cNvPr id="2484" name="Google Shape;2484;p45"/>
            <p:cNvGrpSpPr/>
            <p:nvPr/>
          </p:nvGrpSpPr>
          <p:grpSpPr>
            <a:xfrm>
              <a:off x="-247600" y="182425"/>
              <a:ext cx="5158950" cy="322500"/>
              <a:chOff x="-247600" y="182425"/>
              <a:chExt cx="5158950" cy="322500"/>
            </a:xfrm>
          </p:grpSpPr>
          <p:sp>
            <p:nvSpPr>
              <p:cNvPr id="2485" name="Google Shape;2485;p4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4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4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4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4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4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4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4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4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4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4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4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7" name="Google Shape;2497;p45"/>
            <p:cNvGrpSpPr/>
            <p:nvPr/>
          </p:nvGrpSpPr>
          <p:grpSpPr>
            <a:xfrm>
              <a:off x="-9475" y="-250950"/>
              <a:ext cx="4720800" cy="322500"/>
              <a:chOff x="190550" y="182425"/>
              <a:chExt cx="4720800" cy="322500"/>
            </a:xfrm>
          </p:grpSpPr>
          <p:sp>
            <p:nvSpPr>
              <p:cNvPr id="2498" name="Google Shape;2498;p4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4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4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4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4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4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4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4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4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4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4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09" name="Google Shape;2509;p45"/>
            <p:cNvGrpSpPr/>
            <p:nvPr/>
          </p:nvGrpSpPr>
          <p:grpSpPr>
            <a:xfrm>
              <a:off x="-247600" y="1082525"/>
              <a:ext cx="3844500" cy="322500"/>
              <a:chOff x="-247600" y="182425"/>
              <a:chExt cx="3844500" cy="322500"/>
            </a:xfrm>
          </p:grpSpPr>
          <p:sp>
            <p:nvSpPr>
              <p:cNvPr id="2510" name="Google Shape;2510;p4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4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4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4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4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4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4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4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4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9" name="Google Shape;2519;p45"/>
            <p:cNvGrpSpPr/>
            <p:nvPr/>
          </p:nvGrpSpPr>
          <p:grpSpPr>
            <a:xfrm>
              <a:off x="-9475" y="649150"/>
              <a:ext cx="4720800" cy="322500"/>
              <a:chOff x="190550" y="182425"/>
              <a:chExt cx="4720800" cy="322500"/>
            </a:xfrm>
          </p:grpSpPr>
          <p:sp>
            <p:nvSpPr>
              <p:cNvPr id="2520" name="Google Shape;2520;p4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4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4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4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4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4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4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4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4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4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4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31" name="Shape 2531"/>
        <p:cNvGrpSpPr/>
        <p:nvPr/>
      </p:nvGrpSpPr>
      <p:grpSpPr>
        <a:xfrm>
          <a:off x="0" y="0"/>
          <a:ext cx="0" cy="0"/>
          <a:chOff x="0" y="0"/>
          <a:chExt cx="0" cy="0"/>
        </a:xfrm>
      </p:grpSpPr>
      <p:sp>
        <p:nvSpPr>
          <p:cNvPr id="2532" name="Google Shape;2532;p46"/>
          <p:cNvSpPr txBox="1"/>
          <p:nvPr>
            <p:ph type="title"/>
          </p:nvPr>
        </p:nvSpPr>
        <p:spPr>
          <a:xfrm>
            <a:off x="2391875" y="2510650"/>
            <a:ext cx="43602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33" name="Google Shape;2533;p46"/>
          <p:cNvSpPr txBox="1"/>
          <p:nvPr>
            <p:ph hasCustomPrompt="1" idx="2" type="title"/>
          </p:nvPr>
        </p:nvSpPr>
        <p:spPr>
          <a:xfrm>
            <a:off x="3551075" y="920225"/>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534" name="Google Shape;2534;p46"/>
          <p:cNvSpPr txBox="1"/>
          <p:nvPr>
            <p:ph idx="1" type="subTitle"/>
          </p:nvPr>
        </p:nvSpPr>
        <p:spPr>
          <a:xfrm>
            <a:off x="2709900" y="3428650"/>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2535" name="Google Shape;2535;p46"/>
          <p:cNvPicPr preferRelativeResize="0"/>
          <p:nvPr/>
        </p:nvPicPr>
        <p:blipFill rotWithShape="1">
          <a:blip r:embed="rId2">
            <a:alphaModFix/>
          </a:blip>
          <a:srcRect b="0" l="0" r="0" t="3400"/>
          <a:stretch/>
        </p:blipFill>
        <p:spPr>
          <a:xfrm flipH="1">
            <a:off x="125" y="0"/>
            <a:ext cx="9144000" cy="4968751"/>
          </a:xfrm>
          <a:prstGeom prst="rect">
            <a:avLst/>
          </a:prstGeom>
          <a:noFill/>
          <a:ln>
            <a:noFill/>
          </a:ln>
        </p:spPr>
      </p:pic>
      <p:pic>
        <p:nvPicPr>
          <p:cNvPr id="2536" name="Google Shape;2536;p46"/>
          <p:cNvPicPr preferRelativeResize="0"/>
          <p:nvPr/>
        </p:nvPicPr>
        <p:blipFill rotWithShape="1">
          <a:blip r:embed="rId3">
            <a:alphaModFix/>
          </a:blip>
          <a:srcRect b="0" l="0" r="0" t="9008"/>
          <a:stretch/>
        </p:blipFill>
        <p:spPr>
          <a:xfrm flipH="1" rot="10800000">
            <a:off x="0" y="482674"/>
            <a:ext cx="9144000" cy="4679875"/>
          </a:xfrm>
          <a:prstGeom prst="rect">
            <a:avLst/>
          </a:prstGeom>
          <a:noFill/>
          <a:ln>
            <a:noFill/>
          </a:ln>
        </p:spPr>
      </p:pic>
      <p:grpSp>
        <p:nvGrpSpPr>
          <p:cNvPr id="2537" name="Google Shape;2537;p46"/>
          <p:cNvGrpSpPr/>
          <p:nvPr/>
        </p:nvGrpSpPr>
        <p:grpSpPr>
          <a:xfrm flipH="1">
            <a:off x="4210363" y="0"/>
            <a:ext cx="5158950" cy="1655975"/>
            <a:chOff x="-247600" y="-250950"/>
            <a:chExt cx="5158950" cy="1655975"/>
          </a:xfrm>
        </p:grpSpPr>
        <p:grpSp>
          <p:nvGrpSpPr>
            <p:cNvPr id="2538" name="Google Shape;2538;p46"/>
            <p:cNvGrpSpPr/>
            <p:nvPr/>
          </p:nvGrpSpPr>
          <p:grpSpPr>
            <a:xfrm>
              <a:off x="-247600" y="182425"/>
              <a:ext cx="5158950" cy="322500"/>
              <a:chOff x="-247600" y="182425"/>
              <a:chExt cx="5158950" cy="322500"/>
            </a:xfrm>
          </p:grpSpPr>
          <p:sp>
            <p:nvSpPr>
              <p:cNvPr id="2539" name="Google Shape;2539;p4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4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4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4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4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4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4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4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4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4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4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4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51" name="Google Shape;2551;p46"/>
            <p:cNvGrpSpPr/>
            <p:nvPr/>
          </p:nvGrpSpPr>
          <p:grpSpPr>
            <a:xfrm>
              <a:off x="-9475" y="-250950"/>
              <a:ext cx="4720800" cy="322500"/>
              <a:chOff x="190550" y="182425"/>
              <a:chExt cx="4720800" cy="322500"/>
            </a:xfrm>
          </p:grpSpPr>
          <p:sp>
            <p:nvSpPr>
              <p:cNvPr id="2552" name="Google Shape;2552;p4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4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4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4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4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4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4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4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4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4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4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63" name="Google Shape;2563;p46"/>
            <p:cNvGrpSpPr/>
            <p:nvPr/>
          </p:nvGrpSpPr>
          <p:grpSpPr>
            <a:xfrm>
              <a:off x="-247600" y="1082525"/>
              <a:ext cx="3844500" cy="322500"/>
              <a:chOff x="-247600" y="182425"/>
              <a:chExt cx="3844500" cy="322500"/>
            </a:xfrm>
          </p:grpSpPr>
          <p:sp>
            <p:nvSpPr>
              <p:cNvPr id="2564" name="Google Shape;2564;p4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4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4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4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4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4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4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4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4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73" name="Google Shape;2573;p46"/>
            <p:cNvGrpSpPr/>
            <p:nvPr/>
          </p:nvGrpSpPr>
          <p:grpSpPr>
            <a:xfrm>
              <a:off x="-9475" y="649150"/>
              <a:ext cx="4720800" cy="322500"/>
              <a:chOff x="190550" y="182425"/>
              <a:chExt cx="4720800" cy="322500"/>
            </a:xfrm>
          </p:grpSpPr>
          <p:sp>
            <p:nvSpPr>
              <p:cNvPr id="2574" name="Google Shape;2574;p4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4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4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4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4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4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4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4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4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4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4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85" name="Google Shape;2585;p46"/>
          <p:cNvGrpSpPr/>
          <p:nvPr/>
        </p:nvGrpSpPr>
        <p:grpSpPr>
          <a:xfrm flipH="1">
            <a:off x="-225100" y="3420825"/>
            <a:ext cx="4958925" cy="1722675"/>
            <a:chOff x="4387888" y="3520850"/>
            <a:chExt cx="4958925" cy="1722675"/>
          </a:xfrm>
        </p:grpSpPr>
        <p:grpSp>
          <p:nvGrpSpPr>
            <p:cNvPr id="2586" name="Google Shape;2586;p46"/>
            <p:cNvGrpSpPr/>
            <p:nvPr/>
          </p:nvGrpSpPr>
          <p:grpSpPr>
            <a:xfrm flipH="1">
              <a:off x="4549813" y="4921025"/>
              <a:ext cx="4720800" cy="322500"/>
              <a:chOff x="190550" y="182425"/>
              <a:chExt cx="4720800" cy="322500"/>
            </a:xfrm>
          </p:grpSpPr>
          <p:sp>
            <p:nvSpPr>
              <p:cNvPr id="2587" name="Google Shape;2587;p4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4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4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4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4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4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4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4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4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4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4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8" name="Google Shape;2598;p46"/>
            <p:cNvGrpSpPr/>
            <p:nvPr/>
          </p:nvGrpSpPr>
          <p:grpSpPr>
            <a:xfrm flipH="1">
              <a:off x="5940463" y="3987575"/>
              <a:ext cx="3406350" cy="322500"/>
              <a:chOff x="-247600" y="182425"/>
              <a:chExt cx="3406350" cy="322500"/>
            </a:xfrm>
          </p:grpSpPr>
          <p:sp>
            <p:nvSpPr>
              <p:cNvPr id="2599" name="Google Shape;2599;p4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4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4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4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4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4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4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4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07" name="Google Shape;2607;p46"/>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08" name="Google Shape;2608;p46"/>
            <p:cNvGrpSpPr/>
            <p:nvPr/>
          </p:nvGrpSpPr>
          <p:grpSpPr>
            <a:xfrm flipH="1">
              <a:off x="4387888" y="4454300"/>
              <a:ext cx="4720800" cy="322500"/>
              <a:chOff x="190550" y="182425"/>
              <a:chExt cx="4720800" cy="322500"/>
            </a:xfrm>
          </p:grpSpPr>
          <p:sp>
            <p:nvSpPr>
              <p:cNvPr id="2609" name="Google Shape;2609;p4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4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4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4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4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4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4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4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4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4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4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20" name="Shape 2620"/>
        <p:cNvGrpSpPr/>
        <p:nvPr/>
      </p:nvGrpSpPr>
      <p:grpSpPr>
        <a:xfrm>
          <a:off x="0" y="0"/>
          <a:ext cx="0" cy="0"/>
          <a:chOff x="0" y="0"/>
          <a:chExt cx="0" cy="0"/>
        </a:xfrm>
      </p:grpSpPr>
      <p:sp>
        <p:nvSpPr>
          <p:cNvPr id="2621" name="Google Shape;2621;p47"/>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22" name="Google Shape;2622;p47"/>
          <p:cNvSpPr txBox="1"/>
          <p:nvPr>
            <p:ph idx="1" type="body"/>
          </p:nvPr>
        </p:nvSpPr>
        <p:spPr>
          <a:xfrm>
            <a:off x="720000" y="1207625"/>
            <a:ext cx="7704000" cy="3400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0000"/>
              </a:buClr>
              <a:buSzPts val="1400"/>
              <a:buChar char="●"/>
              <a:defRPr sz="1200">
                <a:solidFill>
                  <a:srgbClr val="000000"/>
                </a:solidFill>
              </a:defRPr>
            </a:lvl1pPr>
            <a:lvl2pPr indent="-317500" lvl="1" marL="914400" rtl="0">
              <a:lnSpc>
                <a:spcPct val="115000"/>
              </a:lnSpc>
              <a:spcBef>
                <a:spcPts val="0"/>
              </a:spcBef>
              <a:spcAft>
                <a:spcPts val="0"/>
              </a:spcAft>
              <a:buClr>
                <a:srgbClr val="000000"/>
              </a:buClr>
              <a:buSzPts val="1400"/>
              <a:buChar char="○"/>
              <a:defRPr>
                <a:solidFill>
                  <a:srgbClr val="000000"/>
                </a:solidFill>
              </a:defRPr>
            </a:lvl2pPr>
            <a:lvl3pPr indent="-317500" lvl="2" marL="1371600" rtl="0">
              <a:lnSpc>
                <a:spcPct val="115000"/>
              </a:lnSpc>
              <a:spcBef>
                <a:spcPts val="0"/>
              </a:spcBef>
              <a:spcAft>
                <a:spcPts val="0"/>
              </a:spcAft>
              <a:buClr>
                <a:srgbClr val="000000"/>
              </a:buClr>
              <a:buSzPts val="1400"/>
              <a:buChar char="■"/>
              <a:defRPr>
                <a:solidFill>
                  <a:srgbClr val="000000"/>
                </a:solidFill>
              </a:defRPr>
            </a:lvl3pPr>
            <a:lvl4pPr indent="-317500" lvl="3" marL="1828800" rtl="0">
              <a:lnSpc>
                <a:spcPct val="115000"/>
              </a:lnSpc>
              <a:spcBef>
                <a:spcPts val="0"/>
              </a:spcBef>
              <a:spcAft>
                <a:spcPts val="0"/>
              </a:spcAft>
              <a:buClr>
                <a:srgbClr val="000000"/>
              </a:buClr>
              <a:buSzPts val="1400"/>
              <a:buChar char="●"/>
              <a:defRPr>
                <a:solidFill>
                  <a:srgbClr val="000000"/>
                </a:solidFill>
              </a:defRPr>
            </a:lvl4pPr>
            <a:lvl5pPr indent="-317500" lvl="4" marL="2286000" rtl="0">
              <a:lnSpc>
                <a:spcPct val="115000"/>
              </a:lnSpc>
              <a:spcBef>
                <a:spcPts val="0"/>
              </a:spcBef>
              <a:spcAft>
                <a:spcPts val="0"/>
              </a:spcAft>
              <a:buClr>
                <a:srgbClr val="000000"/>
              </a:buClr>
              <a:buSzPts val="1400"/>
              <a:buChar char="○"/>
              <a:defRPr>
                <a:solidFill>
                  <a:srgbClr val="000000"/>
                </a:solidFill>
              </a:defRPr>
            </a:lvl5pPr>
            <a:lvl6pPr indent="-317500" lvl="5" marL="2743200" rtl="0">
              <a:lnSpc>
                <a:spcPct val="115000"/>
              </a:lnSpc>
              <a:spcBef>
                <a:spcPts val="0"/>
              </a:spcBef>
              <a:spcAft>
                <a:spcPts val="0"/>
              </a:spcAft>
              <a:buClr>
                <a:srgbClr val="000000"/>
              </a:buClr>
              <a:buSzPts val="1400"/>
              <a:buChar char="■"/>
              <a:defRPr>
                <a:solidFill>
                  <a:srgbClr val="000000"/>
                </a:solidFill>
              </a:defRPr>
            </a:lvl6pPr>
            <a:lvl7pPr indent="-317500" lvl="6" marL="3200400" rtl="0">
              <a:lnSpc>
                <a:spcPct val="115000"/>
              </a:lnSpc>
              <a:spcBef>
                <a:spcPts val="0"/>
              </a:spcBef>
              <a:spcAft>
                <a:spcPts val="0"/>
              </a:spcAft>
              <a:buClr>
                <a:srgbClr val="000000"/>
              </a:buClr>
              <a:buSzPts val="1400"/>
              <a:buChar char="●"/>
              <a:defRPr>
                <a:solidFill>
                  <a:srgbClr val="000000"/>
                </a:solidFill>
              </a:defRPr>
            </a:lvl7pPr>
            <a:lvl8pPr indent="-317500" lvl="7" marL="3657600" rtl="0">
              <a:lnSpc>
                <a:spcPct val="115000"/>
              </a:lnSpc>
              <a:spcBef>
                <a:spcPts val="0"/>
              </a:spcBef>
              <a:spcAft>
                <a:spcPts val="0"/>
              </a:spcAft>
              <a:buClr>
                <a:srgbClr val="000000"/>
              </a:buClr>
              <a:buSzPts val="1400"/>
              <a:buChar char="○"/>
              <a:defRPr>
                <a:solidFill>
                  <a:srgbClr val="000000"/>
                </a:solidFill>
              </a:defRPr>
            </a:lvl8pPr>
            <a:lvl9pPr indent="-317500" lvl="8" marL="4114800" rtl="0">
              <a:lnSpc>
                <a:spcPct val="115000"/>
              </a:lnSpc>
              <a:spcBef>
                <a:spcPts val="0"/>
              </a:spcBef>
              <a:spcAft>
                <a:spcPts val="0"/>
              </a:spcAft>
              <a:buClr>
                <a:srgbClr val="000000"/>
              </a:buClr>
              <a:buSzPts val="1400"/>
              <a:buChar char="■"/>
              <a:defRPr>
                <a:solidFill>
                  <a:srgbClr val="000000"/>
                </a:solidFill>
              </a:defRPr>
            </a:lvl9pPr>
          </a:lstStyle>
          <a:p/>
        </p:txBody>
      </p:sp>
      <p:pic>
        <p:nvPicPr>
          <p:cNvPr id="2623" name="Google Shape;2623;p47"/>
          <p:cNvPicPr preferRelativeResize="0"/>
          <p:nvPr/>
        </p:nvPicPr>
        <p:blipFill rotWithShape="1">
          <a:blip r:embed="rId2">
            <a:alphaModFix/>
          </a:blip>
          <a:srcRect b="0" l="0" r="9999" t="358"/>
          <a:stretch/>
        </p:blipFill>
        <p:spPr>
          <a:xfrm rot="10800000">
            <a:off x="914448" y="9151"/>
            <a:ext cx="8229552" cy="5125224"/>
          </a:xfrm>
          <a:prstGeom prst="rect">
            <a:avLst/>
          </a:prstGeom>
          <a:noFill/>
          <a:ln>
            <a:noFill/>
          </a:ln>
        </p:spPr>
      </p:pic>
      <p:grpSp>
        <p:nvGrpSpPr>
          <p:cNvPr id="2624" name="Google Shape;2624;p47"/>
          <p:cNvGrpSpPr/>
          <p:nvPr/>
        </p:nvGrpSpPr>
        <p:grpSpPr>
          <a:xfrm>
            <a:off x="4285988" y="3520850"/>
            <a:ext cx="4958925" cy="1722675"/>
            <a:chOff x="4387888" y="3520850"/>
            <a:chExt cx="4958925" cy="1722675"/>
          </a:xfrm>
        </p:grpSpPr>
        <p:grpSp>
          <p:nvGrpSpPr>
            <p:cNvPr id="2625" name="Google Shape;2625;p47"/>
            <p:cNvGrpSpPr/>
            <p:nvPr/>
          </p:nvGrpSpPr>
          <p:grpSpPr>
            <a:xfrm flipH="1">
              <a:off x="4549813" y="4921025"/>
              <a:ext cx="4720800" cy="322500"/>
              <a:chOff x="190550" y="182425"/>
              <a:chExt cx="4720800" cy="322500"/>
            </a:xfrm>
          </p:grpSpPr>
          <p:sp>
            <p:nvSpPr>
              <p:cNvPr id="2626" name="Google Shape;2626;p4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4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4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4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4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4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4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4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4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4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4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7" name="Google Shape;2637;p47"/>
            <p:cNvGrpSpPr/>
            <p:nvPr/>
          </p:nvGrpSpPr>
          <p:grpSpPr>
            <a:xfrm flipH="1">
              <a:off x="5940463" y="3987575"/>
              <a:ext cx="3406350" cy="322500"/>
              <a:chOff x="-247600" y="182425"/>
              <a:chExt cx="3406350" cy="322500"/>
            </a:xfrm>
          </p:grpSpPr>
          <p:sp>
            <p:nvSpPr>
              <p:cNvPr id="2638" name="Google Shape;2638;p4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4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4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4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4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4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4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4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6" name="Google Shape;2646;p47"/>
            <p:cNvGrpSpPr/>
            <p:nvPr/>
          </p:nvGrpSpPr>
          <p:grpSpPr>
            <a:xfrm flipH="1">
              <a:off x="7016788" y="3520850"/>
              <a:ext cx="2091900" cy="322500"/>
              <a:chOff x="-247600" y="182425"/>
              <a:chExt cx="2091900" cy="322500"/>
            </a:xfrm>
          </p:grpSpPr>
          <p:sp>
            <p:nvSpPr>
              <p:cNvPr id="2647" name="Google Shape;2647;p4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4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4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4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4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52" name="Google Shape;2652;p47"/>
            <p:cNvGrpSpPr/>
            <p:nvPr/>
          </p:nvGrpSpPr>
          <p:grpSpPr>
            <a:xfrm flipH="1">
              <a:off x="4387888" y="4454300"/>
              <a:ext cx="4720800" cy="322500"/>
              <a:chOff x="190550" y="182425"/>
              <a:chExt cx="4720800" cy="322500"/>
            </a:xfrm>
          </p:grpSpPr>
          <p:sp>
            <p:nvSpPr>
              <p:cNvPr id="2653" name="Google Shape;2653;p4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4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4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4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4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4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4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4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4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4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4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1"/>
        </a:solidFill>
      </p:bgPr>
    </p:bg>
    <p:spTree>
      <p:nvGrpSpPr>
        <p:cNvPr id="2664" name="Shape 2664"/>
        <p:cNvGrpSpPr/>
        <p:nvPr/>
      </p:nvGrpSpPr>
      <p:grpSpPr>
        <a:xfrm>
          <a:off x="0" y="0"/>
          <a:ext cx="0" cy="0"/>
          <a:chOff x="0" y="0"/>
          <a:chExt cx="0" cy="0"/>
        </a:xfrm>
      </p:grpSpPr>
      <p:sp>
        <p:nvSpPr>
          <p:cNvPr id="2665" name="Google Shape;2665;p48"/>
          <p:cNvSpPr txBox="1"/>
          <p:nvPr>
            <p:ph idx="1" type="subTitle"/>
          </p:nvPr>
        </p:nvSpPr>
        <p:spPr>
          <a:xfrm>
            <a:off x="1393856" y="2365975"/>
            <a:ext cx="26334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666" name="Google Shape;2666;p48"/>
          <p:cNvSpPr txBox="1"/>
          <p:nvPr>
            <p:ph idx="2" type="subTitle"/>
          </p:nvPr>
        </p:nvSpPr>
        <p:spPr>
          <a:xfrm>
            <a:off x="5116825" y="2365975"/>
            <a:ext cx="26334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667" name="Google Shape;2667;p48"/>
          <p:cNvSpPr txBox="1"/>
          <p:nvPr>
            <p:ph idx="3" type="subTitle"/>
          </p:nvPr>
        </p:nvSpPr>
        <p:spPr>
          <a:xfrm>
            <a:off x="1393856" y="2673275"/>
            <a:ext cx="2633400" cy="1079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668" name="Google Shape;2668;p48"/>
          <p:cNvSpPr txBox="1"/>
          <p:nvPr>
            <p:ph idx="4" type="subTitle"/>
          </p:nvPr>
        </p:nvSpPr>
        <p:spPr>
          <a:xfrm>
            <a:off x="5117725" y="2673275"/>
            <a:ext cx="2631600" cy="108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669" name="Google Shape;2669;p48"/>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2670" name="Google Shape;2670;p48"/>
          <p:cNvPicPr preferRelativeResize="0"/>
          <p:nvPr/>
        </p:nvPicPr>
        <p:blipFill rotWithShape="1">
          <a:blip r:embed="rId2">
            <a:alphaModFix/>
          </a:blip>
          <a:srcRect b="5033" l="0" r="0" t="0"/>
          <a:stretch/>
        </p:blipFill>
        <p:spPr>
          <a:xfrm>
            <a:off x="0" y="258800"/>
            <a:ext cx="9144000" cy="4884700"/>
          </a:xfrm>
          <a:prstGeom prst="rect">
            <a:avLst/>
          </a:prstGeom>
          <a:noFill/>
          <a:ln>
            <a:noFill/>
          </a:ln>
        </p:spPr>
      </p:pic>
      <p:pic>
        <p:nvPicPr>
          <p:cNvPr id="2671" name="Google Shape;2671;p48"/>
          <p:cNvPicPr preferRelativeResize="0"/>
          <p:nvPr/>
        </p:nvPicPr>
        <p:blipFill>
          <a:blip r:embed="rId3">
            <a:alphaModFix/>
          </a:blip>
          <a:stretch>
            <a:fillRect/>
          </a:stretch>
        </p:blipFill>
        <p:spPr>
          <a:xfrm>
            <a:off x="-7" y="1666558"/>
            <a:ext cx="1093158" cy="1581217"/>
          </a:xfrm>
          <a:prstGeom prst="rect">
            <a:avLst/>
          </a:prstGeom>
          <a:noFill/>
          <a:ln>
            <a:noFill/>
          </a:ln>
        </p:spPr>
      </p:pic>
      <p:pic>
        <p:nvPicPr>
          <p:cNvPr id="2672" name="Google Shape;2672;p48"/>
          <p:cNvPicPr preferRelativeResize="0"/>
          <p:nvPr/>
        </p:nvPicPr>
        <p:blipFill>
          <a:blip r:embed="rId4">
            <a:alphaModFix/>
          </a:blip>
          <a:stretch>
            <a:fillRect/>
          </a:stretch>
        </p:blipFill>
        <p:spPr>
          <a:xfrm>
            <a:off x="6759723" y="115934"/>
            <a:ext cx="2050899" cy="763700"/>
          </a:xfrm>
          <a:prstGeom prst="rect">
            <a:avLst/>
          </a:prstGeom>
          <a:noFill/>
          <a:ln>
            <a:noFill/>
          </a:ln>
        </p:spPr>
      </p:pic>
      <p:grpSp>
        <p:nvGrpSpPr>
          <p:cNvPr id="2673" name="Google Shape;2673;p48"/>
          <p:cNvGrpSpPr/>
          <p:nvPr/>
        </p:nvGrpSpPr>
        <p:grpSpPr>
          <a:xfrm>
            <a:off x="4387888" y="3520850"/>
            <a:ext cx="4958925" cy="1722675"/>
            <a:chOff x="4387888" y="3520850"/>
            <a:chExt cx="4958925" cy="1722675"/>
          </a:xfrm>
        </p:grpSpPr>
        <p:grpSp>
          <p:nvGrpSpPr>
            <p:cNvPr id="2674" name="Google Shape;2674;p48"/>
            <p:cNvGrpSpPr/>
            <p:nvPr/>
          </p:nvGrpSpPr>
          <p:grpSpPr>
            <a:xfrm flipH="1">
              <a:off x="4549813" y="4921025"/>
              <a:ext cx="4720800" cy="322500"/>
              <a:chOff x="190550" y="182425"/>
              <a:chExt cx="4720800" cy="322500"/>
            </a:xfrm>
          </p:grpSpPr>
          <p:sp>
            <p:nvSpPr>
              <p:cNvPr id="2675" name="Google Shape;2675;p4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4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4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4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4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4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4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4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4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4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4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86" name="Google Shape;2686;p48"/>
            <p:cNvGrpSpPr/>
            <p:nvPr/>
          </p:nvGrpSpPr>
          <p:grpSpPr>
            <a:xfrm flipH="1">
              <a:off x="5940463" y="3987575"/>
              <a:ext cx="3406350" cy="322500"/>
              <a:chOff x="-247600" y="182425"/>
              <a:chExt cx="3406350" cy="322500"/>
            </a:xfrm>
          </p:grpSpPr>
          <p:sp>
            <p:nvSpPr>
              <p:cNvPr id="2687" name="Google Shape;2687;p4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4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4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4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4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4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4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4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95" name="Google Shape;2695;p48"/>
            <p:cNvGrpSpPr/>
            <p:nvPr/>
          </p:nvGrpSpPr>
          <p:grpSpPr>
            <a:xfrm flipH="1">
              <a:off x="7016788" y="3520850"/>
              <a:ext cx="2091900" cy="322500"/>
              <a:chOff x="-247600" y="182425"/>
              <a:chExt cx="2091900" cy="322500"/>
            </a:xfrm>
          </p:grpSpPr>
          <p:sp>
            <p:nvSpPr>
              <p:cNvPr id="2696" name="Google Shape;2696;p4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4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4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4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4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01" name="Google Shape;2701;p48"/>
            <p:cNvGrpSpPr/>
            <p:nvPr/>
          </p:nvGrpSpPr>
          <p:grpSpPr>
            <a:xfrm flipH="1">
              <a:off x="4387888" y="4454300"/>
              <a:ext cx="4720800" cy="322500"/>
              <a:chOff x="190550" y="182425"/>
              <a:chExt cx="4720800" cy="322500"/>
            </a:xfrm>
          </p:grpSpPr>
          <p:sp>
            <p:nvSpPr>
              <p:cNvPr id="2702" name="Google Shape;2702;p4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4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4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4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4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4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4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4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4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4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4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713" name="Google Shape;2713;p48"/>
          <p:cNvGrpSpPr/>
          <p:nvPr/>
        </p:nvGrpSpPr>
        <p:grpSpPr>
          <a:xfrm>
            <a:off x="6858050" y="71475"/>
            <a:ext cx="1653750" cy="755875"/>
            <a:chOff x="6858050" y="-23775"/>
            <a:chExt cx="1653750" cy="755875"/>
          </a:xfrm>
        </p:grpSpPr>
        <p:grpSp>
          <p:nvGrpSpPr>
            <p:cNvPr id="2714" name="Google Shape;2714;p48"/>
            <p:cNvGrpSpPr/>
            <p:nvPr/>
          </p:nvGrpSpPr>
          <p:grpSpPr>
            <a:xfrm flipH="1">
              <a:off x="6858050" y="409600"/>
              <a:ext cx="1653750" cy="322500"/>
              <a:chOff x="628700" y="182425"/>
              <a:chExt cx="1653750" cy="322500"/>
            </a:xfrm>
          </p:grpSpPr>
          <p:sp>
            <p:nvSpPr>
              <p:cNvPr id="2715" name="Google Shape;2715;p4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4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4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4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19" name="Google Shape;2719;p48"/>
            <p:cNvGrpSpPr/>
            <p:nvPr/>
          </p:nvGrpSpPr>
          <p:grpSpPr>
            <a:xfrm flipH="1">
              <a:off x="7077125" y="-23775"/>
              <a:ext cx="1215600" cy="322500"/>
              <a:chOff x="628700" y="182425"/>
              <a:chExt cx="1215600" cy="322500"/>
            </a:xfrm>
          </p:grpSpPr>
          <p:sp>
            <p:nvSpPr>
              <p:cNvPr id="2720" name="Google Shape;2720;p4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4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4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723" name="Google Shape;2723;p48"/>
          <p:cNvPicPr preferRelativeResize="0"/>
          <p:nvPr/>
        </p:nvPicPr>
        <p:blipFill>
          <a:blip r:embed="rId5">
            <a:alphaModFix/>
          </a:blip>
          <a:stretch>
            <a:fillRect/>
          </a:stretch>
        </p:blipFill>
        <p:spPr>
          <a:xfrm>
            <a:off x="8476525" y="1"/>
            <a:ext cx="705693" cy="99558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24" name="Shape 2724"/>
        <p:cNvGrpSpPr/>
        <p:nvPr/>
      </p:nvGrpSpPr>
      <p:grpSpPr>
        <a:xfrm>
          <a:off x="0" y="0"/>
          <a:ext cx="0" cy="0"/>
          <a:chOff x="0" y="0"/>
          <a:chExt cx="0" cy="0"/>
        </a:xfrm>
      </p:grpSpPr>
      <p:sp>
        <p:nvSpPr>
          <p:cNvPr id="2725" name="Google Shape;2725;p49"/>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2726" name="Google Shape;2726;p49"/>
          <p:cNvPicPr preferRelativeResize="0"/>
          <p:nvPr/>
        </p:nvPicPr>
        <p:blipFill>
          <a:blip r:embed="rId2">
            <a:alphaModFix/>
          </a:blip>
          <a:stretch>
            <a:fillRect/>
          </a:stretch>
        </p:blipFill>
        <p:spPr>
          <a:xfrm>
            <a:off x="6231198" y="-724301"/>
            <a:ext cx="3540324" cy="1832000"/>
          </a:xfrm>
          <a:prstGeom prst="rect">
            <a:avLst/>
          </a:prstGeom>
          <a:noFill/>
          <a:ln>
            <a:noFill/>
          </a:ln>
        </p:spPr>
      </p:pic>
      <p:grpSp>
        <p:nvGrpSpPr>
          <p:cNvPr id="2727" name="Google Shape;2727;p49"/>
          <p:cNvGrpSpPr/>
          <p:nvPr/>
        </p:nvGrpSpPr>
        <p:grpSpPr>
          <a:xfrm flipH="1">
            <a:off x="6162988" y="0"/>
            <a:ext cx="3206325" cy="755875"/>
            <a:chOff x="-247600" y="-250950"/>
            <a:chExt cx="3206325" cy="755875"/>
          </a:xfrm>
        </p:grpSpPr>
        <p:grpSp>
          <p:nvGrpSpPr>
            <p:cNvPr id="2728" name="Google Shape;2728;p49"/>
            <p:cNvGrpSpPr/>
            <p:nvPr/>
          </p:nvGrpSpPr>
          <p:grpSpPr>
            <a:xfrm>
              <a:off x="-247600" y="182425"/>
              <a:ext cx="2968200" cy="322500"/>
              <a:chOff x="-247600" y="182425"/>
              <a:chExt cx="2968200" cy="322500"/>
            </a:xfrm>
          </p:grpSpPr>
          <p:sp>
            <p:nvSpPr>
              <p:cNvPr id="2729" name="Google Shape;2729;p4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4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4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4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4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4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4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6" name="Google Shape;2736;p49"/>
            <p:cNvGrpSpPr/>
            <p:nvPr/>
          </p:nvGrpSpPr>
          <p:grpSpPr>
            <a:xfrm>
              <a:off x="-9475" y="-250950"/>
              <a:ext cx="2968200" cy="322500"/>
              <a:chOff x="190550" y="182425"/>
              <a:chExt cx="2968200" cy="322500"/>
            </a:xfrm>
          </p:grpSpPr>
          <p:sp>
            <p:nvSpPr>
              <p:cNvPr id="2737" name="Google Shape;2737;p4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4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4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4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4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4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4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744" name="Google Shape;2744;p49"/>
          <p:cNvPicPr preferRelativeResize="0"/>
          <p:nvPr/>
        </p:nvPicPr>
        <p:blipFill>
          <a:blip r:embed="rId3">
            <a:alphaModFix/>
          </a:blip>
          <a:stretch>
            <a:fillRect/>
          </a:stretch>
        </p:blipFill>
        <p:spPr>
          <a:xfrm flipH="1" rot="10800000">
            <a:off x="-7" y="4377838"/>
            <a:ext cx="2811056" cy="765657"/>
          </a:xfrm>
          <a:prstGeom prst="rect">
            <a:avLst/>
          </a:prstGeom>
          <a:noFill/>
          <a:ln>
            <a:noFill/>
          </a:ln>
        </p:spPr>
      </p:pic>
      <p:pic>
        <p:nvPicPr>
          <p:cNvPr id="2745" name="Google Shape;2745;p49"/>
          <p:cNvPicPr preferRelativeResize="0"/>
          <p:nvPr/>
        </p:nvPicPr>
        <p:blipFill>
          <a:blip r:embed="rId4">
            <a:alphaModFix amt="80000"/>
          </a:blip>
          <a:stretch>
            <a:fillRect/>
          </a:stretch>
        </p:blipFill>
        <p:spPr>
          <a:xfrm>
            <a:off x="1054673" y="4503876"/>
            <a:ext cx="2255551" cy="501425"/>
          </a:xfrm>
          <a:prstGeom prst="rect">
            <a:avLst/>
          </a:prstGeom>
          <a:noFill/>
          <a:ln>
            <a:noFill/>
          </a:ln>
        </p:spPr>
      </p:pic>
      <p:grpSp>
        <p:nvGrpSpPr>
          <p:cNvPr id="2746" name="Google Shape;2746;p49"/>
          <p:cNvGrpSpPr/>
          <p:nvPr/>
        </p:nvGrpSpPr>
        <p:grpSpPr>
          <a:xfrm>
            <a:off x="-148900" y="4821000"/>
            <a:ext cx="2968200" cy="322500"/>
            <a:chOff x="190550" y="182425"/>
            <a:chExt cx="2968200" cy="322500"/>
          </a:xfrm>
        </p:grpSpPr>
        <p:sp>
          <p:nvSpPr>
            <p:cNvPr id="2747" name="Google Shape;2747;p4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4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4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4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4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4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4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754" name="Shape 2754"/>
        <p:cNvGrpSpPr/>
        <p:nvPr/>
      </p:nvGrpSpPr>
      <p:grpSpPr>
        <a:xfrm>
          <a:off x="0" y="0"/>
          <a:ext cx="0" cy="0"/>
          <a:chOff x="0" y="0"/>
          <a:chExt cx="0" cy="0"/>
        </a:xfrm>
      </p:grpSpPr>
      <p:sp>
        <p:nvSpPr>
          <p:cNvPr id="2755" name="Google Shape;2755;p50"/>
          <p:cNvSpPr txBox="1"/>
          <p:nvPr>
            <p:ph type="title"/>
          </p:nvPr>
        </p:nvSpPr>
        <p:spPr>
          <a:xfrm>
            <a:off x="4243600" y="1491463"/>
            <a:ext cx="4185300" cy="1360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756" name="Google Shape;2756;p50"/>
          <p:cNvSpPr txBox="1"/>
          <p:nvPr>
            <p:ph idx="1" type="body"/>
          </p:nvPr>
        </p:nvSpPr>
        <p:spPr>
          <a:xfrm>
            <a:off x="4238700" y="2699538"/>
            <a:ext cx="4185300" cy="952500"/>
          </a:xfrm>
          <a:prstGeom prst="rect">
            <a:avLst/>
          </a:prstGeom>
        </p:spPr>
        <p:txBody>
          <a:bodyPr anchorCtr="0" anchor="ctr" bIns="91425" lIns="91425" spcFirstLastPara="1" rIns="91425" wrap="square" tIns="91425">
            <a:noAutofit/>
          </a:bodyPr>
          <a:lstStyle>
            <a:lvl1pPr indent="-317500" lvl="0" marL="457200" rtl="0">
              <a:lnSpc>
                <a:spcPct val="115000"/>
              </a:lnSpc>
              <a:spcBef>
                <a:spcPts val="0"/>
              </a:spcBef>
              <a:spcAft>
                <a:spcPts val="0"/>
              </a:spcAft>
              <a:buClr>
                <a:srgbClr val="434343"/>
              </a:buClr>
              <a:buSzPts val="1400"/>
              <a:buChar char="●"/>
              <a:defRPr sz="1400"/>
            </a:lvl1pPr>
            <a:lvl2pPr indent="-317500" lvl="1" marL="914400" rtl="0">
              <a:lnSpc>
                <a:spcPct val="115000"/>
              </a:lnSpc>
              <a:spcBef>
                <a:spcPts val="0"/>
              </a:spcBef>
              <a:spcAft>
                <a:spcPts val="0"/>
              </a:spcAft>
              <a:buClr>
                <a:srgbClr val="434343"/>
              </a:buClr>
              <a:buSzPts val="1400"/>
              <a:buChar char="○"/>
              <a:defRPr>
                <a:solidFill>
                  <a:srgbClr val="434343"/>
                </a:solidFill>
              </a:defRPr>
            </a:lvl2pPr>
            <a:lvl3pPr indent="-317500" lvl="2" marL="1371600" rtl="0">
              <a:lnSpc>
                <a:spcPct val="115000"/>
              </a:lnSpc>
              <a:spcBef>
                <a:spcPts val="0"/>
              </a:spcBef>
              <a:spcAft>
                <a:spcPts val="0"/>
              </a:spcAft>
              <a:buClr>
                <a:srgbClr val="434343"/>
              </a:buClr>
              <a:buSzPts val="1400"/>
              <a:buChar char="■"/>
              <a:defRPr>
                <a:solidFill>
                  <a:srgbClr val="434343"/>
                </a:solidFill>
              </a:defRPr>
            </a:lvl3pPr>
            <a:lvl4pPr indent="-317500" lvl="3" marL="1828800" rtl="0">
              <a:lnSpc>
                <a:spcPct val="115000"/>
              </a:lnSpc>
              <a:spcBef>
                <a:spcPts val="0"/>
              </a:spcBef>
              <a:spcAft>
                <a:spcPts val="0"/>
              </a:spcAft>
              <a:buClr>
                <a:srgbClr val="434343"/>
              </a:buClr>
              <a:buSzPts val="1400"/>
              <a:buChar char="●"/>
              <a:defRPr>
                <a:solidFill>
                  <a:srgbClr val="434343"/>
                </a:solidFill>
              </a:defRPr>
            </a:lvl4pPr>
            <a:lvl5pPr indent="-317500" lvl="4" marL="2286000" rtl="0">
              <a:lnSpc>
                <a:spcPct val="115000"/>
              </a:lnSpc>
              <a:spcBef>
                <a:spcPts val="0"/>
              </a:spcBef>
              <a:spcAft>
                <a:spcPts val="0"/>
              </a:spcAft>
              <a:buClr>
                <a:srgbClr val="434343"/>
              </a:buClr>
              <a:buSzPts val="1400"/>
              <a:buChar char="○"/>
              <a:defRPr>
                <a:solidFill>
                  <a:srgbClr val="434343"/>
                </a:solidFill>
              </a:defRPr>
            </a:lvl5pPr>
            <a:lvl6pPr indent="-317500" lvl="5" marL="2743200" rtl="0">
              <a:lnSpc>
                <a:spcPct val="115000"/>
              </a:lnSpc>
              <a:spcBef>
                <a:spcPts val="0"/>
              </a:spcBef>
              <a:spcAft>
                <a:spcPts val="0"/>
              </a:spcAft>
              <a:buClr>
                <a:srgbClr val="434343"/>
              </a:buClr>
              <a:buSzPts val="1400"/>
              <a:buChar char="■"/>
              <a:defRPr>
                <a:solidFill>
                  <a:srgbClr val="434343"/>
                </a:solidFill>
              </a:defRPr>
            </a:lvl6pPr>
            <a:lvl7pPr indent="-317500" lvl="6" marL="3200400" rtl="0">
              <a:lnSpc>
                <a:spcPct val="115000"/>
              </a:lnSpc>
              <a:spcBef>
                <a:spcPts val="0"/>
              </a:spcBef>
              <a:spcAft>
                <a:spcPts val="0"/>
              </a:spcAft>
              <a:buClr>
                <a:srgbClr val="434343"/>
              </a:buClr>
              <a:buSzPts val="1400"/>
              <a:buChar char="●"/>
              <a:defRPr>
                <a:solidFill>
                  <a:srgbClr val="434343"/>
                </a:solidFill>
              </a:defRPr>
            </a:lvl7pPr>
            <a:lvl8pPr indent="-317500" lvl="7" marL="3657600" rtl="0">
              <a:lnSpc>
                <a:spcPct val="115000"/>
              </a:lnSpc>
              <a:spcBef>
                <a:spcPts val="0"/>
              </a:spcBef>
              <a:spcAft>
                <a:spcPts val="0"/>
              </a:spcAft>
              <a:buClr>
                <a:srgbClr val="434343"/>
              </a:buClr>
              <a:buSzPts val="1400"/>
              <a:buChar char="○"/>
              <a:defRPr>
                <a:solidFill>
                  <a:srgbClr val="434343"/>
                </a:solidFill>
              </a:defRPr>
            </a:lvl8pPr>
            <a:lvl9pPr indent="-317500" lvl="8" marL="4114800" rtl="0">
              <a:lnSpc>
                <a:spcPct val="115000"/>
              </a:lnSpc>
              <a:spcBef>
                <a:spcPts val="0"/>
              </a:spcBef>
              <a:spcAft>
                <a:spcPts val="0"/>
              </a:spcAft>
              <a:buClr>
                <a:srgbClr val="434343"/>
              </a:buClr>
              <a:buSzPts val="1400"/>
              <a:buChar char="■"/>
              <a:defRPr>
                <a:solidFill>
                  <a:srgbClr val="434343"/>
                </a:solidFill>
              </a:defRPr>
            </a:lvl9pPr>
          </a:lstStyle>
          <a:p/>
        </p:txBody>
      </p:sp>
      <p:pic>
        <p:nvPicPr>
          <p:cNvPr id="2757" name="Google Shape;2757;p50"/>
          <p:cNvPicPr preferRelativeResize="0"/>
          <p:nvPr/>
        </p:nvPicPr>
        <p:blipFill>
          <a:blip r:embed="rId2">
            <a:alphaModFix/>
          </a:blip>
          <a:stretch>
            <a:fillRect/>
          </a:stretch>
        </p:blipFill>
        <p:spPr>
          <a:xfrm>
            <a:off x="7092424" y="-357287"/>
            <a:ext cx="1228450" cy="1213075"/>
          </a:xfrm>
          <a:prstGeom prst="rect">
            <a:avLst/>
          </a:prstGeom>
          <a:noFill/>
          <a:ln>
            <a:noFill/>
          </a:ln>
        </p:spPr>
      </p:pic>
      <p:pic>
        <p:nvPicPr>
          <p:cNvPr id="2758" name="Google Shape;2758;p50"/>
          <p:cNvPicPr preferRelativeResize="0"/>
          <p:nvPr/>
        </p:nvPicPr>
        <p:blipFill>
          <a:blip r:embed="rId3">
            <a:alphaModFix/>
          </a:blip>
          <a:stretch>
            <a:fillRect/>
          </a:stretch>
        </p:blipFill>
        <p:spPr>
          <a:xfrm rot="-5400000">
            <a:off x="7461799" y="106886"/>
            <a:ext cx="1789121" cy="1575361"/>
          </a:xfrm>
          <a:prstGeom prst="rect">
            <a:avLst/>
          </a:prstGeom>
          <a:noFill/>
          <a:ln>
            <a:noFill/>
          </a:ln>
        </p:spPr>
      </p:pic>
      <p:grpSp>
        <p:nvGrpSpPr>
          <p:cNvPr id="2759" name="Google Shape;2759;p50"/>
          <p:cNvGrpSpPr/>
          <p:nvPr/>
        </p:nvGrpSpPr>
        <p:grpSpPr>
          <a:xfrm>
            <a:off x="7776000" y="855800"/>
            <a:ext cx="1653750" cy="755875"/>
            <a:chOff x="6858050" y="-23775"/>
            <a:chExt cx="1653750" cy="755875"/>
          </a:xfrm>
        </p:grpSpPr>
        <p:grpSp>
          <p:nvGrpSpPr>
            <p:cNvPr id="2760" name="Google Shape;2760;p50"/>
            <p:cNvGrpSpPr/>
            <p:nvPr/>
          </p:nvGrpSpPr>
          <p:grpSpPr>
            <a:xfrm flipH="1">
              <a:off x="6858050" y="409600"/>
              <a:ext cx="1653750" cy="322500"/>
              <a:chOff x="628700" y="182425"/>
              <a:chExt cx="1653750" cy="322500"/>
            </a:xfrm>
          </p:grpSpPr>
          <p:sp>
            <p:nvSpPr>
              <p:cNvPr id="2761" name="Google Shape;2761;p5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5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5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5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5" name="Google Shape;2765;p50"/>
            <p:cNvGrpSpPr/>
            <p:nvPr/>
          </p:nvGrpSpPr>
          <p:grpSpPr>
            <a:xfrm flipH="1">
              <a:off x="7077125" y="-23775"/>
              <a:ext cx="1215600" cy="322500"/>
              <a:chOff x="628700" y="182425"/>
              <a:chExt cx="1215600" cy="322500"/>
            </a:xfrm>
          </p:grpSpPr>
          <p:sp>
            <p:nvSpPr>
              <p:cNvPr id="2766" name="Google Shape;2766;p5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5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5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769" name="Google Shape;2769;p50"/>
          <p:cNvGrpSpPr/>
          <p:nvPr/>
        </p:nvGrpSpPr>
        <p:grpSpPr>
          <a:xfrm>
            <a:off x="6858050" y="71475"/>
            <a:ext cx="2124325" cy="755875"/>
            <a:chOff x="6858050" y="71475"/>
            <a:chExt cx="2124325" cy="755875"/>
          </a:xfrm>
        </p:grpSpPr>
        <p:grpSp>
          <p:nvGrpSpPr>
            <p:cNvPr id="2770" name="Google Shape;2770;p50"/>
            <p:cNvGrpSpPr/>
            <p:nvPr/>
          </p:nvGrpSpPr>
          <p:grpSpPr>
            <a:xfrm>
              <a:off x="6858050" y="71475"/>
              <a:ext cx="1653750" cy="755875"/>
              <a:chOff x="6858050" y="-23775"/>
              <a:chExt cx="1653750" cy="755875"/>
            </a:xfrm>
          </p:grpSpPr>
          <p:grpSp>
            <p:nvGrpSpPr>
              <p:cNvPr id="2771" name="Google Shape;2771;p50"/>
              <p:cNvGrpSpPr/>
              <p:nvPr/>
            </p:nvGrpSpPr>
            <p:grpSpPr>
              <a:xfrm flipH="1">
                <a:off x="6858050" y="409600"/>
                <a:ext cx="1653750" cy="322500"/>
                <a:chOff x="628700" y="182425"/>
                <a:chExt cx="1653750" cy="322500"/>
              </a:xfrm>
            </p:grpSpPr>
            <p:sp>
              <p:nvSpPr>
                <p:cNvPr id="2772" name="Google Shape;2772;p5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5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5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5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6" name="Google Shape;2776;p50"/>
              <p:cNvGrpSpPr/>
              <p:nvPr/>
            </p:nvGrpSpPr>
            <p:grpSpPr>
              <a:xfrm flipH="1">
                <a:off x="7077125" y="-23775"/>
                <a:ext cx="1215600" cy="322500"/>
                <a:chOff x="628700" y="182425"/>
                <a:chExt cx="1215600" cy="322500"/>
              </a:xfrm>
            </p:grpSpPr>
            <p:sp>
              <p:nvSpPr>
                <p:cNvPr id="2777" name="Google Shape;2777;p5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5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5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780" name="Google Shape;2780;p50"/>
            <p:cNvGrpSpPr/>
            <p:nvPr/>
          </p:nvGrpSpPr>
          <p:grpSpPr>
            <a:xfrm>
              <a:off x="8424000" y="71475"/>
              <a:ext cx="558375" cy="755875"/>
              <a:chOff x="7953425" y="-23775"/>
              <a:chExt cx="558375" cy="755875"/>
            </a:xfrm>
          </p:grpSpPr>
          <p:sp>
            <p:nvSpPr>
              <p:cNvPr id="2781" name="Google Shape;2781;p50"/>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50"/>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783" name="Google Shape;2783;p50"/>
          <p:cNvPicPr preferRelativeResize="0"/>
          <p:nvPr/>
        </p:nvPicPr>
        <p:blipFill rotWithShape="1">
          <a:blip r:embed="rId4">
            <a:alphaModFix/>
          </a:blip>
          <a:srcRect b="0" l="0" r="0" t="13081"/>
          <a:stretch/>
        </p:blipFill>
        <p:spPr>
          <a:xfrm rot="10800000">
            <a:off x="50" y="682700"/>
            <a:ext cx="9144000" cy="4470325"/>
          </a:xfrm>
          <a:prstGeom prst="rect">
            <a:avLst/>
          </a:prstGeom>
          <a:noFill/>
          <a:ln>
            <a:noFill/>
          </a:ln>
        </p:spPr>
      </p:pic>
      <p:grpSp>
        <p:nvGrpSpPr>
          <p:cNvPr id="2784" name="Google Shape;2784;p50"/>
          <p:cNvGrpSpPr/>
          <p:nvPr/>
        </p:nvGrpSpPr>
        <p:grpSpPr>
          <a:xfrm>
            <a:off x="4470825" y="3420825"/>
            <a:ext cx="4958925" cy="1722675"/>
            <a:chOff x="4387888" y="3520850"/>
            <a:chExt cx="4958925" cy="1722675"/>
          </a:xfrm>
        </p:grpSpPr>
        <p:grpSp>
          <p:nvGrpSpPr>
            <p:cNvPr id="2785" name="Google Shape;2785;p50"/>
            <p:cNvGrpSpPr/>
            <p:nvPr/>
          </p:nvGrpSpPr>
          <p:grpSpPr>
            <a:xfrm flipH="1">
              <a:off x="4549813" y="4921025"/>
              <a:ext cx="4720800" cy="322500"/>
              <a:chOff x="190550" y="182425"/>
              <a:chExt cx="4720800" cy="322500"/>
            </a:xfrm>
          </p:grpSpPr>
          <p:sp>
            <p:nvSpPr>
              <p:cNvPr id="2786" name="Google Shape;2786;p5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5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5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5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5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5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5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5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5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5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5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7" name="Google Shape;2797;p50"/>
            <p:cNvGrpSpPr/>
            <p:nvPr/>
          </p:nvGrpSpPr>
          <p:grpSpPr>
            <a:xfrm flipH="1">
              <a:off x="5940463" y="3987575"/>
              <a:ext cx="3406350" cy="322500"/>
              <a:chOff x="-247600" y="182425"/>
              <a:chExt cx="3406350" cy="322500"/>
            </a:xfrm>
          </p:grpSpPr>
          <p:sp>
            <p:nvSpPr>
              <p:cNvPr id="2798" name="Google Shape;2798;p5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5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5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5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5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5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5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5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06" name="Google Shape;2806;p50"/>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07" name="Google Shape;2807;p50"/>
            <p:cNvGrpSpPr/>
            <p:nvPr/>
          </p:nvGrpSpPr>
          <p:grpSpPr>
            <a:xfrm flipH="1">
              <a:off x="4387888" y="4454300"/>
              <a:ext cx="4720800" cy="322500"/>
              <a:chOff x="190550" y="182425"/>
              <a:chExt cx="4720800" cy="322500"/>
            </a:xfrm>
          </p:grpSpPr>
          <p:sp>
            <p:nvSpPr>
              <p:cNvPr id="2808" name="Google Shape;2808;p5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5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5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5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5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5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5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5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5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5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5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819" name="Shape 2819"/>
        <p:cNvGrpSpPr/>
        <p:nvPr/>
      </p:nvGrpSpPr>
      <p:grpSpPr>
        <a:xfrm>
          <a:off x="0" y="0"/>
          <a:ext cx="0" cy="0"/>
          <a:chOff x="0" y="0"/>
          <a:chExt cx="0" cy="0"/>
        </a:xfrm>
      </p:grpSpPr>
      <p:sp>
        <p:nvSpPr>
          <p:cNvPr id="2820" name="Google Shape;2820;p51"/>
          <p:cNvSpPr txBox="1"/>
          <p:nvPr>
            <p:ph type="title"/>
          </p:nvPr>
        </p:nvSpPr>
        <p:spPr>
          <a:xfrm>
            <a:off x="1873725" y="1099050"/>
            <a:ext cx="5336700" cy="2945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8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pic>
        <p:nvPicPr>
          <p:cNvPr id="2821" name="Google Shape;2821;p51"/>
          <p:cNvPicPr preferRelativeResize="0"/>
          <p:nvPr/>
        </p:nvPicPr>
        <p:blipFill rotWithShape="1">
          <a:blip r:embed="rId2">
            <a:alphaModFix/>
          </a:blip>
          <a:srcRect b="0" l="0" r="0" t="9008"/>
          <a:stretch/>
        </p:blipFill>
        <p:spPr>
          <a:xfrm flipH="1" rot="10800000">
            <a:off x="0" y="482674"/>
            <a:ext cx="9144000" cy="4679875"/>
          </a:xfrm>
          <a:prstGeom prst="rect">
            <a:avLst/>
          </a:prstGeom>
          <a:noFill/>
          <a:ln>
            <a:noFill/>
          </a:ln>
        </p:spPr>
      </p:pic>
      <p:pic>
        <p:nvPicPr>
          <p:cNvPr id="2822" name="Google Shape;2822;p51"/>
          <p:cNvPicPr preferRelativeResize="0"/>
          <p:nvPr/>
        </p:nvPicPr>
        <p:blipFill rotWithShape="1">
          <a:blip r:embed="rId3">
            <a:alphaModFix/>
          </a:blip>
          <a:srcRect b="0" l="0" r="0" t="3400"/>
          <a:stretch/>
        </p:blipFill>
        <p:spPr>
          <a:xfrm flipH="1">
            <a:off x="125" y="0"/>
            <a:ext cx="9144000" cy="4968751"/>
          </a:xfrm>
          <a:prstGeom prst="rect">
            <a:avLst/>
          </a:prstGeom>
          <a:noFill/>
          <a:ln>
            <a:noFill/>
          </a:ln>
        </p:spPr>
      </p:pic>
      <p:grpSp>
        <p:nvGrpSpPr>
          <p:cNvPr id="2823" name="Google Shape;2823;p51"/>
          <p:cNvGrpSpPr/>
          <p:nvPr/>
        </p:nvGrpSpPr>
        <p:grpSpPr>
          <a:xfrm flipH="1">
            <a:off x="-225100" y="3420825"/>
            <a:ext cx="4958925" cy="1722675"/>
            <a:chOff x="4387888" y="3520850"/>
            <a:chExt cx="4958925" cy="1722675"/>
          </a:xfrm>
        </p:grpSpPr>
        <p:grpSp>
          <p:nvGrpSpPr>
            <p:cNvPr id="2824" name="Google Shape;2824;p51"/>
            <p:cNvGrpSpPr/>
            <p:nvPr/>
          </p:nvGrpSpPr>
          <p:grpSpPr>
            <a:xfrm flipH="1">
              <a:off x="4549813" y="4921025"/>
              <a:ext cx="4720800" cy="322500"/>
              <a:chOff x="190550" y="182425"/>
              <a:chExt cx="4720800" cy="322500"/>
            </a:xfrm>
          </p:grpSpPr>
          <p:sp>
            <p:nvSpPr>
              <p:cNvPr id="2825" name="Google Shape;2825;p5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5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5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5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5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5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5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5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5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5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5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6" name="Google Shape;2836;p51"/>
            <p:cNvGrpSpPr/>
            <p:nvPr/>
          </p:nvGrpSpPr>
          <p:grpSpPr>
            <a:xfrm flipH="1">
              <a:off x="5940463" y="3987575"/>
              <a:ext cx="3406350" cy="322500"/>
              <a:chOff x="-247600" y="182425"/>
              <a:chExt cx="3406350" cy="322500"/>
            </a:xfrm>
          </p:grpSpPr>
          <p:sp>
            <p:nvSpPr>
              <p:cNvPr id="2837" name="Google Shape;2837;p5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5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5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5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5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5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5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5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45" name="Google Shape;2845;p51"/>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46" name="Google Shape;2846;p51"/>
            <p:cNvGrpSpPr/>
            <p:nvPr/>
          </p:nvGrpSpPr>
          <p:grpSpPr>
            <a:xfrm flipH="1">
              <a:off x="4387888" y="4454300"/>
              <a:ext cx="4720800" cy="322500"/>
              <a:chOff x="190550" y="182425"/>
              <a:chExt cx="4720800" cy="322500"/>
            </a:xfrm>
          </p:grpSpPr>
          <p:sp>
            <p:nvSpPr>
              <p:cNvPr id="2847" name="Google Shape;2847;p5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5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5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0" name="Google Shape;2850;p5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5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5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5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5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5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5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5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858" name="Google Shape;2858;p51"/>
          <p:cNvGrpSpPr/>
          <p:nvPr/>
        </p:nvGrpSpPr>
        <p:grpSpPr>
          <a:xfrm flipH="1">
            <a:off x="4210363" y="0"/>
            <a:ext cx="5158950" cy="1655975"/>
            <a:chOff x="-247600" y="-250950"/>
            <a:chExt cx="5158950" cy="1655975"/>
          </a:xfrm>
        </p:grpSpPr>
        <p:grpSp>
          <p:nvGrpSpPr>
            <p:cNvPr id="2859" name="Google Shape;2859;p51"/>
            <p:cNvGrpSpPr/>
            <p:nvPr/>
          </p:nvGrpSpPr>
          <p:grpSpPr>
            <a:xfrm>
              <a:off x="-247600" y="182425"/>
              <a:ext cx="5158950" cy="322500"/>
              <a:chOff x="-247600" y="182425"/>
              <a:chExt cx="5158950" cy="322500"/>
            </a:xfrm>
          </p:grpSpPr>
          <p:sp>
            <p:nvSpPr>
              <p:cNvPr id="2860" name="Google Shape;2860;p5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5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5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5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5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5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5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5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5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5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5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5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2" name="Google Shape;2872;p51"/>
            <p:cNvGrpSpPr/>
            <p:nvPr/>
          </p:nvGrpSpPr>
          <p:grpSpPr>
            <a:xfrm>
              <a:off x="-9475" y="-250950"/>
              <a:ext cx="4720800" cy="322500"/>
              <a:chOff x="190550" y="182425"/>
              <a:chExt cx="4720800" cy="322500"/>
            </a:xfrm>
          </p:grpSpPr>
          <p:sp>
            <p:nvSpPr>
              <p:cNvPr id="2873" name="Google Shape;2873;p5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5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5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5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5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5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5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5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5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5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5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4" name="Google Shape;2884;p51"/>
            <p:cNvGrpSpPr/>
            <p:nvPr/>
          </p:nvGrpSpPr>
          <p:grpSpPr>
            <a:xfrm>
              <a:off x="-247600" y="1082525"/>
              <a:ext cx="3844500" cy="322500"/>
              <a:chOff x="-247600" y="182425"/>
              <a:chExt cx="3844500" cy="322500"/>
            </a:xfrm>
          </p:grpSpPr>
          <p:sp>
            <p:nvSpPr>
              <p:cNvPr id="2885" name="Google Shape;2885;p5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5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5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5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5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5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5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5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5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4" name="Google Shape;2894;p51"/>
            <p:cNvGrpSpPr/>
            <p:nvPr/>
          </p:nvGrpSpPr>
          <p:grpSpPr>
            <a:xfrm>
              <a:off x="-9475" y="649150"/>
              <a:ext cx="4720800" cy="322500"/>
              <a:chOff x="190550" y="182425"/>
              <a:chExt cx="4720800" cy="322500"/>
            </a:xfrm>
          </p:grpSpPr>
          <p:sp>
            <p:nvSpPr>
              <p:cNvPr id="2895" name="Google Shape;2895;p5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5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5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5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5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5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5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5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5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5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5" name="Google Shape;2905;p5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4" name="Shape 294"/>
        <p:cNvGrpSpPr/>
        <p:nvPr/>
      </p:nvGrpSpPr>
      <p:grpSpPr>
        <a:xfrm>
          <a:off x="0" y="0"/>
          <a:ext cx="0" cy="0"/>
          <a:chOff x="0" y="0"/>
          <a:chExt cx="0" cy="0"/>
        </a:xfrm>
      </p:grpSpPr>
      <p:sp>
        <p:nvSpPr>
          <p:cNvPr id="295" name="Google Shape;295;p6"/>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296" name="Google Shape;296;p6"/>
          <p:cNvPicPr preferRelativeResize="0"/>
          <p:nvPr/>
        </p:nvPicPr>
        <p:blipFill>
          <a:blip r:embed="rId2">
            <a:alphaModFix/>
          </a:blip>
          <a:stretch>
            <a:fillRect/>
          </a:stretch>
        </p:blipFill>
        <p:spPr>
          <a:xfrm>
            <a:off x="6231198" y="-724301"/>
            <a:ext cx="3540324" cy="1832000"/>
          </a:xfrm>
          <a:prstGeom prst="rect">
            <a:avLst/>
          </a:prstGeom>
          <a:noFill/>
          <a:ln>
            <a:noFill/>
          </a:ln>
        </p:spPr>
      </p:pic>
      <p:grpSp>
        <p:nvGrpSpPr>
          <p:cNvPr id="297" name="Google Shape;297;p6"/>
          <p:cNvGrpSpPr/>
          <p:nvPr/>
        </p:nvGrpSpPr>
        <p:grpSpPr>
          <a:xfrm flipH="1">
            <a:off x="6162988" y="0"/>
            <a:ext cx="3206325" cy="755875"/>
            <a:chOff x="-247600" y="-250950"/>
            <a:chExt cx="3206325" cy="755875"/>
          </a:xfrm>
        </p:grpSpPr>
        <p:grpSp>
          <p:nvGrpSpPr>
            <p:cNvPr id="298" name="Google Shape;298;p6"/>
            <p:cNvGrpSpPr/>
            <p:nvPr/>
          </p:nvGrpSpPr>
          <p:grpSpPr>
            <a:xfrm>
              <a:off x="-247600" y="182425"/>
              <a:ext cx="2968200" cy="322500"/>
              <a:chOff x="-247600" y="182425"/>
              <a:chExt cx="2968200" cy="322500"/>
            </a:xfrm>
          </p:grpSpPr>
          <p:sp>
            <p:nvSpPr>
              <p:cNvPr id="299" name="Google Shape;299;p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 name="Google Shape;306;p6"/>
            <p:cNvGrpSpPr/>
            <p:nvPr/>
          </p:nvGrpSpPr>
          <p:grpSpPr>
            <a:xfrm>
              <a:off x="-9475" y="-250950"/>
              <a:ext cx="2968200" cy="322500"/>
              <a:chOff x="190550" y="182425"/>
              <a:chExt cx="2968200" cy="322500"/>
            </a:xfrm>
          </p:grpSpPr>
          <p:sp>
            <p:nvSpPr>
              <p:cNvPr id="307" name="Google Shape;307;p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14" name="Google Shape;314;p6"/>
          <p:cNvPicPr preferRelativeResize="0"/>
          <p:nvPr/>
        </p:nvPicPr>
        <p:blipFill>
          <a:blip r:embed="rId3">
            <a:alphaModFix/>
          </a:blip>
          <a:stretch>
            <a:fillRect/>
          </a:stretch>
        </p:blipFill>
        <p:spPr>
          <a:xfrm flipH="1" rot="10800000">
            <a:off x="-7" y="4377838"/>
            <a:ext cx="2811056" cy="765657"/>
          </a:xfrm>
          <a:prstGeom prst="rect">
            <a:avLst/>
          </a:prstGeom>
          <a:noFill/>
          <a:ln>
            <a:noFill/>
          </a:ln>
        </p:spPr>
      </p:pic>
      <p:pic>
        <p:nvPicPr>
          <p:cNvPr id="315" name="Google Shape;315;p6"/>
          <p:cNvPicPr preferRelativeResize="0"/>
          <p:nvPr/>
        </p:nvPicPr>
        <p:blipFill>
          <a:blip r:embed="rId4">
            <a:alphaModFix amt="80000"/>
          </a:blip>
          <a:stretch>
            <a:fillRect/>
          </a:stretch>
        </p:blipFill>
        <p:spPr>
          <a:xfrm>
            <a:off x="1054673" y="4503876"/>
            <a:ext cx="2255551" cy="501425"/>
          </a:xfrm>
          <a:prstGeom prst="rect">
            <a:avLst/>
          </a:prstGeom>
          <a:noFill/>
          <a:ln>
            <a:noFill/>
          </a:ln>
        </p:spPr>
      </p:pic>
      <p:grpSp>
        <p:nvGrpSpPr>
          <p:cNvPr id="316" name="Google Shape;316;p6"/>
          <p:cNvGrpSpPr/>
          <p:nvPr/>
        </p:nvGrpSpPr>
        <p:grpSpPr>
          <a:xfrm>
            <a:off x="-148900" y="4821000"/>
            <a:ext cx="2968200" cy="322500"/>
            <a:chOff x="190550" y="182425"/>
            <a:chExt cx="2968200" cy="322500"/>
          </a:xfrm>
        </p:grpSpPr>
        <p:sp>
          <p:nvSpPr>
            <p:cNvPr id="317" name="Google Shape;317;p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06" name="Shape 2906"/>
        <p:cNvGrpSpPr/>
        <p:nvPr/>
      </p:nvGrpSpPr>
      <p:grpSpPr>
        <a:xfrm>
          <a:off x="0" y="0"/>
          <a:ext cx="0" cy="0"/>
          <a:chOff x="0" y="0"/>
          <a:chExt cx="0" cy="0"/>
        </a:xfrm>
      </p:grpSpPr>
      <p:sp>
        <p:nvSpPr>
          <p:cNvPr id="2907" name="Google Shape;2907;p52"/>
          <p:cNvSpPr txBox="1"/>
          <p:nvPr>
            <p:ph type="title"/>
          </p:nvPr>
        </p:nvSpPr>
        <p:spPr>
          <a:xfrm>
            <a:off x="2571950" y="1768788"/>
            <a:ext cx="40002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908" name="Google Shape;2908;p52"/>
          <p:cNvSpPr txBox="1"/>
          <p:nvPr>
            <p:ph idx="1" type="subTitle"/>
          </p:nvPr>
        </p:nvSpPr>
        <p:spPr>
          <a:xfrm>
            <a:off x="2241550" y="2558213"/>
            <a:ext cx="4661100" cy="110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2909" name="Google Shape;2909;p52"/>
          <p:cNvPicPr preferRelativeResize="0"/>
          <p:nvPr/>
        </p:nvPicPr>
        <p:blipFill rotWithShape="1">
          <a:blip r:embed="rId2">
            <a:alphaModFix/>
          </a:blip>
          <a:srcRect b="0" l="0" r="0" t="3400"/>
          <a:stretch/>
        </p:blipFill>
        <p:spPr>
          <a:xfrm flipH="1">
            <a:off x="125" y="0"/>
            <a:ext cx="9144000" cy="4968751"/>
          </a:xfrm>
          <a:prstGeom prst="rect">
            <a:avLst/>
          </a:prstGeom>
          <a:noFill/>
          <a:ln>
            <a:noFill/>
          </a:ln>
        </p:spPr>
      </p:pic>
      <p:pic>
        <p:nvPicPr>
          <p:cNvPr id="2910" name="Google Shape;2910;p52"/>
          <p:cNvPicPr preferRelativeResize="0"/>
          <p:nvPr/>
        </p:nvPicPr>
        <p:blipFill rotWithShape="1">
          <a:blip r:embed="rId3">
            <a:alphaModFix/>
          </a:blip>
          <a:srcRect b="0" l="0" r="0" t="9008"/>
          <a:stretch/>
        </p:blipFill>
        <p:spPr>
          <a:xfrm flipH="1" rot="10800000">
            <a:off x="0" y="482674"/>
            <a:ext cx="9144000" cy="4679875"/>
          </a:xfrm>
          <a:prstGeom prst="rect">
            <a:avLst/>
          </a:prstGeom>
          <a:noFill/>
          <a:ln>
            <a:noFill/>
          </a:ln>
        </p:spPr>
      </p:pic>
      <p:grpSp>
        <p:nvGrpSpPr>
          <p:cNvPr id="2911" name="Google Shape;2911;p52"/>
          <p:cNvGrpSpPr/>
          <p:nvPr/>
        </p:nvGrpSpPr>
        <p:grpSpPr>
          <a:xfrm flipH="1">
            <a:off x="-225100" y="3420825"/>
            <a:ext cx="4958925" cy="1722675"/>
            <a:chOff x="4387888" y="3520850"/>
            <a:chExt cx="4958925" cy="1722675"/>
          </a:xfrm>
        </p:grpSpPr>
        <p:grpSp>
          <p:nvGrpSpPr>
            <p:cNvPr id="2912" name="Google Shape;2912;p52"/>
            <p:cNvGrpSpPr/>
            <p:nvPr/>
          </p:nvGrpSpPr>
          <p:grpSpPr>
            <a:xfrm flipH="1">
              <a:off x="4549813" y="4921025"/>
              <a:ext cx="4720800" cy="322500"/>
              <a:chOff x="190550" y="182425"/>
              <a:chExt cx="4720800" cy="322500"/>
            </a:xfrm>
          </p:grpSpPr>
          <p:sp>
            <p:nvSpPr>
              <p:cNvPr id="2913" name="Google Shape;2913;p5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5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5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5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5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5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5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5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5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2" name="Google Shape;2922;p5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5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24" name="Google Shape;2924;p52"/>
            <p:cNvGrpSpPr/>
            <p:nvPr/>
          </p:nvGrpSpPr>
          <p:grpSpPr>
            <a:xfrm flipH="1">
              <a:off x="5940463" y="3987575"/>
              <a:ext cx="3406350" cy="322500"/>
              <a:chOff x="-247600" y="182425"/>
              <a:chExt cx="3406350" cy="322500"/>
            </a:xfrm>
          </p:grpSpPr>
          <p:sp>
            <p:nvSpPr>
              <p:cNvPr id="2925" name="Google Shape;2925;p5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5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5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5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5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5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5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5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33" name="Google Shape;2933;p52"/>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34" name="Google Shape;2934;p52"/>
            <p:cNvGrpSpPr/>
            <p:nvPr/>
          </p:nvGrpSpPr>
          <p:grpSpPr>
            <a:xfrm flipH="1">
              <a:off x="4387888" y="4454300"/>
              <a:ext cx="4720800" cy="322500"/>
              <a:chOff x="190550" y="182425"/>
              <a:chExt cx="4720800" cy="322500"/>
            </a:xfrm>
          </p:grpSpPr>
          <p:sp>
            <p:nvSpPr>
              <p:cNvPr id="2935" name="Google Shape;2935;p5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5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5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5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5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5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5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5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5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5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5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46" name="Google Shape;2946;p52"/>
          <p:cNvGrpSpPr/>
          <p:nvPr/>
        </p:nvGrpSpPr>
        <p:grpSpPr>
          <a:xfrm flipH="1">
            <a:off x="4210363" y="0"/>
            <a:ext cx="5158950" cy="1655975"/>
            <a:chOff x="-247600" y="-250950"/>
            <a:chExt cx="5158950" cy="1655975"/>
          </a:xfrm>
        </p:grpSpPr>
        <p:grpSp>
          <p:nvGrpSpPr>
            <p:cNvPr id="2947" name="Google Shape;2947;p52"/>
            <p:cNvGrpSpPr/>
            <p:nvPr/>
          </p:nvGrpSpPr>
          <p:grpSpPr>
            <a:xfrm>
              <a:off x="-247600" y="182425"/>
              <a:ext cx="5158950" cy="322500"/>
              <a:chOff x="-247600" y="182425"/>
              <a:chExt cx="5158950" cy="322500"/>
            </a:xfrm>
          </p:grpSpPr>
          <p:sp>
            <p:nvSpPr>
              <p:cNvPr id="2948" name="Google Shape;2948;p5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5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5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5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5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5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5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5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5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5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5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5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60" name="Google Shape;2960;p52"/>
            <p:cNvGrpSpPr/>
            <p:nvPr/>
          </p:nvGrpSpPr>
          <p:grpSpPr>
            <a:xfrm>
              <a:off x="-9475" y="-250950"/>
              <a:ext cx="4720800" cy="322500"/>
              <a:chOff x="190550" y="182425"/>
              <a:chExt cx="4720800" cy="322500"/>
            </a:xfrm>
          </p:grpSpPr>
          <p:sp>
            <p:nvSpPr>
              <p:cNvPr id="2961" name="Google Shape;2961;p5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5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5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5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5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5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5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5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5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5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5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2" name="Google Shape;2972;p52"/>
            <p:cNvGrpSpPr/>
            <p:nvPr/>
          </p:nvGrpSpPr>
          <p:grpSpPr>
            <a:xfrm>
              <a:off x="-247600" y="1082525"/>
              <a:ext cx="3844500" cy="322500"/>
              <a:chOff x="-247600" y="182425"/>
              <a:chExt cx="3844500" cy="322500"/>
            </a:xfrm>
          </p:grpSpPr>
          <p:sp>
            <p:nvSpPr>
              <p:cNvPr id="2973" name="Google Shape;2973;p5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5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5" name="Google Shape;2975;p5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5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5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5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5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5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5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82" name="Google Shape;2982;p52"/>
            <p:cNvGrpSpPr/>
            <p:nvPr/>
          </p:nvGrpSpPr>
          <p:grpSpPr>
            <a:xfrm>
              <a:off x="-9475" y="649150"/>
              <a:ext cx="4720800" cy="322500"/>
              <a:chOff x="190550" y="182425"/>
              <a:chExt cx="4720800" cy="322500"/>
            </a:xfrm>
          </p:grpSpPr>
          <p:sp>
            <p:nvSpPr>
              <p:cNvPr id="2983" name="Google Shape;2983;p5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5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5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5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5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5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5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5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5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5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5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994" name="Shape 2994"/>
        <p:cNvGrpSpPr/>
        <p:nvPr/>
      </p:nvGrpSpPr>
      <p:grpSpPr>
        <a:xfrm>
          <a:off x="0" y="0"/>
          <a:ext cx="0" cy="0"/>
          <a:chOff x="0" y="0"/>
          <a:chExt cx="0" cy="0"/>
        </a:xfrm>
      </p:grpSpPr>
      <p:sp>
        <p:nvSpPr>
          <p:cNvPr id="2995" name="Google Shape;2995;p53"/>
          <p:cNvSpPr txBox="1"/>
          <p:nvPr>
            <p:ph type="title"/>
          </p:nvPr>
        </p:nvSpPr>
        <p:spPr>
          <a:xfrm>
            <a:off x="4786300" y="535000"/>
            <a:ext cx="3687000" cy="1436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996" name="Shape 2996"/>
        <p:cNvGrpSpPr/>
        <p:nvPr/>
      </p:nvGrpSpPr>
      <p:grpSpPr>
        <a:xfrm>
          <a:off x="0" y="0"/>
          <a:ext cx="0" cy="0"/>
          <a:chOff x="0" y="0"/>
          <a:chExt cx="0" cy="0"/>
        </a:xfrm>
      </p:grpSpPr>
      <p:sp>
        <p:nvSpPr>
          <p:cNvPr id="2997" name="Google Shape;2997;p54"/>
          <p:cNvSpPr txBox="1"/>
          <p:nvPr>
            <p:ph hasCustomPrompt="1" type="title"/>
          </p:nvPr>
        </p:nvSpPr>
        <p:spPr>
          <a:xfrm>
            <a:off x="1686050" y="1453100"/>
            <a:ext cx="5772000" cy="1511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9600"/>
              <a:buNone/>
              <a:defRPr sz="9600">
                <a:solidFill>
                  <a:schemeClr val="accent1"/>
                </a:solidFill>
              </a:defRPr>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2998" name="Google Shape;2998;p54"/>
          <p:cNvSpPr txBox="1"/>
          <p:nvPr>
            <p:ph idx="1" type="subTitle"/>
          </p:nvPr>
        </p:nvSpPr>
        <p:spPr>
          <a:xfrm>
            <a:off x="1685975" y="2917163"/>
            <a:ext cx="5772000" cy="36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pic>
        <p:nvPicPr>
          <p:cNvPr id="2999" name="Google Shape;2999;p54"/>
          <p:cNvPicPr preferRelativeResize="0"/>
          <p:nvPr/>
        </p:nvPicPr>
        <p:blipFill>
          <a:blip r:embed="rId2">
            <a:alphaModFix/>
          </a:blip>
          <a:stretch>
            <a:fillRect/>
          </a:stretch>
        </p:blipFill>
        <p:spPr>
          <a:xfrm>
            <a:off x="50" y="0"/>
            <a:ext cx="9144000" cy="5143500"/>
          </a:xfrm>
          <a:prstGeom prst="rect">
            <a:avLst/>
          </a:prstGeom>
          <a:noFill/>
          <a:ln>
            <a:noFill/>
          </a:ln>
        </p:spPr>
      </p:pic>
      <p:pic>
        <p:nvPicPr>
          <p:cNvPr id="3000" name="Google Shape;3000;p54"/>
          <p:cNvPicPr preferRelativeResize="0"/>
          <p:nvPr/>
        </p:nvPicPr>
        <p:blipFill>
          <a:blip r:embed="rId3">
            <a:alphaModFix/>
          </a:blip>
          <a:stretch>
            <a:fillRect/>
          </a:stretch>
        </p:blipFill>
        <p:spPr>
          <a:xfrm rot="-478841">
            <a:off x="-1055653" y="-853775"/>
            <a:ext cx="4507843" cy="2861626"/>
          </a:xfrm>
          <a:prstGeom prst="rect">
            <a:avLst/>
          </a:prstGeom>
          <a:noFill/>
          <a:ln>
            <a:noFill/>
          </a:ln>
        </p:spPr>
      </p:pic>
      <p:pic>
        <p:nvPicPr>
          <p:cNvPr id="3001" name="Google Shape;3001;p54"/>
          <p:cNvPicPr preferRelativeResize="0"/>
          <p:nvPr/>
        </p:nvPicPr>
        <p:blipFill>
          <a:blip r:embed="rId4">
            <a:alphaModFix amt="89000"/>
          </a:blip>
          <a:stretch>
            <a:fillRect/>
          </a:stretch>
        </p:blipFill>
        <p:spPr>
          <a:xfrm>
            <a:off x="-182102" y="1504951"/>
            <a:ext cx="2190076" cy="486875"/>
          </a:xfrm>
          <a:prstGeom prst="rect">
            <a:avLst/>
          </a:prstGeom>
          <a:noFill/>
          <a:ln>
            <a:noFill/>
          </a:ln>
        </p:spPr>
      </p:pic>
      <p:grpSp>
        <p:nvGrpSpPr>
          <p:cNvPr id="3002" name="Google Shape;3002;p54"/>
          <p:cNvGrpSpPr/>
          <p:nvPr/>
        </p:nvGrpSpPr>
        <p:grpSpPr>
          <a:xfrm>
            <a:off x="-247600" y="-250950"/>
            <a:ext cx="5158950" cy="1655975"/>
            <a:chOff x="-247600" y="-250950"/>
            <a:chExt cx="5158950" cy="1655975"/>
          </a:xfrm>
        </p:grpSpPr>
        <p:grpSp>
          <p:nvGrpSpPr>
            <p:cNvPr id="3003" name="Google Shape;3003;p54"/>
            <p:cNvGrpSpPr/>
            <p:nvPr/>
          </p:nvGrpSpPr>
          <p:grpSpPr>
            <a:xfrm>
              <a:off x="-247600" y="182425"/>
              <a:ext cx="5158950" cy="322500"/>
              <a:chOff x="-247600" y="182425"/>
              <a:chExt cx="5158950" cy="322500"/>
            </a:xfrm>
          </p:grpSpPr>
          <p:sp>
            <p:nvSpPr>
              <p:cNvPr id="3004" name="Google Shape;3004;p5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5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5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5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8" name="Google Shape;3008;p5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5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5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5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5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5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5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5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16" name="Google Shape;3016;p54"/>
            <p:cNvGrpSpPr/>
            <p:nvPr/>
          </p:nvGrpSpPr>
          <p:grpSpPr>
            <a:xfrm>
              <a:off x="-9475" y="-250950"/>
              <a:ext cx="4720800" cy="322500"/>
              <a:chOff x="190550" y="182425"/>
              <a:chExt cx="4720800" cy="322500"/>
            </a:xfrm>
          </p:grpSpPr>
          <p:sp>
            <p:nvSpPr>
              <p:cNvPr id="3017" name="Google Shape;3017;p5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5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5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5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5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5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5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5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p5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p5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5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28" name="Google Shape;3028;p54"/>
            <p:cNvGrpSpPr/>
            <p:nvPr/>
          </p:nvGrpSpPr>
          <p:grpSpPr>
            <a:xfrm>
              <a:off x="-247600" y="1082525"/>
              <a:ext cx="3844500" cy="322500"/>
              <a:chOff x="-247600" y="182425"/>
              <a:chExt cx="3844500" cy="322500"/>
            </a:xfrm>
          </p:grpSpPr>
          <p:sp>
            <p:nvSpPr>
              <p:cNvPr id="3029" name="Google Shape;3029;p5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5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5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5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5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5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5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5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5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8" name="Google Shape;3038;p54"/>
            <p:cNvGrpSpPr/>
            <p:nvPr/>
          </p:nvGrpSpPr>
          <p:grpSpPr>
            <a:xfrm>
              <a:off x="-9475" y="649150"/>
              <a:ext cx="4720800" cy="322500"/>
              <a:chOff x="190550" y="182425"/>
              <a:chExt cx="4720800" cy="322500"/>
            </a:xfrm>
          </p:grpSpPr>
          <p:sp>
            <p:nvSpPr>
              <p:cNvPr id="3039" name="Google Shape;3039;p5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5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5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5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5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5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5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5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5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5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5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50" name="Google Shape;3050;p54"/>
          <p:cNvGrpSpPr/>
          <p:nvPr/>
        </p:nvGrpSpPr>
        <p:grpSpPr>
          <a:xfrm>
            <a:off x="4387888" y="3520850"/>
            <a:ext cx="4958925" cy="1722675"/>
            <a:chOff x="4387888" y="3520850"/>
            <a:chExt cx="4958925" cy="1722675"/>
          </a:xfrm>
        </p:grpSpPr>
        <p:grpSp>
          <p:nvGrpSpPr>
            <p:cNvPr id="3051" name="Google Shape;3051;p54"/>
            <p:cNvGrpSpPr/>
            <p:nvPr/>
          </p:nvGrpSpPr>
          <p:grpSpPr>
            <a:xfrm flipH="1">
              <a:off x="4549813" y="4921025"/>
              <a:ext cx="4720800" cy="322500"/>
              <a:chOff x="190550" y="182425"/>
              <a:chExt cx="4720800" cy="322500"/>
            </a:xfrm>
          </p:grpSpPr>
          <p:sp>
            <p:nvSpPr>
              <p:cNvPr id="3052" name="Google Shape;3052;p5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5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5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5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5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5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5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9" name="Google Shape;3059;p5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5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5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5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3" name="Google Shape;3063;p54"/>
            <p:cNvGrpSpPr/>
            <p:nvPr/>
          </p:nvGrpSpPr>
          <p:grpSpPr>
            <a:xfrm flipH="1">
              <a:off x="5940463" y="3987575"/>
              <a:ext cx="3406350" cy="322500"/>
              <a:chOff x="-247600" y="182425"/>
              <a:chExt cx="3406350" cy="322500"/>
            </a:xfrm>
          </p:grpSpPr>
          <p:sp>
            <p:nvSpPr>
              <p:cNvPr id="3064" name="Google Shape;3064;p5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5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5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5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5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5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5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5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2" name="Google Shape;3072;p54"/>
            <p:cNvGrpSpPr/>
            <p:nvPr/>
          </p:nvGrpSpPr>
          <p:grpSpPr>
            <a:xfrm flipH="1">
              <a:off x="7016788" y="3520850"/>
              <a:ext cx="2091900" cy="322500"/>
              <a:chOff x="-247600" y="182425"/>
              <a:chExt cx="2091900" cy="322500"/>
            </a:xfrm>
          </p:grpSpPr>
          <p:sp>
            <p:nvSpPr>
              <p:cNvPr id="3073" name="Google Shape;3073;p5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5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5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5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5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8" name="Google Shape;3078;p54"/>
            <p:cNvGrpSpPr/>
            <p:nvPr/>
          </p:nvGrpSpPr>
          <p:grpSpPr>
            <a:xfrm flipH="1">
              <a:off x="4387888" y="4454300"/>
              <a:ext cx="4720800" cy="322500"/>
              <a:chOff x="190550" y="182425"/>
              <a:chExt cx="4720800" cy="322500"/>
            </a:xfrm>
          </p:grpSpPr>
          <p:sp>
            <p:nvSpPr>
              <p:cNvPr id="3079" name="Google Shape;3079;p5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5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5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5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5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5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5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5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5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5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5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90" name="Shape 3090"/>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3091" name="Shape 3091"/>
        <p:cNvGrpSpPr/>
        <p:nvPr/>
      </p:nvGrpSpPr>
      <p:grpSpPr>
        <a:xfrm>
          <a:off x="0" y="0"/>
          <a:ext cx="0" cy="0"/>
          <a:chOff x="0" y="0"/>
          <a:chExt cx="0" cy="0"/>
        </a:xfrm>
      </p:grpSpPr>
      <p:sp>
        <p:nvSpPr>
          <p:cNvPr id="3092" name="Google Shape;3092;p56"/>
          <p:cNvSpPr txBox="1"/>
          <p:nvPr>
            <p:ph hasCustomPrompt="1" type="title"/>
          </p:nvPr>
        </p:nvSpPr>
        <p:spPr>
          <a:xfrm>
            <a:off x="1552000" y="135515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93" name="Google Shape;3093;p56"/>
          <p:cNvSpPr txBox="1"/>
          <p:nvPr>
            <p:ph idx="1" type="subTitle"/>
          </p:nvPr>
        </p:nvSpPr>
        <p:spPr>
          <a:xfrm>
            <a:off x="717550" y="2382311"/>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094" name="Google Shape;3094;p56"/>
          <p:cNvSpPr txBox="1"/>
          <p:nvPr>
            <p:ph hasCustomPrompt="1" idx="2" type="title"/>
          </p:nvPr>
        </p:nvSpPr>
        <p:spPr>
          <a:xfrm>
            <a:off x="4238250" y="135515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95" name="Google Shape;3095;p56"/>
          <p:cNvSpPr txBox="1"/>
          <p:nvPr>
            <p:ph idx="3" type="subTitle"/>
          </p:nvPr>
        </p:nvSpPr>
        <p:spPr>
          <a:xfrm>
            <a:off x="3403800" y="2382311"/>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096" name="Google Shape;3096;p56"/>
          <p:cNvSpPr txBox="1"/>
          <p:nvPr>
            <p:ph hasCustomPrompt="1" idx="4" type="title"/>
          </p:nvPr>
        </p:nvSpPr>
        <p:spPr>
          <a:xfrm>
            <a:off x="6924500" y="135515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97" name="Google Shape;3097;p56"/>
          <p:cNvSpPr txBox="1"/>
          <p:nvPr>
            <p:ph idx="5" type="subTitle"/>
          </p:nvPr>
        </p:nvSpPr>
        <p:spPr>
          <a:xfrm>
            <a:off x="6090050" y="2382311"/>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098" name="Google Shape;3098;p56"/>
          <p:cNvSpPr txBox="1"/>
          <p:nvPr>
            <p:ph hasCustomPrompt="1" idx="6" type="title"/>
          </p:nvPr>
        </p:nvSpPr>
        <p:spPr>
          <a:xfrm>
            <a:off x="1552000" y="310300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99" name="Google Shape;3099;p56"/>
          <p:cNvSpPr txBox="1"/>
          <p:nvPr>
            <p:ph idx="7" type="subTitle"/>
          </p:nvPr>
        </p:nvSpPr>
        <p:spPr>
          <a:xfrm>
            <a:off x="717550" y="4123703"/>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100" name="Google Shape;3100;p56"/>
          <p:cNvSpPr txBox="1"/>
          <p:nvPr>
            <p:ph hasCustomPrompt="1" idx="8" type="title"/>
          </p:nvPr>
        </p:nvSpPr>
        <p:spPr>
          <a:xfrm>
            <a:off x="4238250" y="310300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01" name="Google Shape;3101;p56"/>
          <p:cNvSpPr txBox="1"/>
          <p:nvPr>
            <p:ph idx="9" type="subTitle"/>
          </p:nvPr>
        </p:nvSpPr>
        <p:spPr>
          <a:xfrm>
            <a:off x="3403800" y="4123703"/>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102" name="Google Shape;3102;p56"/>
          <p:cNvSpPr txBox="1"/>
          <p:nvPr>
            <p:ph hasCustomPrompt="1" idx="13" type="title"/>
          </p:nvPr>
        </p:nvSpPr>
        <p:spPr>
          <a:xfrm>
            <a:off x="6925400" y="3103000"/>
            <a:ext cx="6657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03" name="Google Shape;3103;p56"/>
          <p:cNvSpPr txBox="1"/>
          <p:nvPr>
            <p:ph idx="14" type="subTitle"/>
          </p:nvPr>
        </p:nvSpPr>
        <p:spPr>
          <a:xfrm>
            <a:off x="6090050" y="4123703"/>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104" name="Google Shape;3104;p56"/>
          <p:cNvSpPr txBox="1"/>
          <p:nvPr>
            <p:ph idx="15" type="title"/>
          </p:nvPr>
        </p:nvSpPr>
        <p:spPr>
          <a:xfrm>
            <a:off x="720000" y="5444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105" name="Google Shape;3105;p56"/>
          <p:cNvSpPr txBox="1"/>
          <p:nvPr>
            <p:ph idx="16" type="subTitle"/>
          </p:nvPr>
        </p:nvSpPr>
        <p:spPr>
          <a:xfrm>
            <a:off x="717550" y="1970638"/>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3106" name="Google Shape;3106;p56"/>
          <p:cNvSpPr txBox="1"/>
          <p:nvPr>
            <p:ph idx="17" type="subTitle"/>
          </p:nvPr>
        </p:nvSpPr>
        <p:spPr>
          <a:xfrm>
            <a:off x="3403800" y="1970638"/>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3107" name="Google Shape;3107;p56"/>
          <p:cNvSpPr txBox="1"/>
          <p:nvPr>
            <p:ph idx="18" type="subTitle"/>
          </p:nvPr>
        </p:nvSpPr>
        <p:spPr>
          <a:xfrm>
            <a:off x="6090050" y="1970638"/>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3108" name="Google Shape;3108;p56"/>
          <p:cNvSpPr txBox="1"/>
          <p:nvPr>
            <p:ph idx="19" type="subTitle"/>
          </p:nvPr>
        </p:nvSpPr>
        <p:spPr>
          <a:xfrm>
            <a:off x="717550" y="3696388"/>
            <a:ext cx="2336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3109" name="Google Shape;3109;p56"/>
          <p:cNvSpPr txBox="1"/>
          <p:nvPr>
            <p:ph idx="20" type="subTitle"/>
          </p:nvPr>
        </p:nvSpPr>
        <p:spPr>
          <a:xfrm>
            <a:off x="3403800" y="3696388"/>
            <a:ext cx="2336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3110" name="Google Shape;3110;p56"/>
          <p:cNvSpPr txBox="1"/>
          <p:nvPr>
            <p:ph idx="21" type="subTitle"/>
          </p:nvPr>
        </p:nvSpPr>
        <p:spPr>
          <a:xfrm>
            <a:off x="6090050" y="3696388"/>
            <a:ext cx="2336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3111" name="Google Shape;3111;p56"/>
          <p:cNvPicPr preferRelativeResize="0"/>
          <p:nvPr/>
        </p:nvPicPr>
        <p:blipFill>
          <a:blip r:embed="rId2">
            <a:alphaModFix/>
          </a:blip>
          <a:stretch>
            <a:fillRect/>
          </a:stretch>
        </p:blipFill>
        <p:spPr>
          <a:xfrm flipH="1">
            <a:off x="6090050" y="1"/>
            <a:ext cx="3053950" cy="831809"/>
          </a:xfrm>
          <a:prstGeom prst="rect">
            <a:avLst/>
          </a:prstGeom>
          <a:noFill/>
          <a:ln>
            <a:noFill/>
          </a:ln>
        </p:spPr>
      </p:pic>
      <p:pic>
        <p:nvPicPr>
          <p:cNvPr id="3112" name="Google Shape;3112;p56"/>
          <p:cNvPicPr preferRelativeResize="0"/>
          <p:nvPr/>
        </p:nvPicPr>
        <p:blipFill>
          <a:blip r:embed="rId3">
            <a:alphaModFix/>
          </a:blip>
          <a:stretch>
            <a:fillRect/>
          </a:stretch>
        </p:blipFill>
        <p:spPr>
          <a:xfrm flipH="1" rot="10800000">
            <a:off x="5262841" y="2732"/>
            <a:ext cx="2515311" cy="1030719"/>
          </a:xfrm>
          <a:prstGeom prst="rect">
            <a:avLst/>
          </a:prstGeom>
          <a:noFill/>
          <a:ln>
            <a:noFill/>
          </a:ln>
        </p:spPr>
      </p:pic>
      <p:pic>
        <p:nvPicPr>
          <p:cNvPr id="3113" name="Google Shape;3113;p56"/>
          <p:cNvPicPr preferRelativeResize="0"/>
          <p:nvPr/>
        </p:nvPicPr>
        <p:blipFill>
          <a:blip r:embed="rId4">
            <a:alphaModFix/>
          </a:blip>
          <a:stretch>
            <a:fillRect/>
          </a:stretch>
        </p:blipFill>
        <p:spPr>
          <a:xfrm flipH="1">
            <a:off x="8050843" y="389433"/>
            <a:ext cx="1093158" cy="1581217"/>
          </a:xfrm>
          <a:prstGeom prst="rect">
            <a:avLst/>
          </a:prstGeom>
          <a:noFill/>
          <a:ln>
            <a:noFill/>
          </a:ln>
        </p:spPr>
      </p:pic>
      <p:grpSp>
        <p:nvGrpSpPr>
          <p:cNvPr id="3114" name="Google Shape;3114;p56"/>
          <p:cNvGrpSpPr/>
          <p:nvPr/>
        </p:nvGrpSpPr>
        <p:grpSpPr>
          <a:xfrm>
            <a:off x="5223300" y="-117650"/>
            <a:ext cx="4082625" cy="1651225"/>
            <a:chOff x="5223300" y="-117650"/>
            <a:chExt cx="4082625" cy="1651225"/>
          </a:xfrm>
        </p:grpSpPr>
        <p:grpSp>
          <p:nvGrpSpPr>
            <p:cNvPr id="3115" name="Google Shape;3115;p56"/>
            <p:cNvGrpSpPr/>
            <p:nvPr/>
          </p:nvGrpSpPr>
          <p:grpSpPr>
            <a:xfrm>
              <a:off x="5223300" y="-117650"/>
              <a:ext cx="4082625" cy="1222600"/>
              <a:chOff x="5223300" y="-117650"/>
              <a:chExt cx="4082625" cy="1222600"/>
            </a:xfrm>
          </p:grpSpPr>
          <p:grpSp>
            <p:nvGrpSpPr>
              <p:cNvPr id="3116" name="Google Shape;3116;p56"/>
              <p:cNvGrpSpPr/>
              <p:nvPr/>
            </p:nvGrpSpPr>
            <p:grpSpPr>
              <a:xfrm flipH="1">
                <a:off x="5461425" y="315725"/>
                <a:ext cx="3844500" cy="322500"/>
                <a:chOff x="-247600" y="182425"/>
                <a:chExt cx="3844500" cy="322500"/>
              </a:xfrm>
            </p:grpSpPr>
            <p:sp>
              <p:nvSpPr>
                <p:cNvPr id="3117" name="Google Shape;3117;p5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5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5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5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5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5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5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5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5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26" name="Google Shape;3126;p56"/>
              <p:cNvGrpSpPr/>
              <p:nvPr/>
            </p:nvGrpSpPr>
            <p:grpSpPr>
              <a:xfrm flipH="1">
                <a:off x="5223300" y="-117650"/>
                <a:ext cx="3844500" cy="322500"/>
                <a:chOff x="190550" y="182425"/>
                <a:chExt cx="3844500" cy="322500"/>
              </a:xfrm>
            </p:grpSpPr>
            <p:sp>
              <p:nvSpPr>
                <p:cNvPr id="3127" name="Google Shape;3127;p5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5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9" name="Google Shape;3129;p5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0" name="Google Shape;3130;p5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1" name="Google Shape;3131;p5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2" name="Google Shape;3132;p5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5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5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5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36" name="Google Shape;3136;p56"/>
              <p:cNvSpPr/>
              <p:nvPr/>
            </p:nvSpPr>
            <p:spPr>
              <a:xfrm flipH="1">
                <a:off x="87285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56"/>
              <p:cNvSpPr/>
              <p:nvPr/>
            </p:nvSpPr>
            <p:spPr>
              <a:xfrm flipH="1">
                <a:off x="82903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56"/>
              <p:cNvSpPr/>
              <p:nvPr/>
            </p:nvSpPr>
            <p:spPr>
              <a:xfrm flipH="1">
                <a:off x="78522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9" name="Google Shape;3139;p56"/>
              <p:cNvSpPr/>
              <p:nvPr/>
            </p:nvSpPr>
            <p:spPr>
              <a:xfrm flipH="1">
                <a:off x="74140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0" name="Google Shape;3140;p56"/>
              <p:cNvSpPr/>
              <p:nvPr/>
            </p:nvSpPr>
            <p:spPr>
              <a:xfrm flipH="1">
                <a:off x="69759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1" name="Google Shape;3141;p56"/>
              <p:cNvSpPr/>
              <p:nvPr/>
            </p:nvSpPr>
            <p:spPr>
              <a:xfrm flipH="1">
                <a:off x="65377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2" name="Google Shape;3142;p56"/>
              <p:cNvSpPr/>
              <p:nvPr/>
            </p:nvSpPr>
            <p:spPr>
              <a:xfrm flipH="1">
                <a:off x="60996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3" name="Google Shape;3143;p56"/>
              <p:cNvSpPr/>
              <p:nvPr/>
            </p:nvSpPr>
            <p:spPr>
              <a:xfrm flipH="1">
                <a:off x="56614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44" name="Google Shape;3144;p56"/>
            <p:cNvSpPr/>
            <p:nvPr/>
          </p:nvSpPr>
          <p:spPr>
            <a:xfrm flipH="1">
              <a:off x="8966625" y="12110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3145" name="Shape 3145"/>
        <p:cNvGrpSpPr/>
        <p:nvPr/>
      </p:nvGrpSpPr>
      <p:grpSpPr>
        <a:xfrm>
          <a:off x="0" y="0"/>
          <a:ext cx="0" cy="0"/>
          <a:chOff x="0" y="0"/>
          <a:chExt cx="0" cy="0"/>
        </a:xfrm>
      </p:grpSpPr>
      <p:sp>
        <p:nvSpPr>
          <p:cNvPr id="3146" name="Google Shape;3146;p57"/>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147" name="Google Shape;3147;p57"/>
          <p:cNvPicPr preferRelativeResize="0"/>
          <p:nvPr/>
        </p:nvPicPr>
        <p:blipFill>
          <a:blip r:embed="rId2">
            <a:alphaModFix/>
          </a:blip>
          <a:stretch>
            <a:fillRect/>
          </a:stretch>
        </p:blipFill>
        <p:spPr>
          <a:xfrm flipH="1" rot="10800000">
            <a:off x="6000899" y="0"/>
            <a:ext cx="3191576" cy="1307841"/>
          </a:xfrm>
          <a:prstGeom prst="rect">
            <a:avLst/>
          </a:prstGeom>
          <a:noFill/>
          <a:ln>
            <a:noFill/>
          </a:ln>
        </p:spPr>
      </p:pic>
      <p:pic>
        <p:nvPicPr>
          <p:cNvPr id="3148" name="Google Shape;3148;p57"/>
          <p:cNvPicPr preferRelativeResize="0"/>
          <p:nvPr/>
        </p:nvPicPr>
        <p:blipFill>
          <a:blip r:embed="rId3">
            <a:alphaModFix/>
          </a:blip>
          <a:stretch>
            <a:fillRect/>
          </a:stretch>
        </p:blipFill>
        <p:spPr>
          <a:xfrm>
            <a:off x="6115202" y="857421"/>
            <a:ext cx="2508659" cy="771354"/>
          </a:xfrm>
          <a:prstGeom prst="rect">
            <a:avLst/>
          </a:prstGeom>
          <a:noFill/>
          <a:ln>
            <a:noFill/>
          </a:ln>
        </p:spPr>
      </p:pic>
      <p:grpSp>
        <p:nvGrpSpPr>
          <p:cNvPr id="3149" name="Google Shape;3149;p57"/>
          <p:cNvGrpSpPr/>
          <p:nvPr/>
        </p:nvGrpSpPr>
        <p:grpSpPr>
          <a:xfrm>
            <a:off x="6420375" y="71475"/>
            <a:ext cx="2352625" cy="1106825"/>
            <a:chOff x="6858050" y="71475"/>
            <a:chExt cx="2352625" cy="1106825"/>
          </a:xfrm>
        </p:grpSpPr>
        <p:grpSp>
          <p:nvGrpSpPr>
            <p:cNvPr id="3150" name="Google Shape;3150;p57"/>
            <p:cNvGrpSpPr/>
            <p:nvPr/>
          </p:nvGrpSpPr>
          <p:grpSpPr>
            <a:xfrm flipH="1">
              <a:off x="7995075" y="855800"/>
              <a:ext cx="1215600" cy="322500"/>
              <a:chOff x="628700" y="182425"/>
              <a:chExt cx="1215600" cy="322500"/>
            </a:xfrm>
          </p:grpSpPr>
          <p:sp>
            <p:nvSpPr>
              <p:cNvPr id="3151" name="Google Shape;3151;p5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5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5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54" name="Google Shape;3154;p57"/>
            <p:cNvGrpSpPr/>
            <p:nvPr/>
          </p:nvGrpSpPr>
          <p:grpSpPr>
            <a:xfrm>
              <a:off x="6858050" y="71475"/>
              <a:ext cx="2124325" cy="755875"/>
              <a:chOff x="6858050" y="71475"/>
              <a:chExt cx="2124325" cy="755875"/>
            </a:xfrm>
          </p:grpSpPr>
          <p:grpSp>
            <p:nvGrpSpPr>
              <p:cNvPr id="3155" name="Google Shape;3155;p57"/>
              <p:cNvGrpSpPr/>
              <p:nvPr/>
            </p:nvGrpSpPr>
            <p:grpSpPr>
              <a:xfrm>
                <a:off x="6858050" y="71475"/>
                <a:ext cx="1653750" cy="755875"/>
                <a:chOff x="6858050" y="-23775"/>
                <a:chExt cx="1653750" cy="755875"/>
              </a:xfrm>
            </p:grpSpPr>
            <p:grpSp>
              <p:nvGrpSpPr>
                <p:cNvPr id="3156" name="Google Shape;3156;p57"/>
                <p:cNvGrpSpPr/>
                <p:nvPr/>
              </p:nvGrpSpPr>
              <p:grpSpPr>
                <a:xfrm flipH="1">
                  <a:off x="6858050" y="409600"/>
                  <a:ext cx="1653750" cy="322500"/>
                  <a:chOff x="628700" y="182425"/>
                  <a:chExt cx="1653750" cy="322500"/>
                </a:xfrm>
              </p:grpSpPr>
              <p:sp>
                <p:nvSpPr>
                  <p:cNvPr id="3157" name="Google Shape;3157;p5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8" name="Google Shape;3158;p5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9" name="Google Shape;3159;p5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0" name="Google Shape;3160;p5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61" name="Google Shape;3161;p57"/>
                <p:cNvGrpSpPr/>
                <p:nvPr/>
              </p:nvGrpSpPr>
              <p:grpSpPr>
                <a:xfrm flipH="1">
                  <a:off x="7077125" y="-23775"/>
                  <a:ext cx="1215600" cy="322500"/>
                  <a:chOff x="628700" y="182425"/>
                  <a:chExt cx="1215600" cy="322500"/>
                </a:xfrm>
              </p:grpSpPr>
              <p:sp>
                <p:nvSpPr>
                  <p:cNvPr id="3162" name="Google Shape;3162;p5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5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5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65" name="Google Shape;3165;p57"/>
              <p:cNvGrpSpPr/>
              <p:nvPr/>
            </p:nvGrpSpPr>
            <p:grpSpPr>
              <a:xfrm>
                <a:off x="8424000" y="71475"/>
                <a:ext cx="558375" cy="755875"/>
                <a:chOff x="7953425" y="-23775"/>
                <a:chExt cx="558375" cy="755875"/>
              </a:xfrm>
            </p:grpSpPr>
            <p:sp>
              <p:nvSpPr>
                <p:cNvPr id="3166" name="Google Shape;3166;p57"/>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57"/>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pic>
        <p:nvPicPr>
          <p:cNvPr id="3168" name="Google Shape;3168;p57"/>
          <p:cNvPicPr preferRelativeResize="0"/>
          <p:nvPr/>
        </p:nvPicPr>
        <p:blipFill rotWithShape="1">
          <a:blip r:embed="rId4">
            <a:alphaModFix/>
          </a:blip>
          <a:srcRect b="0" l="62404" r="-8545" t="0"/>
          <a:stretch/>
        </p:blipFill>
        <p:spPr>
          <a:xfrm rot="-5400000">
            <a:off x="6947887" y="3206038"/>
            <a:ext cx="1095375" cy="2779549"/>
          </a:xfrm>
          <a:prstGeom prst="rect">
            <a:avLst/>
          </a:prstGeom>
          <a:noFill/>
          <a:ln>
            <a:noFill/>
          </a:ln>
        </p:spPr>
      </p:pic>
      <p:pic>
        <p:nvPicPr>
          <p:cNvPr id="3169" name="Google Shape;3169;p57"/>
          <p:cNvPicPr preferRelativeResize="0"/>
          <p:nvPr/>
        </p:nvPicPr>
        <p:blipFill>
          <a:blip r:embed="rId5">
            <a:alphaModFix/>
          </a:blip>
          <a:stretch>
            <a:fillRect/>
          </a:stretch>
        </p:blipFill>
        <p:spPr>
          <a:xfrm>
            <a:off x="5392500" y="4121476"/>
            <a:ext cx="1160700" cy="1022025"/>
          </a:xfrm>
          <a:prstGeom prst="rect">
            <a:avLst/>
          </a:prstGeom>
          <a:noFill/>
          <a:ln>
            <a:noFill/>
          </a:ln>
        </p:spPr>
      </p:pic>
      <p:pic>
        <p:nvPicPr>
          <p:cNvPr id="3170" name="Google Shape;3170;p57"/>
          <p:cNvPicPr preferRelativeResize="0"/>
          <p:nvPr/>
        </p:nvPicPr>
        <p:blipFill>
          <a:blip r:embed="rId6">
            <a:alphaModFix/>
          </a:blip>
          <a:stretch>
            <a:fillRect/>
          </a:stretch>
        </p:blipFill>
        <p:spPr>
          <a:xfrm flipH="1" rot="10800000">
            <a:off x="-7" y="4377838"/>
            <a:ext cx="2811056" cy="765657"/>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3171" name="Shape 3171"/>
        <p:cNvGrpSpPr/>
        <p:nvPr/>
      </p:nvGrpSpPr>
      <p:grpSpPr>
        <a:xfrm>
          <a:off x="0" y="0"/>
          <a:ext cx="0" cy="0"/>
          <a:chOff x="0" y="0"/>
          <a:chExt cx="0" cy="0"/>
        </a:xfrm>
      </p:grpSpPr>
      <p:sp>
        <p:nvSpPr>
          <p:cNvPr id="3172" name="Google Shape;3172;p58"/>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173" name="Google Shape;3173;p58"/>
          <p:cNvPicPr preferRelativeResize="0"/>
          <p:nvPr/>
        </p:nvPicPr>
        <p:blipFill>
          <a:blip r:embed="rId2">
            <a:alphaModFix/>
          </a:blip>
          <a:stretch>
            <a:fillRect/>
          </a:stretch>
        </p:blipFill>
        <p:spPr>
          <a:xfrm>
            <a:off x="7173075" y="-394774"/>
            <a:ext cx="2704349" cy="1780200"/>
          </a:xfrm>
          <a:prstGeom prst="rect">
            <a:avLst/>
          </a:prstGeom>
          <a:noFill/>
          <a:ln>
            <a:noFill/>
          </a:ln>
        </p:spPr>
      </p:pic>
      <p:pic>
        <p:nvPicPr>
          <p:cNvPr id="3174" name="Google Shape;3174;p58"/>
          <p:cNvPicPr preferRelativeResize="0"/>
          <p:nvPr/>
        </p:nvPicPr>
        <p:blipFill>
          <a:blip r:embed="rId3">
            <a:alphaModFix/>
          </a:blip>
          <a:stretch>
            <a:fillRect/>
          </a:stretch>
        </p:blipFill>
        <p:spPr>
          <a:xfrm rot="5400000">
            <a:off x="6223618" y="-255605"/>
            <a:ext cx="1093158" cy="1581217"/>
          </a:xfrm>
          <a:prstGeom prst="rect">
            <a:avLst/>
          </a:prstGeom>
          <a:noFill/>
          <a:ln>
            <a:noFill/>
          </a:ln>
        </p:spPr>
      </p:pic>
      <p:grpSp>
        <p:nvGrpSpPr>
          <p:cNvPr id="3175" name="Google Shape;3175;p58"/>
          <p:cNvGrpSpPr/>
          <p:nvPr/>
        </p:nvGrpSpPr>
        <p:grpSpPr>
          <a:xfrm>
            <a:off x="6858050" y="71475"/>
            <a:ext cx="2352625" cy="1106825"/>
            <a:chOff x="6858050" y="71475"/>
            <a:chExt cx="2352625" cy="1106825"/>
          </a:xfrm>
        </p:grpSpPr>
        <p:grpSp>
          <p:nvGrpSpPr>
            <p:cNvPr id="3176" name="Google Shape;3176;p58"/>
            <p:cNvGrpSpPr/>
            <p:nvPr/>
          </p:nvGrpSpPr>
          <p:grpSpPr>
            <a:xfrm flipH="1">
              <a:off x="7995075" y="855800"/>
              <a:ext cx="1215600" cy="322500"/>
              <a:chOff x="628700" y="182425"/>
              <a:chExt cx="1215600" cy="322500"/>
            </a:xfrm>
          </p:grpSpPr>
          <p:sp>
            <p:nvSpPr>
              <p:cNvPr id="3177" name="Google Shape;3177;p5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5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p5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80" name="Google Shape;3180;p58"/>
            <p:cNvGrpSpPr/>
            <p:nvPr/>
          </p:nvGrpSpPr>
          <p:grpSpPr>
            <a:xfrm>
              <a:off x="6858050" y="71475"/>
              <a:ext cx="2124325" cy="755875"/>
              <a:chOff x="6858050" y="71475"/>
              <a:chExt cx="2124325" cy="755875"/>
            </a:xfrm>
          </p:grpSpPr>
          <p:grpSp>
            <p:nvGrpSpPr>
              <p:cNvPr id="3181" name="Google Shape;3181;p58"/>
              <p:cNvGrpSpPr/>
              <p:nvPr/>
            </p:nvGrpSpPr>
            <p:grpSpPr>
              <a:xfrm>
                <a:off x="6858050" y="71475"/>
                <a:ext cx="1653750" cy="755875"/>
                <a:chOff x="6858050" y="-23775"/>
                <a:chExt cx="1653750" cy="755875"/>
              </a:xfrm>
            </p:grpSpPr>
            <p:grpSp>
              <p:nvGrpSpPr>
                <p:cNvPr id="3182" name="Google Shape;3182;p58"/>
                <p:cNvGrpSpPr/>
                <p:nvPr/>
              </p:nvGrpSpPr>
              <p:grpSpPr>
                <a:xfrm flipH="1">
                  <a:off x="6858050" y="409600"/>
                  <a:ext cx="1653750" cy="322500"/>
                  <a:chOff x="628700" y="182425"/>
                  <a:chExt cx="1653750" cy="322500"/>
                </a:xfrm>
              </p:grpSpPr>
              <p:sp>
                <p:nvSpPr>
                  <p:cNvPr id="3183" name="Google Shape;3183;p5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4" name="Google Shape;3184;p5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5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5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87" name="Google Shape;3187;p58"/>
                <p:cNvGrpSpPr/>
                <p:nvPr/>
              </p:nvGrpSpPr>
              <p:grpSpPr>
                <a:xfrm flipH="1">
                  <a:off x="7077125" y="-23775"/>
                  <a:ext cx="1215600" cy="322500"/>
                  <a:chOff x="628700" y="182425"/>
                  <a:chExt cx="1215600" cy="322500"/>
                </a:xfrm>
              </p:grpSpPr>
              <p:sp>
                <p:nvSpPr>
                  <p:cNvPr id="3188" name="Google Shape;3188;p5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5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p5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91" name="Google Shape;3191;p58"/>
              <p:cNvGrpSpPr/>
              <p:nvPr/>
            </p:nvGrpSpPr>
            <p:grpSpPr>
              <a:xfrm>
                <a:off x="8424000" y="71475"/>
                <a:ext cx="558375" cy="755875"/>
                <a:chOff x="7953425" y="-23775"/>
                <a:chExt cx="558375" cy="755875"/>
              </a:xfrm>
            </p:grpSpPr>
            <p:sp>
              <p:nvSpPr>
                <p:cNvPr id="3192" name="Google Shape;3192;p58"/>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58"/>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pic>
        <p:nvPicPr>
          <p:cNvPr id="3194" name="Google Shape;3194;p58"/>
          <p:cNvPicPr preferRelativeResize="0"/>
          <p:nvPr/>
        </p:nvPicPr>
        <p:blipFill>
          <a:blip r:embed="rId4">
            <a:alphaModFix/>
          </a:blip>
          <a:stretch>
            <a:fillRect/>
          </a:stretch>
        </p:blipFill>
        <p:spPr>
          <a:xfrm flipH="1">
            <a:off x="0" y="-2451"/>
            <a:ext cx="636400" cy="897800"/>
          </a:xfrm>
          <a:prstGeom prst="rect">
            <a:avLst/>
          </a:prstGeom>
          <a:noFill/>
          <a:ln>
            <a:noFill/>
          </a:ln>
        </p:spPr>
      </p:pic>
      <p:pic>
        <p:nvPicPr>
          <p:cNvPr id="3195" name="Google Shape;3195;p58"/>
          <p:cNvPicPr preferRelativeResize="0"/>
          <p:nvPr/>
        </p:nvPicPr>
        <p:blipFill>
          <a:blip r:embed="rId5">
            <a:alphaModFix/>
          </a:blip>
          <a:stretch>
            <a:fillRect/>
          </a:stretch>
        </p:blipFill>
        <p:spPr>
          <a:xfrm>
            <a:off x="-749751" y="3981233"/>
            <a:ext cx="2490846" cy="1581217"/>
          </a:xfrm>
          <a:prstGeom prst="rect">
            <a:avLst/>
          </a:prstGeom>
          <a:noFill/>
          <a:ln>
            <a:noFill/>
          </a:ln>
        </p:spPr>
      </p:pic>
      <p:pic>
        <p:nvPicPr>
          <p:cNvPr id="3196" name="Google Shape;3196;p58"/>
          <p:cNvPicPr preferRelativeResize="0"/>
          <p:nvPr/>
        </p:nvPicPr>
        <p:blipFill>
          <a:blip r:embed="rId6">
            <a:alphaModFix/>
          </a:blip>
          <a:stretch>
            <a:fillRect/>
          </a:stretch>
        </p:blipFill>
        <p:spPr>
          <a:xfrm>
            <a:off x="1045172" y="4574389"/>
            <a:ext cx="1776347" cy="3949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3">
    <p:spTree>
      <p:nvGrpSpPr>
        <p:cNvPr id="3197" name="Shape 3197"/>
        <p:cNvGrpSpPr/>
        <p:nvPr/>
      </p:nvGrpSpPr>
      <p:grpSpPr>
        <a:xfrm>
          <a:off x="0" y="0"/>
          <a:ext cx="0" cy="0"/>
          <a:chOff x="0" y="0"/>
          <a:chExt cx="0" cy="0"/>
        </a:xfrm>
      </p:grpSpPr>
      <p:sp>
        <p:nvSpPr>
          <p:cNvPr id="3198" name="Google Shape;3198;p59"/>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199" name="Google Shape;3199;p59"/>
          <p:cNvPicPr preferRelativeResize="0"/>
          <p:nvPr/>
        </p:nvPicPr>
        <p:blipFill>
          <a:blip r:embed="rId2">
            <a:alphaModFix/>
          </a:blip>
          <a:stretch>
            <a:fillRect/>
          </a:stretch>
        </p:blipFill>
        <p:spPr>
          <a:xfrm flipH="1" rot="10800000">
            <a:off x="4410075" y="4377850"/>
            <a:ext cx="3288800" cy="765650"/>
          </a:xfrm>
          <a:prstGeom prst="rect">
            <a:avLst/>
          </a:prstGeom>
          <a:noFill/>
          <a:ln>
            <a:noFill/>
          </a:ln>
        </p:spPr>
      </p:pic>
      <p:pic>
        <p:nvPicPr>
          <p:cNvPr id="3200" name="Google Shape;3200;p59"/>
          <p:cNvPicPr preferRelativeResize="0"/>
          <p:nvPr/>
        </p:nvPicPr>
        <p:blipFill>
          <a:blip r:embed="rId3">
            <a:alphaModFix/>
          </a:blip>
          <a:stretch>
            <a:fillRect/>
          </a:stretch>
        </p:blipFill>
        <p:spPr>
          <a:xfrm>
            <a:off x="0" y="1241909"/>
            <a:ext cx="1511099" cy="2185740"/>
          </a:xfrm>
          <a:prstGeom prst="rect">
            <a:avLst/>
          </a:prstGeom>
          <a:noFill/>
          <a:ln>
            <a:noFill/>
          </a:ln>
        </p:spPr>
      </p:pic>
      <p:pic>
        <p:nvPicPr>
          <p:cNvPr id="3201" name="Google Shape;3201;p59"/>
          <p:cNvPicPr preferRelativeResize="0"/>
          <p:nvPr/>
        </p:nvPicPr>
        <p:blipFill>
          <a:blip r:embed="rId4">
            <a:alphaModFix/>
          </a:blip>
          <a:stretch>
            <a:fillRect/>
          </a:stretch>
        </p:blipFill>
        <p:spPr>
          <a:xfrm>
            <a:off x="6951476" y="3307549"/>
            <a:ext cx="2091901" cy="1841978"/>
          </a:xfrm>
          <a:prstGeom prst="rect">
            <a:avLst/>
          </a:prstGeom>
          <a:noFill/>
          <a:ln>
            <a:noFill/>
          </a:ln>
        </p:spPr>
      </p:pic>
      <p:pic>
        <p:nvPicPr>
          <p:cNvPr id="3202" name="Google Shape;3202;p59"/>
          <p:cNvPicPr preferRelativeResize="0"/>
          <p:nvPr/>
        </p:nvPicPr>
        <p:blipFill>
          <a:blip r:embed="rId5">
            <a:alphaModFix/>
          </a:blip>
          <a:stretch>
            <a:fillRect/>
          </a:stretch>
        </p:blipFill>
        <p:spPr>
          <a:xfrm>
            <a:off x="2077101" y="3950500"/>
            <a:ext cx="2960348" cy="1213075"/>
          </a:xfrm>
          <a:prstGeom prst="rect">
            <a:avLst/>
          </a:prstGeom>
          <a:noFill/>
          <a:ln>
            <a:noFill/>
          </a:ln>
        </p:spPr>
      </p:pic>
      <p:grpSp>
        <p:nvGrpSpPr>
          <p:cNvPr id="3203" name="Google Shape;3203;p59"/>
          <p:cNvGrpSpPr/>
          <p:nvPr/>
        </p:nvGrpSpPr>
        <p:grpSpPr>
          <a:xfrm>
            <a:off x="2663613" y="3987575"/>
            <a:ext cx="4720800" cy="1255950"/>
            <a:chOff x="2663613" y="3987575"/>
            <a:chExt cx="4720800" cy="1255950"/>
          </a:xfrm>
        </p:grpSpPr>
        <p:grpSp>
          <p:nvGrpSpPr>
            <p:cNvPr id="3204" name="Google Shape;3204;p59"/>
            <p:cNvGrpSpPr/>
            <p:nvPr/>
          </p:nvGrpSpPr>
          <p:grpSpPr>
            <a:xfrm>
              <a:off x="2663613" y="4921025"/>
              <a:ext cx="4720800" cy="322500"/>
              <a:chOff x="190550" y="182425"/>
              <a:chExt cx="4720800" cy="322500"/>
            </a:xfrm>
          </p:grpSpPr>
          <p:sp>
            <p:nvSpPr>
              <p:cNvPr id="3205" name="Google Shape;3205;p5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5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5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5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5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5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5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5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5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5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5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16" name="Google Shape;3216;p59"/>
            <p:cNvGrpSpPr/>
            <p:nvPr/>
          </p:nvGrpSpPr>
          <p:grpSpPr>
            <a:xfrm>
              <a:off x="3025563" y="3987575"/>
              <a:ext cx="1653750" cy="322500"/>
              <a:chOff x="190550" y="182425"/>
              <a:chExt cx="1653750" cy="322500"/>
            </a:xfrm>
          </p:grpSpPr>
          <p:sp>
            <p:nvSpPr>
              <p:cNvPr id="3217" name="Google Shape;3217;p5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5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5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5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1" name="Google Shape;3221;p59"/>
            <p:cNvGrpSpPr/>
            <p:nvPr/>
          </p:nvGrpSpPr>
          <p:grpSpPr>
            <a:xfrm>
              <a:off x="2825538" y="4454300"/>
              <a:ext cx="4282650" cy="322500"/>
              <a:chOff x="190550" y="182425"/>
              <a:chExt cx="4282650" cy="322500"/>
            </a:xfrm>
          </p:grpSpPr>
          <p:sp>
            <p:nvSpPr>
              <p:cNvPr id="3222" name="Google Shape;3222;p5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5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5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5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5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5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5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5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5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5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232" name="Google Shape;3232;p59"/>
          <p:cNvPicPr preferRelativeResize="0"/>
          <p:nvPr/>
        </p:nvPicPr>
        <p:blipFill>
          <a:blip r:embed="rId6">
            <a:alphaModFix/>
          </a:blip>
          <a:stretch>
            <a:fillRect/>
          </a:stretch>
        </p:blipFill>
        <p:spPr>
          <a:xfrm flipH="1">
            <a:off x="7698875" y="-57149"/>
            <a:ext cx="2207850" cy="1463875"/>
          </a:xfrm>
          <a:prstGeom prst="rect">
            <a:avLst/>
          </a:prstGeom>
          <a:noFill/>
          <a:ln>
            <a:noFill/>
          </a:ln>
        </p:spPr>
      </p:pic>
      <p:pic>
        <p:nvPicPr>
          <p:cNvPr id="3233" name="Google Shape;3233;p59"/>
          <p:cNvPicPr preferRelativeResize="0"/>
          <p:nvPr/>
        </p:nvPicPr>
        <p:blipFill>
          <a:blip r:embed="rId7">
            <a:alphaModFix/>
          </a:blip>
          <a:stretch>
            <a:fillRect/>
          </a:stretch>
        </p:blipFill>
        <p:spPr>
          <a:xfrm>
            <a:off x="7092424" y="-357287"/>
            <a:ext cx="1228450" cy="1213075"/>
          </a:xfrm>
          <a:prstGeom prst="rect">
            <a:avLst/>
          </a:prstGeom>
          <a:noFill/>
          <a:ln>
            <a:noFill/>
          </a:ln>
        </p:spPr>
      </p:pic>
      <p:grpSp>
        <p:nvGrpSpPr>
          <p:cNvPr id="3234" name="Google Shape;3234;p59"/>
          <p:cNvGrpSpPr/>
          <p:nvPr/>
        </p:nvGrpSpPr>
        <p:grpSpPr>
          <a:xfrm>
            <a:off x="6858050" y="71475"/>
            <a:ext cx="2352625" cy="1106825"/>
            <a:chOff x="6858050" y="71475"/>
            <a:chExt cx="2352625" cy="1106825"/>
          </a:xfrm>
        </p:grpSpPr>
        <p:grpSp>
          <p:nvGrpSpPr>
            <p:cNvPr id="3235" name="Google Shape;3235;p59"/>
            <p:cNvGrpSpPr/>
            <p:nvPr/>
          </p:nvGrpSpPr>
          <p:grpSpPr>
            <a:xfrm flipH="1">
              <a:off x="7995075" y="855800"/>
              <a:ext cx="1215600" cy="322500"/>
              <a:chOff x="628700" y="182425"/>
              <a:chExt cx="1215600" cy="322500"/>
            </a:xfrm>
          </p:grpSpPr>
          <p:sp>
            <p:nvSpPr>
              <p:cNvPr id="3236" name="Google Shape;3236;p5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5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5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39" name="Google Shape;3239;p59"/>
            <p:cNvGrpSpPr/>
            <p:nvPr/>
          </p:nvGrpSpPr>
          <p:grpSpPr>
            <a:xfrm>
              <a:off x="6858050" y="71475"/>
              <a:ext cx="2124325" cy="755875"/>
              <a:chOff x="6858050" y="71475"/>
              <a:chExt cx="2124325" cy="755875"/>
            </a:xfrm>
          </p:grpSpPr>
          <p:grpSp>
            <p:nvGrpSpPr>
              <p:cNvPr id="3240" name="Google Shape;3240;p59"/>
              <p:cNvGrpSpPr/>
              <p:nvPr/>
            </p:nvGrpSpPr>
            <p:grpSpPr>
              <a:xfrm>
                <a:off x="6858050" y="71475"/>
                <a:ext cx="1653750" cy="755875"/>
                <a:chOff x="6858050" y="-23775"/>
                <a:chExt cx="1653750" cy="755875"/>
              </a:xfrm>
            </p:grpSpPr>
            <p:grpSp>
              <p:nvGrpSpPr>
                <p:cNvPr id="3241" name="Google Shape;3241;p59"/>
                <p:cNvGrpSpPr/>
                <p:nvPr/>
              </p:nvGrpSpPr>
              <p:grpSpPr>
                <a:xfrm flipH="1">
                  <a:off x="6858050" y="409600"/>
                  <a:ext cx="1653750" cy="322500"/>
                  <a:chOff x="628700" y="182425"/>
                  <a:chExt cx="1653750" cy="322500"/>
                </a:xfrm>
              </p:grpSpPr>
              <p:sp>
                <p:nvSpPr>
                  <p:cNvPr id="3242" name="Google Shape;3242;p5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5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5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5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46" name="Google Shape;3246;p59"/>
                <p:cNvGrpSpPr/>
                <p:nvPr/>
              </p:nvGrpSpPr>
              <p:grpSpPr>
                <a:xfrm flipH="1">
                  <a:off x="7077125" y="-23775"/>
                  <a:ext cx="1215600" cy="322500"/>
                  <a:chOff x="628700" y="182425"/>
                  <a:chExt cx="1215600" cy="322500"/>
                </a:xfrm>
              </p:grpSpPr>
              <p:sp>
                <p:nvSpPr>
                  <p:cNvPr id="3247" name="Google Shape;3247;p5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5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5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250" name="Google Shape;3250;p59"/>
              <p:cNvGrpSpPr/>
              <p:nvPr/>
            </p:nvGrpSpPr>
            <p:grpSpPr>
              <a:xfrm>
                <a:off x="8424000" y="71475"/>
                <a:ext cx="558375" cy="755875"/>
                <a:chOff x="7953425" y="-23775"/>
                <a:chExt cx="558375" cy="755875"/>
              </a:xfrm>
            </p:grpSpPr>
            <p:sp>
              <p:nvSpPr>
                <p:cNvPr id="3251" name="Google Shape;3251;p59"/>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2" name="Google Shape;3252;p59"/>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4">
    <p:spTree>
      <p:nvGrpSpPr>
        <p:cNvPr id="3253" name="Shape 3253"/>
        <p:cNvGrpSpPr/>
        <p:nvPr/>
      </p:nvGrpSpPr>
      <p:grpSpPr>
        <a:xfrm>
          <a:off x="0" y="0"/>
          <a:ext cx="0" cy="0"/>
          <a:chOff x="0" y="0"/>
          <a:chExt cx="0" cy="0"/>
        </a:xfrm>
      </p:grpSpPr>
      <p:sp>
        <p:nvSpPr>
          <p:cNvPr id="3254" name="Google Shape;3254;p60"/>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255" name="Google Shape;3255;p60"/>
          <p:cNvPicPr preferRelativeResize="0"/>
          <p:nvPr/>
        </p:nvPicPr>
        <p:blipFill rotWithShape="1">
          <a:blip r:embed="rId2">
            <a:alphaModFix/>
          </a:blip>
          <a:srcRect b="0" l="12237" r="-2287" t="3400"/>
          <a:stretch/>
        </p:blipFill>
        <p:spPr>
          <a:xfrm flipH="1">
            <a:off x="909701" y="0"/>
            <a:ext cx="8234299" cy="4968751"/>
          </a:xfrm>
          <a:prstGeom prst="rect">
            <a:avLst/>
          </a:prstGeom>
          <a:noFill/>
          <a:ln>
            <a:noFill/>
          </a:ln>
        </p:spPr>
      </p:pic>
      <p:grpSp>
        <p:nvGrpSpPr>
          <p:cNvPr id="3256" name="Google Shape;3256;p60"/>
          <p:cNvGrpSpPr/>
          <p:nvPr/>
        </p:nvGrpSpPr>
        <p:grpSpPr>
          <a:xfrm flipH="1">
            <a:off x="4210363" y="0"/>
            <a:ext cx="5158950" cy="1655975"/>
            <a:chOff x="-247600" y="-250950"/>
            <a:chExt cx="5158950" cy="1655975"/>
          </a:xfrm>
        </p:grpSpPr>
        <p:grpSp>
          <p:nvGrpSpPr>
            <p:cNvPr id="3257" name="Google Shape;3257;p60"/>
            <p:cNvGrpSpPr/>
            <p:nvPr/>
          </p:nvGrpSpPr>
          <p:grpSpPr>
            <a:xfrm>
              <a:off x="-247600" y="182425"/>
              <a:ext cx="5158950" cy="322500"/>
              <a:chOff x="-247600" y="182425"/>
              <a:chExt cx="5158950" cy="322500"/>
            </a:xfrm>
          </p:grpSpPr>
          <p:sp>
            <p:nvSpPr>
              <p:cNvPr id="3258" name="Google Shape;3258;p6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6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6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6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6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6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6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6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6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6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6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6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70" name="Google Shape;3270;p60"/>
            <p:cNvGrpSpPr/>
            <p:nvPr/>
          </p:nvGrpSpPr>
          <p:grpSpPr>
            <a:xfrm>
              <a:off x="-9475" y="-250950"/>
              <a:ext cx="4720800" cy="322500"/>
              <a:chOff x="190550" y="182425"/>
              <a:chExt cx="4720800" cy="322500"/>
            </a:xfrm>
          </p:grpSpPr>
          <p:sp>
            <p:nvSpPr>
              <p:cNvPr id="3271" name="Google Shape;3271;p6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6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6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6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6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6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6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6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6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6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6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82" name="Google Shape;3282;p60"/>
            <p:cNvGrpSpPr/>
            <p:nvPr/>
          </p:nvGrpSpPr>
          <p:grpSpPr>
            <a:xfrm>
              <a:off x="-247600" y="1082525"/>
              <a:ext cx="3844500" cy="322500"/>
              <a:chOff x="-247600" y="182425"/>
              <a:chExt cx="3844500" cy="322500"/>
            </a:xfrm>
          </p:grpSpPr>
          <p:sp>
            <p:nvSpPr>
              <p:cNvPr id="3283" name="Google Shape;3283;p6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6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6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6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6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6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6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6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6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92" name="Google Shape;3292;p60"/>
            <p:cNvGrpSpPr/>
            <p:nvPr/>
          </p:nvGrpSpPr>
          <p:grpSpPr>
            <a:xfrm>
              <a:off x="-9475" y="649150"/>
              <a:ext cx="4720800" cy="322500"/>
              <a:chOff x="190550" y="182425"/>
              <a:chExt cx="4720800" cy="322500"/>
            </a:xfrm>
          </p:grpSpPr>
          <p:sp>
            <p:nvSpPr>
              <p:cNvPr id="3293" name="Google Shape;3293;p6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6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6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6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6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6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6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6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6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6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6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304" name="Google Shape;3304;p60"/>
          <p:cNvPicPr preferRelativeResize="0"/>
          <p:nvPr/>
        </p:nvPicPr>
        <p:blipFill>
          <a:blip r:embed="rId3">
            <a:alphaModFix/>
          </a:blip>
          <a:stretch>
            <a:fillRect/>
          </a:stretch>
        </p:blipFill>
        <p:spPr>
          <a:xfrm>
            <a:off x="6877793" y="4237379"/>
            <a:ext cx="2811057" cy="624926"/>
          </a:xfrm>
          <a:prstGeom prst="rect">
            <a:avLst/>
          </a:prstGeom>
          <a:noFill/>
          <a:ln>
            <a:noFill/>
          </a:ln>
        </p:spPr>
      </p:pic>
      <p:pic>
        <p:nvPicPr>
          <p:cNvPr id="3305" name="Google Shape;3305;p60"/>
          <p:cNvPicPr preferRelativeResize="0"/>
          <p:nvPr/>
        </p:nvPicPr>
        <p:blipFill>
          <a:blip r:embed="rId4">
            <a:alphaModFix/>
          </a:blip>
          <a:stretch>
            <a:fillRect/>
          </a:stretch>
        </p:blipFill>
        <p:spPr>
          <a:xfrm flipH="1" rot="10800000">
            <a:off x="-1" y="4467224"/>
            <a:ext cx="2547124" cy="69377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TITLE_ONLY_5">
    <p:spTree>
      <p:nvGrpSpPr>
        <p:cNvPr id="3306" name="Shape 3306"/>
        <p:cNvGrpSpPr/>
        <p:nvPr/>
      </p:nvGrpSpPr>
      <p:grpSpPr>
        <a:xfrm>
          <a:off x="0" y="0"/>
          <a:ext cx="0" cy="0"/>
          <a:chOff x="0" y="0"/>
          <a:chExt cx="0" cy="0"/>
        </a:xfrm>
      </p:grpSpPr>
      <p:sp>
        <p:nvSpPr>
          <p:cNvPr id="3307" name="Google Shape;3307;p61"/>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308" name="Google Shape;3308;p61"/>
          <p:cNvPicPr preferRelativeResize="0"/>
          <p:nvPr/>
        </p:nvPicPr>
        <p:blipFill>
          <a:blip r:embed="rId2">
            <a:alphaModFix/>
          </a:blip>
          <a:stretch>
            <a:fillRect/>
          </a:stretch>
        </p:blipFill>
        <p:spPr>
          <a:xfrm>
            <a:off x="68024" y="3568136"/>
            <a:ext cx="1789121" cy="1575361"/>
          </a:xfrm>
          <a:prstGeom prst="rect">
            <a:avLst/>
          </a:prstGeom>
          <a:noFill/>
          <a:ln>
            <a:noFill/>
          </a:ln>
        </p:spPr>
      </p:pic>
      <p:pic>
        <p:nvPicPr>
          <p:cNvPr id="3309" name="Google Shape;3309;p61"/>
          <p:cNvPicPr preferRelativeResize="0"/>
          <p:nvPr/>
        </p:nvPicPr>
        <p:blipFill>
          <a:blip r:embed="rId3">
            <a:alphaModFix/>
          </a:blip>
          <a:stretch>
            <a:fillRect/>
          </a:stretch>
        </p:blipFill>
        <p:spPr>
          <a:xfrm>
            <a:off x="1500525" y="4077927"/>
            <a:ext cx="1249525" cy="1233899"/>
          </a:xfrm>
          <a:prstGeom prst="rect">
            <a:avLst/>
          </a:prstGeom>
          <a:noFill/>
          <a:ln>
            <a:noFill/>
          </a:ln>
        </p:spPr>
      </p:pic>
      <p:grpSp>
        <p:nvGrpSpPr>
          <p:cNvPr id="3310" name="Google Shape;3310;p61"/>
          <p:cNvGrpSpPr/>
          <p:nvPr/>
        </p:nvGrpSpPr>
        <p:grpSpPr>
          <a:xfrm>
            <a:off x="269063" y="4387625"/>
            <a:ext cx="1653750" cy="755875"/>
            <a:chOff x="6858050" y="-23775"/>
            <a:chExt cx="1653750" cy="755875"/>
          </a:xfrm>
        </p:grpSpPr>
        <p:grpSp>
          <p:nvGrpSpPr>
            <p:cNvPr id="3311" name="Google Shape;3311;p61"/>
            <p:cNvGrpSpPr/>
            <p:nvPr/>
          </p:nvGrpSpPr>
          <p:grpSpPr>
            <a:xfrm flipH="1">
              <a:off x="6858050" y="409600"/>
              <a:ext cx="1653750" cy="322500"/>
              <a:chOff x="628700" y="182425"/>
              <a:chExt cx="1653750" cy="322500"/>
            </a:xfrm>
          </p:grpSpPr>
          <p:sp>
            <p:nvSpPr>
              <p:cNvPr id="3312" name="Google Shape;3312;p6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6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6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6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16" name="Google Shape;3316;p61"/>
            <p:cNvGrpSpPr/>
            <p:nvPr/>
          </p:nvGrpSpPr>
          <p:grpSpPr>
            <a:xfrm flipH="1">
              <a:off x="7077125" y="-23775"/>
              <a:ext cx="1215600" cy="322500"/>
              <a:chOff x="628700" y="182425"/>
              <a:chExt cx="1215600" cy="322500"/>
            </a:xfrm>
          </p:grpSpPr>
          <p:sp>
            <p:nvSpPr>
              <p:cNvPr id="3317" name="Google Shape;3317;p6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8" name="Google Shape;3318;p6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6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20" name="Google Shape;3320;p61"/>
          <p:cNvGrpSpPr/>
          <p:nvPr/>
        </p:nvGrpSpPr>
        <p:grpSpPr>
          <a:xfrm>
            <a:off x="269063" y="3599938"/>
            <a:ext cx="1653750" cy="755875"/>
            <a:chOff x="6858050" y="-23775"/>
            <a:chExt cx="1653750" cy="755875"/>
          </a:xfrm>
        </p:grpSpPr>
        <p:grpSp>
          <p:nvGrpSpPr>
            <p:cNvPr id="3321" name="Google Shape;3321;p61"/>
            <p:cNvGrpSpPr/>
            <p:nvPr/>
          </p:nvGrpSpPr>
          <p:grpSpPr>
            <a:xfrm flipH="1">
              <a:off x="6858050" y="409600"/>
              <a:ext cx="1653750" cy="322500"/>
              <a:chOff x="628700" y="182425"/>
              <a:chExt cx="1653750" cy="322500"/>
            </a:xfrm>
          </p:grpSpPr>
          <p:sp>
            <p:nvSpPr>
              <p:cNvPr id="3322" name="Google Shape;3322;p6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3" name="Google Shape;3323;p6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4" name="Google Shape;3324;p6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5" name="Google Shape;3325;p6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6" name="Google Shape;3326;p61"/>
            <p:cNvGrpSpPr/>
            <p:nvPr/>
          </p:nvGrpSpPr>
          <p:grpSpPr>
            <a:xfrm flipH="1">
              <a:off x="7077125" y="-23775"/>
              <a:ext cx="777450" cy="322500"/>
              <a:chOff x="1066850" y="182425"/>
              <a:chExt cx="777450" cy="322500"/>
            </a:xfrm>
          </p:grpSpPr>
          <p:sp>
            <p:nvSpPr>
              <p:cNvPr id="3327" name="Google Shape;3327;p6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6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329" name="Google Shape;3329;p61"/>
          <p:cNvPicPr preferRelativeResize="0"/>
          <p:nvPr/>
        </p:nvPicPr>
        <p:blipFill>
          <a:blip r:embed="rId4">
            <a:alphaModFix/>
          </a:blip>
          <a:stretch>
            <a:fillRect/>
          </a:stretch>
        </p:blipFill>
        <p:spPr>
          <a:xfrm>
            <a:off x="6824564" y="2970484"/>
            <a:ext cx="2963227" cy="2895476"/>
          </a:xfrm>
          <a:prstGeom prst="rect">
            <a:avLst/>
          </a:prstGeom>
          <a:noFill/>
          <a:ln>
            <a:noFill/>
          </a:ln>
        </p:spPr>
      </p:pic>
      <p:grpSp>
        <p:nvGrpSpPr>
          <p:cNvPr id="3330" name="Google Shape;3330;p61"/>
          <p:cNvGrpSpPr/>
          <p:nvPr/>
        </p:nvGrpSpPr>
        <p:grpSpPr>
          <a:xfrm>
            <a:off x="4387888" y="3520850"/>
            <a:ext cx="4958925" cy="1722675"/>
            <a:chOff x="4387888" y="3520850"/>
            <a:chExt cx="4958925" cy="1722675"/>
          </a:xfrm>
        </p:grpSpPr>
        <p:grpSp>
          <p:nvGrpSpPr>
            <p:cNvPr id="3331" name="Google Shape;3331;p61"/>
            <p:cNvGrpSpPr/>
            <p:nvPr/>
          </p:nvGrpSpPr>
          <p:grpSpPr>
            <a:xfrm flipH="1">
              <a:off x="4549813" y="4921025"/>
              <a:ext cx="4720800" cy="322500"/>
              <a:chOff x="190550" y="182425"/>
              <a:chExt cx="4720800" cy="322500"/>
            </a:xfrm>
          </p:grpSpPr>
          <p:sp>
            <p:nvSpPr>
              <p:cNvPr id="3332" name="Google Shape;3332;p6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6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6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6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6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6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6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6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6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6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6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43" name="Google Shape;3343;p61"/>
            <p:cNvGrpSpPr/>
            <p:nvPr/>
          </p:nvGrpSpPr>
          <p:grpSpPr>
            <a:xfrm flipH="1">
              <a:off x="5940463" y="3987575"/>
              <a:ext cx="3406350" cy="322500"/>
              <a:chOff x="-247600" y="182425"/>
              <a:chExt cx="3406350" cy="322500"/>
            </a:xfrm>
          </p:grpSpPr>
          <p:sp>
            <p:nvSpPr>
              <p:cNvPr id="3344" name="Google Shape;3344;p6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6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6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6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6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6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6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6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2" name="Google Shape;3352;p61"/>
            <p:cNvGrpSpPr/>
            <p:nvPr/>
          </p:nvGrpSpPr>
          <p:grpSpPr>
            <a:xfrm flipH="1">
              <a:off x="7016788" y="3520850"/>
              <a:ext cx="2091900" cy="322500"/>
              <a:chOff x="-247600" y="182425"/>
              <a:chExt cx="2091900" cy="322500"/>
            </a:xfrm>
          </p:grpSpPr>
          <p:sp>
            <p:nvSpPr>
              <p:cNvPr id="3353" name="Google Shape;3353;p6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6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6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6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6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8" name="Google Shape;3358;p61"/>
            <p:cNvGrpSpPr/>
            <p:nvPr/>
          </p:nvGrpSpPr>
          <p:grpSpPr>
            <a:xfrm flipH="1">
              <a:off x="4387888" y="4454300"/>
              <a:ext cx="4720800" cy="322500"/>
              <a:chOff x="190550" y="182425"/>
              <a:chExt cx="4720800" cy="322500"/>
            </a:xfrm>
          </p:grpSpPr>
          <p:sp>
            <p:nvSpPr>
              <p:cNvPr id="3359" name="Google Shape;3359;p6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6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6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6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6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6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6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6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6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6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6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370" name="Google Shape;3370;p61"/>
          <p:cNvPicPr preferRelativeResize="0"/>
          <p:nvPr/>
        </p:nvPicPr>
        <p:blipFill>
          <a:blip r:embed="rId5">
            <a:alphaModFix/>
          </a:blip>
          <a:stretch>
            <a:fillRect/>
          </a:stretch>
        </p:blipFill>
        <p:spPr>
          <a:xfrm flipH="1" rot="10800000">
            <a:off x="6391291" y="-6"/>
            <a:ext cx="2515311" cy="103071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4" name="Shape 324"/>
        <p:cNvGrpSpPr/>
        <p:nvPr/>
      </p:nvGrpSpPr>
      <p:grpSpPr>
        <a:xfrm>
          <a:off x="0" y="0"/>
          <a:ext cx="0" cy="0"/>
          <a:chOff x="0" y="0"/>
          <a:chExt cx="0" cy="0"/>
        </a:xfrm>
      </p:grpSpPr>
      <p:sp>
        <p:nvSpPr>
          <p:cNvPr id="325" name="Google Shape;325;p7"/>
          <p:cNvSpPr txBox="1"/>
          <p:nvPr>
            <p:ph type="title"/>
          </p:nvPr>
        </p:nvSpPr>
        <p:spPr>
          <a:xfrm>
            <a:off x="4243600" y="1491463"/>
            <a:ext cx="4185300" cy="1360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26" name="Google Shape;326;p7"/>
          <p:cNvSpPr txBox="1"/>
          <p:nvPr>
            <p:ph idx="1" type="body"/>
          </p:nvPr>
        </p:nvSpPr>
        <p:spPr>
          <a:xfrm>
            <a:off x="4238700" y="2699538"/>
            <a:ext cx="4185300" cy="952500"/>
          </a:xfrm>
          <a:prstGeom prst="rect">
            <a:avLst/>
          </a:prstGeom>
        </p:spPr>
        <p:txBody>
          <a:bodyPr anchorCtr="0" anchor="ctr" bIns="91425" lIns="91425" spcFirstLastPara="1" rIns="91425" wrap="square" tIns="91425">
            <a:noAutofit/>
          </a:bodyPr>
          <a:lstStyle>
            <a:lvl1pPr indent="-317500" lvl="0" marL="457200" rtl="0">
              <a:lnSpc>
                <a:spcPct val="115000"/>
              </a:lnSpc>
              <a:spcBef>
                <a:spcPts val="0"/>
              </a:spcBef>
              <a:spcAft>
                <a:spcPts val="0"/>
              </a:spcAft>
              <a:buClr>
                <a:srgbClr val="434343"/>
              </a:buClr>
              <a:buSzPts val="1400"/>
              <a:buChar char="●"/>
              <a:defRPr sz="1400"/>
            </a:lvl1pPr>
            <a:lvl2pPr indent="-317500" lvl="1" marL="914400" rtl="0">
              <a:lnSpc>
                <a:spcPct val="115000"/>
              </a:lnSpc>
              <a:spcBef>
                <a:spcPts val="0"/>
              </a:spcBef>
              <a:spcAft>
                <a:spcPts val="0"/>
              </a:spcAft>
              <a:buClr>
                <a:srgbClr val="434343"/>
              </a:buClr>
              <a:buSzPts val="1400"/>
              <a:buChar char="○"/>
              <a:defRPr>
                <a:solidFill>
                  <a:srgbClr val="434343"/>
                </a:solidFill>
              </a:defRPr>
            </a:lvl2pPr>
            <a:lvl3pPr indent="-317500" lvl="2" marL="1371600" rtl="0">
              <a:lnSpc>
                <a:spcPct val="115000"/>
              </a:lnSpc>
              <a:spcBef>
                <a:spcPts val="0"/>
              </a:spcBef>
              <a:spcAft>
                <a:spcPts val="0"/>
              </a:spcAft>
              <a:buClr>
                <a:srgbClr val="434343"/>
              </a:buClr>
              <a:buSzPts val="1400"/>
              <a:buChar char="■"/>
              <a:defRPr>
                <a:solidFill>
                  <a:srgbClr val="434343"/>
                </a:solidFill>
              </a:defRPr>
            </a:lvl3pPr>
            <a:lvl4pPr indent="-317500" lvl="3" marL="1828800" rtl="0">
              <a:lnSpc>
                <a:spcPct val="115000"/>
              </a:lnSpc>
              <a:spcBef>
                <a:spcPts val="0"/>
              </a:spcBef>
              <a:spcAft>
                <a:spcPts val="0"/>
              </a:spcAft>
              <a:buClr>
                <a:srgbClr val="434343"/>
              </a:buClr>
              <a:buSzPts val="1400"/>
              <a:buChar char="●"/>
              <a:defRPr>
                <a:solidFill>
                  <a:srgbClr val="434343"/>
                </a:solidFill>
              </a:defRPr>
            </a:lvl4pPr>
            <a:lvl5pPr indent="-317500" lvl="4" marL="2286000" rtl="0">
              <a:lnSpc>
                <a:spcPct val="115000"/>
              </a:lnSpc>
              <a:spcBef>
                <a:spcPts val="0"/>
              </a:spcBef>
              <a:spcAft>
                <a:spcPts val="0"/>
              </a:spcAft>
              <a:buClr>
                <a:srgbClr val="434343"/>
              </a:buClr>
              <a:buSzPts val="1400"/>
              <a:buChar char="○"/>
              <a:defRPr>
                <a:solidFill>
                  <a:srgbClr val="434343"/>
                </a:solidFill>
              </a:defRPr>
            </a:lvl5pPr>
            <a:lvl6pPr indent="-317500" lvl="5" marL="2743200" rtl="0">
              <a:lnSpc>
                <a:spcPct val="115000"/>
              </a:lnSpc>
              <a:spcBef>
                <a:spcPts val="0"/>
              </a:spcBef>
              <a:spcAft>
                <a:spcPts val="0"/>
              </a:spcAft>
              <a:buClr>
                <a:srgbClr val="434343"/>
              </a:buClr>
              <a:buSzPts val="1400"/>
              <a:buChar char="■"/>
              <a:defRPr>
                <a:solidFill>
                  <a:srgbClr val="434343"/>
                </a:solidFill>
              </a:defRPr>
            </a:lvl6pPr>
            <a:lvl7pPr indent="-317500" lvl="6" marL="3200400" rtl="0">
              <a:lnSpc>
                <a:spcPct val="115000"/>
              </a:lnSpc>
              <a:spcBef>
                <a:spcPts val="0"/>
              </a:spcBef>
              <a:spcAft>
                <a:spcPts val="0"/>
              </a:spcAft>
              <a:buClr>
                <a:srgbClr val="434343"/>
              </a:buClr>
              <a:buSzPts val="1400"/>
              <a:buChar char="●"/>
              <a:defRPr>
                <a:solidFill>
                  <a:srgbClr val="434343"/>
                </a:solidFill>
              </a:defRPr>
            </a:lvl7pPr>
            <a:lvl8pPr indent="-317500" lvl="7" marL="3657600" rtl="0">
              <a:lnSpc>
                <a:spcPct val="115000"/>
              </a:lnSpc>
              <a:spcBef>
                <a:spcPts val="0"/>
              </a:spcBef>
              <a:spcAft>
                <a:spcPts val="0"/>
              </a:spcAft>
              <a:buClr>
                <a:srgbClr val="434343"/>
              </a:buClr>
              <a:buSzPts val="1400"/>
              <a:buChar char="○"/>
              <a:defRPr>
                <a:solidFill>
                  <a:srgbClr val="434343"/>
                </a:solidFill>
              </a:defRPr>
            </a:lvl8pPr>
            <a:lvl9pPr indent="-317500" lvl="8" marL="4114800" rtl="0">
              <a:lnSpc>
                <a:spcPct val="115000"/>
              </a:lnSpc>
              <a:spcBef>
                <a:spcPts val="0"/>
              </a:spcBef>
              <a:spcAft>
                <a:spcPts val="0"/>
              </a:spcAft>
              <a:buClr>
                <a:srgbClr val="434343"/>
              </a:buClr>
              <a:buSzPts val="1400"/>
              <a:buChar char="■"/>
              <a:defRPr>
                <a:solidFill>
                  <a:srgbClr val="434343"/>
                </a:solidFill>
              </a:defRPr>
            </a:lvl9pPr>
          </a:lstStyle>
          <a:p/>
        </p:txBody>
      </p:sp>
      <p:pic>
        <p:nvPicPr>
          <p:cNvPr id="327" name="Google Shape;327;p7"/>
          <p:cNvPicPr preferRelativeResize="0"/>
          <p:nvPr/>
        </p:nvPicPr>
        <p:blipFill>
          <a:blip r:embed="rId2">
            <a:alphaModFix/>
          </a:blip>
          <a:stretch>
            <a:fillRect/>
          </a:stretch>
        </p:blipFill>
        <p:spPr>
          <a:xfrm>
            <a:off x="7092424" y="-357287"/>
            <a:ext cx="1228450" cy="1213075"/>
          </a:xfrm>
          <a:prstGeom prst="rect">
            <a:avLst/>
          </a:prstGeom>
          <a:noFill/>
          <a:ln>
            <a:noFill/>
          </a:ln>
        </p:spPr>
      </p:pic>
      <p:pic>
        <p:nvPicPr>
          <p:cNvPr id="328" name="Google Shape;328;p7"/>
          <p:cNvPicPr preferRelativeResize="0"/>
          <p:nvPr/>
        </p:nvPicPr>
        <p:blipFill>
          <a:blip r:embed="rId3">
            <a:alphaModFix/>
          </a:blip>
          <a:stretch>
            <a:fillRect/>
          </a:stretch>
        </p:blipFill>
        <p:spPr>
          <a:xfrm rot="-5400000">
            <a:off x="7461799" y="106886"/>
            <a:ext cx="1789121" cy="1575361"/>
          </a:xfrm>
          <a:prstGeom prst="rect">
            <a:avLst/>
          </a:prstGeom>
          <a:noFill/>
          <a:ln>
            <a:noFill/>
          </a:ln>
        </p:spPr>
      </p:pic>
      <p:grpSp>
        <p:nvGrpSpPr>
          <p:cNvPr id="329" name="Google Shape;329;p7"/>
          <p:cNvGrpSpPr/>
          <p:nvPr/>
        </p:nvGrpSpPr>
        <p:grpSpPr>
          <a:xfrm>
            <a:off x="7776000" y="855800"/>
            <a:ext cx="1653750" cy="755875"/>
            <a:chOff x="6858050" y="-23775"/>
            <a:chExt cx="1653750" cy="755875"/>
          </a:xfrm>
        </p:grpSpPr>
        <p:grpSp>
          <p:nvGrpSpPr>
            <p:cNvPr id="330" name="Google Shape;330;p7"/>
            <p:cNvGrpSpPr/>
            <p:nvPr/>
          </p:nvGrpSpPr>
          <p:grpSpPr>
            <a:xfrm flipH="1">
              <a:off x="6858050" y="409600"/>
              <a:ext cx="1653750" cy="322500"/>
              <a:chOff x="628700" y="182425"/>
              <a:chExt cx="1653750" cy="322500"/>
            </a:xfrm>
          </p:grpSpPr>
          <p:sp>
            <p:nvSpPr>
              <p:cNvPr id="331" name="Google Shape;331;p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 name="Google Shape;335;p7"/>
            <p:cNvGrpSpPr/>
            <p:nvPr/>
          </p:nvGrpSpPr>
          <p:grpSpPr>
            <a:xfrm flipH="1">
              <a:off x="7077125" y="-23775"/>
              <a:ext cx="1215600" cy="322500"/>
              <a:chOff x="628700" y="182425"/>
              <a:chExt cx="1215600" cy="322500"/>
            </a:xfrm>
          </p:grpSpPr>
          <p:sp>
            <p:nvSpPr>
              <p:cNvPr id="336" name="Google Shape;336;p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9" name="Google Shape;339;p7"/>
          <p:cNvGrpSpPr/>
          <p:nvPr/>
        </p:nvGrpSpPr>
        <p:grpSpPr>
          <a:xfrm>
            <a:off x="6858050" y="71475"/>
            <a:ext cx="2124325" cy="755875"/>
            <a:chOff x="6858050" y="71475"/>
            <a:chExt cx="2124325" cy="755875"/>
          </a:xfrm>
        </p:grpSpPr>
        <p:grpSp>
          <p:nvGrpSpPr>
            <p:cNvPr id="340" name="Google Shape;340;p7"/>
            <p:cNvGrpSpPr/>
            <p:nvPr/>
          </p:nvGrpSpPr>
          <p:grpSpPr>
            <a:xfrm>
              <a:off x="6858050" y="71475"/>
              <a:ext cx="1653750" cy="755875"/>
              <a:chOff x="6858050" y="-23775"/>
              <a:chExt cx="1653750" cy="755875"/>
            </a:xfrm>
          </p:grpSpPr>
          <p:grpSp>
            <p:nvGrpSpPr>
              <p:cNvPr id="341" name="Google Shape;341;p7"/>
              <p:cNvGrpSpPr/>
              <p:nvPr/>
            </p:nvGrpSpPr>
            <p:grpSpPr>
              <a:xfrm flipH="1">
                <a:off x="6858050" y="409600"/>
                <a:ext cx="1653750" cy="322500"/>
                <a:chOff x="628700" y="182425"/>
                <a:chExt cx="1653750" cy="322500"/>
              </a:xfrm>
            </p:grpSpPr>
            <p:sp>
              <p:nvSpPr>
                <p:cNvPr id="342" name="Google Shape;342;p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6" name="Google Shape;346;p7"/>
              <p:cNvGrpSpPr/>
              <p:nvPr/>
            </p:nvGrpSpPr>
            <p:grpSpPr>
              <a:xfrm flipH="1">
                <a:off x="7077125" y="-23775"/>
                <a:ext cx="1215600" cy="322500"/>
                <a:chOff x="628700" y="182425"/>
                <a:chExt cx="1215600" cy="322500"/>
              </a:xfrm>
            </p:grpSpPr>
            <p:sp>
              <p:nvSpPr>
                <p:cNvPr id="347" name="Google Shape;347;p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0" name="Google Shape;350;p7"/>
            <p:cNvGrpSpPr/>
            <p:nvPr/>
          </p:nvGrpSpPr>
          <p:grpSpPr>
            <a:xfrm>
              <a:off x="8424000" y="71475"/>
              <a:ext cx="558375" cy="755875"/>
              <a:chOff x="7953425" y="-23775"/>
              <a:chExt cx="558375" cy="755875"/>
            </a:xfrm>
          </p:grpSpPr>
          <p:sp>
            <p:nvSpPr>
              <p:cNvPr id="351" name="Google Shape;351;p7"/>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7"/>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53" name="Google Shape;353;p7"/>
          <p:cNvPicPr preferRelativeResize="0"/>
          <p:nvPr/>
        </p:nvPicPr>
        <p:blipFill rotWithShape="1">
          <a:blip r:embed="rId4">
            <a:alphaModFix/>
          </a:blip>
          <a:srcRect b="0" l="0" r="0" t="13081"/>
          <a:stretch/>
        </p:blipFill>
        <p:spPr>
          <a:xfrm rot="10800000">
            <a:off x="50" y="682700"/>
            <a:ext cx="9144000" cy="4470325"/>
          </a:xfrm>
          <a:prstGeom prst="rect">
            <a:avLst/>
          </a:prstGeom>
          <a:noFill/>
          <a:ln>
            <a:noFill/>
          </a:ln>
        </p:spPr>
      </p:pic>
      <p:grpSp>
        <p:nvGrpSpPr>
          <p:cNvPr id="354" name="Google Shape;354;p7"/>
          <p:cNvGrpSpPr/>
          <p:nvPr/>
        </p:nvGrpSpPr>
        <p:grpSpPr>
          <a:xfrm>
            <a:off x="4470825" y="3420825"/>
            <a:ext cx="4958925" cy="1722675"/>
            <a:chOff x="4387888" y="3520850"/>
            <a:chExt cx="4958925" cy="1722675"/>
          </a:xfrm>
        </p:grpSpPr>
        <p:grpSp>
          <p:nvGrpSpPr>
            <p:cNvPr id="355" name="Google Shape;355;p7"/>
            <p:cNvGrpSpPr/>
            <p:nvPr/>
          </p:nvGrpSpPr>
          <p:grpSpPr>
            <a:xfrm flipH="1">
              <a:off x="4549813" y="4921025"/>
              <a:ext cx="4720800" cy="322500"/>
              <a:chOff x="190550" y="182425"/>
              <a:chExt cx="4720800" cy="322500"/>
            </a:xfrm>
          </p:grpSpPr>
          <p:sp>
            <p:nvSpPr>
              <p:cNvPr id="356" name="Google Shape;356;p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7" name="Google Shape;367;p7"/>
            <p:cNvGrpSpPr/>
            <p:nvPr/>
          </p:nvGrpSpPr>
          <p:grpSpPr>
            <a:xfrm flipH="1">
              <a:off x="5940463" y="3987575"/>
              <a:ext cx="3406350" cy="322500"/>
              <a:chOff x="-247600" y="182425"/>
              <a:chExt cx="3406350" cy="322500"/>
            </a:xfrm>
          </p:grpSpPr>
          <p:sp>
            <p:nvSpPr>
              <p:cNvPr id="368" name="Google Shape;368;p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6" name="Google Shape;376;p7"/>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7" name="Google Shape;377;p7"/>
            <p:cNvGrpSpPr/>
            <p:nvPr/>
          </p:nvGrpSpPr>
          <p:grpSpPr>
            <a:xfrm flipH="1">
              <a:off x="4387888" y="4454300"/>
              <a:ext cx="4720800" cy="322500"/>
              <a:chOff x="190550" y="182425"/>
              <a:chExt cx="4720800" cy="322500"/>
            </a:xfrm>
          </p:grpSpPr>
          <p:sp>
            <p:nvSpPr>
              <p:cNvPr id="378" name="Google Shape;378;p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TITLE_ONLY_6">
    <p:spTree>
      <p:nvGrpSpPr>
        <p:cNvPr id="3371" name="Shape 3371"/>
        <p:cNvGrpSpPr/>
        <p:nvPr/>
      </p:nvGrpSpPr>
      <p:grpSpPr>
        <a:xfrm>
          <a:off x="0" y="0"/>
          <a:ext cx="0" cy="0"/>
          <a:chOff x="0" y="0"/>
          <a:chExt cx="0" cy="0"/>
        </a:xfrm>
      </p:grpSpPr>
      <p:sp>
        <p:nvSpPr>
          <p:cNvPr id="3372" name="Google Shape;3372;p62"/>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373" name="Google Shape;3373;p62"/>
          <p:cNvPicPr preferRelativeResize="0"/>
          <p:nvPr/>
        </p:nvPicPr>
        <p:blipFill>
          <a:blip r:embed="rId2">
            <a:alphaModFix/>
          </a:blip>
          <a:stretch>
            <a:fillRect/>
          </a:stretch>
        </p:blipFill>
        <p:spPr>
          <a:xfrm flipH="1" rot="10800000">
            <a:off x="-1" y="4467224"/>
            <a:ext cx="2547124" cy="693775"/>
          </a:xfrm>
          <a:prstGeom prst="rect">
            <a:avLst/>
          </a:prstGeom>
          <a:noFill/>
          <a:ln>
            <a:noFill/>
          </a:ln>
        </p:spPr>
      </p:pic>
      <p:pic>
        <p:nvPicPr>
          <p:cNvPr id="3374" name="Google Shape;3374;p62"/>
          <p:cNvPicPr preferRelativeResize="0"/>
          <p:nvPr/>
        </p:nvPicPr>
        <p:blipFill>
          <a:blip r:embed="rId3">
            <a:alphaModFix/>
          </a:blip>
          <a:stretch>
            <a:fillRect/>
          </a:stretch>
        </p:blipFill>
        <p:spPr>
          <a:xfrm>
            <a:off x="0" y="2048372"/>
            <a:ext cx="1352500" cy="1956352"/>
          </a:xfrm>
          <a:prstGeom prst="rect">
            <a:avLst/>
          </a:prstGeom>
          <a:noFill/>
          <a:ln>
            <a:noFill/>
          </a:ln>
        </p:spPr>
      </p:pic>
      <p:pic>
        <p:nvPicPr>
          <p:cNvPr id="3375" name="Google Shape;3375;p62"/>
          <p:cNvPicPr preferRelativeResize="0"/>
          <p:nvPr/>
        </p:nvPicPr>
        <p:blipFill>
          <a:blip r:embed="rId4">
            <a:alphaModFix amt="83000"/>
          </a:blip>
          <a:stretch>
            <a:fillRect/>
          </a:stretch>
        </p:blipFill>
        <p:spPr>
          <a:xfrm rot="6525467">
            <a:off x="7074438" y="428203"/>
            <a:ext cx="3118921" cy="1979919"/>
          </a:xfrm>
          <a:prstGeom prst="rect">
            <a:avLst/>
          </a:prstGeom>
          <a:noFill/>
          <a:ln>
            <a:noFill/>
          </a:ln>
        </p:spPr>
      </p:pic>
      <p:pic>
        <p:nvPicPr>
          <p:cNvPr id="3376" name="Google Shape;3376;p62"/>
          <p:cNvPicPr preferRelativeResize="0"/>
          <p:nvPr/>
        </p:nvPicPr>
        <p:blipFill>
          <a:blip r:embed="rId5">
            <a:alphaModFix amt="85000"/>
          </a:blip>
          <a:stretch>
            <a:fillRect/>
          </a:stretch>
        </p:blipFill>
        <p:spPr>
          <a:xfrm>
            <a:off x="6411574" y="336723"/>
            <a:ext cx="2200551" cy="676600"/>
          </a:xfrm>
          <a:prstGeom prst="rect">
            <a:avLst/>
          </a:prstGeom>
          <a:noFill/>
          <a:ln>
            <a:noFill/>
          </a:ln>
        </p:spPr>
      </p:pic>
      <p:grpSp>
        <p:nvGrpSpPr>
          <p:cNvPr id="3377" name="Google Shape;3377;p62"/>
          <p:cNvGrpSpPr/>
          <p:nvPr/>
        </p:nvGrpSpPr>
        <p:grpSpPr>
          <a:xfrm>
            <a:off x="7052100" y="-36125"/>
            <a:ext cx="2091900" cy="2916900"/>
            <a:chOff x="7052100" y="-36125"/>
            <a:chExt cx="2091900" cy="2916900"/>
          </a:xfrm>
        </p:grpSpPr>
        <p:grpSp>
          <p:nvGrpSpPr>
            <p:cNvPr id="3378" name="Google Shape;3378;p62"/>
            <p:cNvGrpSpPr/>
            <p:nvPr/>
          </p:nvGrpSpPr>
          <p:grpSpPr>
            <a:xfrm>
              <a:off x="7052100" y="760025"/>
              <a:ext cx="2091900" cy="322500"/>
              <a:chOff x="7052100" y="3987575"/>
              <a:chExt cx="2091900" cy="322500"/>
            </a:xfrm>
          </p:grpSpPr>
          <p:sp>
            <p:nvSpPr>
              <p:cNvPr id="3379" name="Google Shape;3379;p62"/>
              <p:cNvSpPr/>
              <p:nvPr/>
            </p:nvSpPr>
            <p:spPr>
              <a:xfrm>
                <a:off x="749025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62"/>
              <p:cNvSpPr/>
              <p:nvPr/>
            </p:nvSpPr>
            <p:spPr>
              <a:xfrm>
                <a:off x="792840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62"/>
              <p:cNvSpPr/>
              <p:nvPr/>
            </p:nvSpPr>
            <p:spPr>
              <a:xfrm>
                <a:off x="836655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62"/>
              <p:cNvSpPr/>
              <p:nvPr/>
            </p:nvSpPr>
            <p:spPr>
              <a:xfrm>
                <a:off x="880470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62"/>
              <p:cNvSpPr/>
              <p:nvPr/>
            </p:nvSpPr>
            <p:spPr>
              <a:xfrm>
                <a:off x="705210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84" name="Google Shape;3384;p62"/>
            <p:cNvGrpSpPr/>
            <p:nvPr/>
          </p:nvGrpSpPr>
          <p:grpSpPr>
            <a:xfrm>
              <a:off x="7290225" y="1168838"/>
              <a:ext cx="1653750" cy="322500"/>
              <a:chOff x="7290225" y="3554200"/>
              <a:chExt cx="1653750" cy="322500"/>
            </a:xfrm>
          </p:grpSpPr>
          <p:sp>
            <p:nvSpPr>
              <p:cNvPr id="3385" name="Google Shape;3385;p62"/>
              <p:cNvSpPr/>
              <p:nvPr/>
            </p:nvSpPr>
            <p:spPr>
              <a:xfrm>
                <a:off x="729022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62"/>
              <p:cNvSpPr/>
              <p:nvPr/>
            </p:nvSpPr>
            <p:spPr>
              <a:xfrm>
                <a:off x="772837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7" name="Google Shape;3387;p62"/>
              <p:cNvSpPr/>
              <p:nvPr/>
            </p:nvSpPr>
            <p:spPr>
              <a:xfrm>
                <a:off x="816652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8" name="Google Shape;3388;p62"/>
              <p:cNvSpPr/>
              <p:nvPr/>
            </p:nvSpPr>
            <p:spPr>
              <a:xfrm>
                <a:off x="860467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89" name="Google Shape;3389;p62"/>
            <p:cNvGrpSpPr/>
            <p:nvPr/>
          </p:nvGrpSpPr>
          <p:grpSpPr>
            <a:xfrm>
              <a:off x="7052100" y="-36125"/>
              <a:ext cx="2091900" cy="322500"/>
              <a:chOff x="7052100" y="4887675"/>
              <a:chExt cx="2091900" cy="322500"/>
            </a:xfrm>
          </p:grpSpPr>
          <p:sp>
            <p:nvSpPr>
              <p:cNvPr id="3390" name="Google Shape;3390;p62"/>
              <p:cNvSpPr/>
              <p:nvPr/>
            </p:nvSpPr>
            <p:spPr>
              <a:xfrm>
                <a:off x="749025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62"/>
              <p:cNvSpPr/>
              <p:nvPr/>
            </p:nvSpPr>
            <p:spPr>
              <a:xfrm>
                <a:off x="792840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62"/>
              <p:cNvSpPr/>
              <p:nvPr/>
            </p:nvSpPr>
            <p:spPr>
              <a:xfrm>
                <a:off x="836655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62"/>
              <p:cNvSpPr/>
              <p:nvPr/>
            </p:nvSpPr>
            <p:spPr>
              <a:xfrm>
                <a:off x="880470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62"/>
              <p:cNvSpPr/>
              <p:nvPr/>
            </p:nvSpPr>
            <p:spPr>
              <a:xfrm>
                <a:off x="705210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5" name="Google Shape;3395;p62"/>
            <p:cNvGrpSpPr/>
            <p:nvPr/>
          </p:nvGrpSpPr>
          <p:grpSpPr>
            <a:xfrm>
              <a:off x="7290225" y="361950"/>
              <a:ext cx="1653750" cy="322500"/>
              <a:chOff x="7290225" y="4454300"/>
              <a:chExt cx="1653750" cy="322500"/>
            </a:xfrm>
          </p:grpSpPr>
          <p:sp>
            <p:nvSpPr>
              <p:cNvPr id="3396" name="Google Shape;3396;p62"/>
              <p:cNvSpPr/>
              <p:nvPr/>
            </p:nvSpPr>
            <p:spPr>
              <a:xfrm>
                <a:off x="729022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62"/>
              <p:cNvSpPr/>
              <p:nvPr/>
            </p:nvSpPr>
            <p:spPr>
              <a:xfrm>
                <a:off x="772837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p62"/>
              <p:cNvSpPr/>
              <p:nvPr/>
            </p:nvSpPr>
            <p:spPr>
              <a:xfrm>
                <a:off x="816652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62"/>
              <p:cNvSpPr/>
              <p:nvPr/>
            </p:nvSpPr>
            <p:spPr>
              <a:xfrm>
                <a:off x="860467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00" name="Google Shape;3400;p62"/>
            <p:cNvGrpSpPr/>
            <p:nvPr/>
          </p:nvGrpSpPr>
          <p:grpSpPr>
            <a:xfrm>
              <a:off x="7490250" y="1624675"/>
              <a:ext cx="1653750" cy="322500"/>
              <a:chOff x="7052100" y="3198350"/>
              <a:chExt cx="1653750" cy="322500"/>
            </a:xfrm>
          </p:grpSpPr>
          <p:sp>
            <p:nvSpPr>
              <p:cNvPr id="3401" name="Google Shape;3401;p62"/>
              <p:cNvSpPr/>
              <p:nvPr/>
            </p:nvSpPr>
            <p:spPr>
              <a:xfrm>
                <a:off x="749025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62"/>
              <p:cNvSpPr/>
              <p:nvPr/>
            </p:nvSpPr>
            <p:spPr>
              <a:xfrm>
                <a:off x="792840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62"/>
              <p:cNvSpPr/>
              <p:nvPr/>
            </p:nvSpPr>
            <p:spPr>
              <a:xfrm>
                <a:off x="836655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62"/>
              <p:cNvSpPr/>
              <p:nvPr/>
            </p:nvSpPr>
            <p:spPr>
              <a:xfrm>
                <a:off x="705210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05" name="Google Shape;3405;p62"/>
            <p:cNvGrpSpPr/>
            <p:nvPr/>
          </p:nvGrpSpPr>
          <p:grpSpPr>
            <a:xfrm>
              <a:off x="7709325" y="2095125"/>
              <a:ext cx="1215600" cy="322500"/>
              <a:chOff x="7290225" y="2764975"/>
              <a:chExt cx="1215600" cy="322500"/>
            </a:xfrm>
          </p:grpSpPr>
          <p:sp>
            <p:nvSpPr>
              <p:cNvPr id="3406" name="Google Shape;3406;p62"/>
              <p:cNvSpPr/>
              <p:nvPr/>
            </p:nvSpPr>
            <p:spPr>
              <a:xfrm>
                <a:off x="7290225" y="27649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62"/>
              <p:cNvSpPr/>
              <p:nvPr/>
            </p:nvSpPr>
            <p:spPr>
              <a:xfrm>
                <a:off x="7728375" y="27649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8" name="Google Shape;3408;p62"/>
              <p:cNvSpPr/>
              <p:nvPr/>
            </p:nvSpPr>
            <p:spPr>
              <a:xfrm>
                <a:off x="8166525" y="27649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09" name="Google Shape;3409;p62"/>
            <p:cNvGrpSpPr/>
            <p:nvPr/>
          </p:nvGrpSpPr>
          <p:grpSpPr>
            <a:xfrm>
              <a:off x="7490250" y="2558275"/>
              <a:ext cx="1653750" cy="322500"/>
              <a:chOff x="7052100" y="2409100"/>
              <a:chExt cx="1653750" cy="322500"/>
            </a:xfrm>
          </p:grpSpPr>
          <p:sp>
            <p:nvSpPr>
              <p:cNvPr id="3410" name="Google Shape;3410;p62"/>
              <p:cNvSpPr/>
              <p:nvPr/>
            </p:nvSpPr>
            <p:spPr>
              <a:xfrm>
                <a:off x="749025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1" name="Google Shape;3411;p62"/>
              <p:cNvSpPr/>
              <p:nvPr/>
            </p:nvSpPr>
            <p:spPr>
              <a:xfrm>
                <a:off x="792840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2" name="Google Shape;3412;p62"/>
              <p:cNvSpPr/>
              <p:nvPr/>
            </p:nvSpPr>
            <p:spPr>
              <a:xfrm>
                <a:off x="836655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3" name="Google Shape;3413;p62"/>
              <p:cNvSpPr/>
              <p:nvPr/>
            </p:nvSpPr>
            <p:spPr>
              <a:xfrm>
                <a:off x="705210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TITLE_ONLY_7">
    <p:spTree>
      <p:nvGrpSpPr>
        <p:cNvPr id="3414" name="Shape 3414"/>
        <p:cNvGrpSpPr/>
        <p:nvPr/>
      </p:nvGrpSpPr>
      <p:grpSpPr>
        <a:xfrm>
          <a:off x="0" y="0"/>
          <a:ext cx="0" cy="0"/>
          <a:chOff x="0" y="0"/>
          <a:chExt cx="0" cy="0"/>
        </a:xfrm>
      </p:grpSpPr>
      <p:sp>
        <p:nvSpPr>
          <p:cNvPr id="3415" name="Google Shape;3415;p63"/>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416" name="Google Shape;3416;p63"/>
          <p:cNvPicPr preferRelativeResize="0"/>
          <p:nvPr/>
        </p:nvPicPr>
        <p:blipFill>
          <a:blip r:embed="rId2">
            <a:alphaModFix/>
          </a:blip>
          <a:stretch>
            <a:fillRect/>
          </a:stretch>
        </p:blipFill>
        <p:spPr>
          <a:xfrm>
            <a:off x="5729300" y="263225"/>
            <a:ext cx="1862611" cy="572700"/>
          </a:xfrm>
          <a:prstGeom prst="rect">
            <a:avLst/>
          </a:prstGeom>
          <a:noFill/>
          <a:ln>
            <a:noFill/>
          </a:ln>
        </p:spPr>
      </p:pic>
      <p:pic>
        <p:nvPicPr>
          <p:cNvPr id="3417" name="Google Shape;3417;p63"/>
          <p:cNvPicPr preferRelativeResize="0"/>
          <p:nvPr/>
        </p:nvPicPr>
        <p:blipFill>
          <a:blip r:embed="rId3">
            <a:alphaModFix/>
          </a:blip>
          <a:stretch>
            <a:fillRect/>
          </a:stretch>
        </p:blipFill>
        <p:spPr>
          <a:xfrm flipH="1" rot="10800000">
            <a:off x="7021499" y="-1"/>
            <a:ext cx="1789121" cy="1575361"/>
          </a:xfrm>
          <a:prstGeom prst="rect">
            <a:avLst/>
          </a:prstGeom>
          <a:noFill/>
          <a:ln>
            <a:noFill/>
          </a:ln>
        </p:spPr>
      </p:pic>
      <p:pic>
        <p:nvPicPr>
          <p:cNvPr id="3418" name="Google Shape;3418;p63"/>
          <p:cNvPicPr preferRelativeResize="0"/>
          <p:nvPr/>
        </p:nvPicPr>
        <p:blipFill>
          <a:blip r:embed="rId4">
            <a:alphaModFix/>
          </a:blip>
          <a:stretch>
            <a:fillRect/>
          </a:stretch>
        </p:blipFill>
        <p:spPr>
          <a:xfrm>
            <a:off x="7974556" y="835913"/>
            <a:ext cx="394342" cy="461701"/>
          </a:xfrm>
          <a:prstGeom prst="rect">
            <a:avLst/>
          </a:prstGeom>
          <a:noFill/>
          <a:ln>
            <a:noFill/>
          </a:ln>
        </p:spPr>
      </p:pic>
      <p:grpSp>
        <p:nvGrpSpPr>
          <p:cNvPr id="3419" name="Google Shape;3419;p63"/>
          <p:cNvGrpSpPr/>
          <p:nvPr/>
        </p:nvGrpSpPr>
        <p:grpSpPr>
          <a:xfrm flipH="1">
            <a:off x="5981750" y="-23775"/>
            <a:ext cx="2730075" cy="1655975"/>
            <a:chOff x="428675" y="-250950"/>
            <a:chExt cx="2730075" cy="1655975"/>
          </a:xfrm>
        </p:grpSpPr>
        <p:grpSp>
          <p:nvGrpSpPr>
            <p:cNvPr id="3420" name="Google Shape;3420;p63"/>
            <p:cNvGrpSpPr/>
            <p:nvPr/>
          </p:nvGrpSpPr>
          <p:grpSpPr>
            <a:xfrm>
              <a:off x="866825" y="649150"/>
              <a:ext cx="1215600" cy="322500"/>
              <a:chOff x="1066850" y="182425"/>
              <a:chExt cx="1215600" cy="322500"/>
            </a:xfrm>
          </p:grpSpPr>
          <p:sp>
            <p:nvSpPr>
              <p:cNvPr id="3421" name="Google Shape;3421;p6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2" name="Google Shape;3422;p6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3" name="Google Shape;3423;p6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24" name="Google Shape;3424;p63"/>
            <p:cNvGrpSpPr/>
            <p:nvPr/>
          </p:nvGrpSpPr>
          <p:grpSpPr>
            <a:xfrm>
              <a:off x="628700" y="1082525"/>
              <a:ext cx="1215600" cy="322500"/>
              <a:chOff x="628700" y="182425"/>
              <a:chExt cx="1215600" cy="322500"/>
            </a:xfrm>
          </p:grpSpPr>
          <p:sp>
            <p:nvSpPr>
              <p:cNvPr id="3425" name="Google Shape;3425;p6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6" name="Google Shape;3426;p6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7" name="Google Shape;3427;p6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28" name="Google Shape;3428;p63"/>
            <p:cNvGrpSpPr/>
            <p:nvPr/>
          </p:nvGrpSpPr>
          <p:grpSpPr>
            <a:xfrm>
              <a:off x="628700" y="182425"/>
              <a:ext cx="2530050" cy="322500"/>
              <a:chOff x="628700" y="182425"/>
              <a:chExt cx="2530050" cy="322500"/>
            </a:xfrm>
          </p:grpSpPr>
          <p:sp>
            <p:nvSpPr>
              <p:cNvPr id="3429" name="Google Shape;3429;p6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0" name="Google Shape;3430;p6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1" name="Google Shape;3431;p6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6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3" name="Google Shape;3433;p6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4" name="Google Shape;3434;p6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35" name="Google Shape;3435;p63"/>
            <p:cNvGrpSpPr/>
            <p:nvPr/>
          </p:nvGrpSpPr>
          <p:grpSpPr>
            <a:xfrm>
              <a:off x="428675" y="-250950"/>
              <a:ext cx="1215600" cy="322500"/>
              <a:chOff x="628700" y="182425"/>
              <a:chExt cx="1215600" cy="322500"/>
            </a:xfrm>
          </p:grpSpPr>
          <p:sp>
            <p:nvSpPr>
              <p:cNvPr id="3436" name="Google Shape;3436;p6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7" name="Google Shape;3437;p6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8" name="Google Shape;3438;p6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439" name="Google Shape;3439;p63"/>
          <p:cNvPicPr preferRelativeResize="0"/>
          <p:nvPr/>
        </p:nvPicPr>
        <p:blipFill>
          <a:blip r:embed="rId5">
            <a:alphaModFix amt="88000"/>
          </a:blip>
          <a:stretch>
            <a:fillRect/>
          </a:stretch>
        </p:blipFill>
        <p:spPr>
          <a:xfrm>
            <a:off x="-486969" y="4671291"/>
            <a:ext cx="2811057" cy="624926"/>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TITLE_ONLY_8">
    <p:spTree>
      <p:nvGrpSpPr>
        <p:cNvPr id="3440" name="Shape 3440"/>
        <p:cNvGrpSpPr/>
        <p:nvPr/>
      </p:nvGrpSpPr>
      <p:grpSpPr>
        <a:xfrm>
          <a:off x="0" y="0"/>
          <a:ext cx="0" cy="0"/>
          <a:chOff x="0" y="0"/>
          <a:chExt cx="0" cy="0"/>
        </a:xfrm>
      </p:grpSpPr>
      <p:sp>
        <p:nvSpPr>
          <p:cNvPr id="3441" name="Google Shape;3441;p64"/>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442" name="Google Shape;3442;p64"/>
          <p:cNvPicPr preferRelativeResize="0"/>
          <p:nvPr/>
        </p:nvPicPr>
        <p:blipFill>
          <a:blip r:embed="rId2">
            <a:alphaModFix/>
          </a:blip>
          <a:stretch>
            <a:fillRect/>
          </a:stretch>
        </p:blipFill>
        <p:spPr>
          <a:xfrm>
            <a:off x="6231198" y="-724301"/>
            <a:ext cx="3540324" cy="1832000"/>
          </a:xfrm>
          <a:prstGeom prst="rect">
            <a:avLst/>
          </a:prstGeom>
          <a:noFill/>
          <a:ln>
            <a:noFill/>
          </a:ln>
        </p:spPr>
      </p:pic>
      <p:pic>
        <p:nvPicPr>
          <p:cNvPr id="3443" name="Google Shape;3443;p64"/>
          <p:cNvPicPr preferRelativeResize="0"/>
          <p:nvPr/>
        </p:nvPicPr>
        <p:blipFill>
          <a:blip r:embed="rId3">
            <a:alphaModFix/>
          </a:blip>
          <a:stretch>
            <a:fillRect/>
          </a:stretch>
        </p:blipFill>
        <p:spPr>
          <a:xfrm>
            <a:off x="8218549" y="581026"/>
            <a:ext cx="992451" cy="1161974"/>
          </a:xfrm>
          <a:prstGeom prst="rect">
            <a:avLst/>
          </a:prstGeom>
          <a:noFill/>
          <a:ln>
            <a:noFill/>
          </a:ln>
        </p:spPr>
      </p:pic>
      <p:grpSp>
        <p:nvGrpSpPr>
          <p:cNvPr id="3444" name="Google Shape;3444;p64"/>
          <p:cNvGrpSpPr/>
          <p:nvPr/>
        </p:nvGrpSpPr>
        <p:grpSpPr>
          <a:xfrm flipH="1">
            <a:off x="6162988" y="0"/>
            <a:ext cx="3206325" cy="1655975"/>
            <a:chOff x="-247600" y="-250950"/>
            <a:chExt cx="3206325" cy="1655975"/>
          </a:xfrm>
        </p:grpSpPr>
        <p:grpSp>
          <p:nvGrpSpPr>
            <p:cNvPr id="3445" name="Google Shape;3445;p64"/>
            <p:cNvGrpSpPr/>
            <p:nvPr/>
          </p:nvGrpSpPr>
          <p:grpSpPr>
            <a:xfrm>
              <a:off x="-247600" y="182425"/>
              <a:ext cx="2968200" cy="322500"/>
              <a:chOff x="-247600" y="182425"/>
              <a:chExt cx="2968200" cy="322500"/>
            </a:xfrm>
          </p:grpSpPr>
          <p:sp>
            <p:nvSpPr>
              <p:cNvPr id="3446" name="Google Shape;3446;p6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7" name="Google Shape;3447;p6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8" name="Google Shape;3448;p6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9" name="Google Shape;3449;p6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0" name="Google Shape;3450;p6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1" name="Google Shape;3451;p6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2" name="Google Shape;3452;p6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3" name="Google Shape;3453;p64"/>
            <p:cNvGrpSpPr/>
            <p:nvPr/>
          </p:nvGrpSpPr>
          <p:grpSpPr>
            <a:xfrm>
              <a:off x="-9475" y="-250950"/>
              <a:ext cx="2968200" cy="322500"/>
              <a:chOff x="190550" y="182425"/>
              <a:chExt cx="2968200" cy="322500"/>
            </a:xfrm>
          </p:grpSpPr>
          <p:sp>
            <p:nvSpPr>
              <p:cNvPr id="3454" name="Google Shape;3454;p6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5" name="Google Shape;3455;p6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6" name="Google Shape;3456;p6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7" name="Google Shape;3457;p6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8" name="Google Shape;3458;p6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9" name="Google Shape;3459;p6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0" name="Google Shape;3460;p6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61" name="Google Shape;3461;p64"/>
            <p:cNvGrpSpPr/>
            <p:nvPr/>
          </p:nvGrpSpPr>
          <p:grpSpPr>
            <a:xfrm>
              <a:off x="-247600" y="1082525"/>
              <a:ext cx="777450" cy="322500"/>
              <a:chOff x="-247600" y="182425"/>
              <a:chExt cx="777450" cy="322500"/>
            </a:xfrm>
          </p:grpSpPr>
          <p:sp>
            <p:nvSpPr>
              <p:cNvPr id="3462" name="Google Shape;3462;p6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3" name="Google Shape;3463;p6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64" name="Google Shape;3464;p64"/>
            <p:cNvGrpSpPr/>
            <p:nvPr/>
          </p:nvGrpSpPr>
          <p:grpSpPr>
            <a:xfrm>
              <a:off x="-9475" y="649150"/>
              <a:ext cx="2530050" cy="322500"/>
              <a:chOff x="190550" y="182425"/>
              <a:chExt cx="2530050" cy="322500"/>
            </a:xfrm>
          </p:grpSpPr>
          <p:sp>
            <p:nvSpPr>
              <p:cNvPr id="3465" name="Google Shape;3465;p6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6" name="Google Shape;3466;p6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7" name="Google Shape;3467;p6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8" name="Google Shape;3468;p6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9" name="Google Shape;3469;p6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0" name="Google Shape;3470;p6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9">
  <p:cSld name="TITLE_ONLY_9">
    <p:spTree>
      <p:nvGrpSpPr>
        <p:cNvPr id="3471" name="Shape 3471"/>
        <p:cNvGrpSpPr/>
        <p:nvPr/>
      </p:nvGrpSpPr>
      <p:grpSpPr>
        <a:xfrm>
          <a:off x="0" y="0"/>
          <a:ext cx="0" cy="0"/>
          <a:chOff x="0" y="0"/>
          <a:chExt cx="0" cy="0"/>
        </a:xfrm>
      </p:grpSpPr>
      <p:sp>
        <p:nvSpPr>
          <p:cNvPr id="3472" name="Google Shape;3472;p65"/>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473" name="Google Shape;3473;p65"/>
          <p:cNvPicPr preferRelativeResize="0"/>
          <p:nvPr/>
        </p:nvPicPr>
        <p:blipFill>
          <a:blip r:embed="rId2">
            <a:alphaModFix/>
          </a:blip>
          <a:stretch>
            <a:fillRect/>
          </a:stretch>
        </p:blipFill>
        <p:spPr>
          <a:xfrm>
            <a:off x="7092424" y="-357287"/>
            <a:ext cx="1228450" cy="1213075"/>
          </a:xfrm>
          <a:prstGeom prst="rect">
            <a:avLst/>
          </a:prstGeom>
          <a:noFill/>
          <a:ln>
            <a:noFill/>
          </a:ln>
        </p:spPr>
      </p:pic>
      <p:pic>
        <p:nvPicPr>
          <p:cNvPr id="3474" name="Google Shape;3474;p65"/>
          <p:cNvPicPr preferRelativeResize="0"/>
          <p:nvPr/>
        </p:nvPicPr>
        <p:blipFill>
          <a:blip r:embed="rId3">
            <a:alphaModFix/>
          </a:blip>
          <a:stretch>
            <a:fillRect/>
          </a:stretch>
        </p:blipFill>
        <p:spPr>
          <a:xfrm rot="-5400000">
            <a:off x="7461799" y="106886"/>
            <a:ext cx="1789121" cy="1575361"/>
          </a:xfrm>
          <a:prstGeom prst="rect">
            <a:avLst/>
          </a:prstGeom>
          <a:noFill/>
          <a:ln>
            <a:noFill/>
          </a:ln>
        </p:spPr>
      </p:pic>
      <p:grpSp>
        <p:nvGrpSpPr>
          <p:cNvPr id="3475" name="Google Shape;3475;p65"/>
          <p:cNvGrpSpPr/>
          <p:nvPr/>
        </p:nvGrpSpPr>
        <p:grpSpPr>
          <a:xfrm>
            <a:off x="6858050" y="71475"/>
            <a:ext cx="2124325" cy="755875"/>
            <a:chOff x="6858050" y="71475"/>
            <a:chExt cx="2124325" cy="755875"/>
          </a:xfrm>
        </p:grpSpPr>
        <p:grpSp>
          <p:nvGrpSpPr>
            <p:cNvPr id="3476" name="Google Shape;3476;p65"/>
            <p:cNvGrpSpPr/>
            <p:nvPr/>
          </p:nvGrpSpPr>
          <p:grpSpPr>
            <a:xfrm>
              <a:off x="6858050" y="71475"/>
              <a:ext cx="1653750" cy="755875"/>
              <a:chOff x="6858050" y="-23775"/>
              <a:chExt cx="1653750" cy="755875"/>
            </a:xfrm>
          </p:grpSpPr>
          <p:grpSp>
            <p:nvGrpSpPr>
              <p:cNvPr id="3477" name="Google Shape;3477;p65"/>
              <p:cNvGrpSpPr/>
              <p:nvPr/>
            </p:nvGrpSpPr>
            <p:grpSpPr>
              <a:xfrm flipH="1">
                <a:off x="6858050" y="409600"/>
                <a:ext cx="1653750" cy="322500"/>
                <a:chOff x="628700" y="182425"/>
                <a:chExt cx="1653750" cy="322500"/>
              </a:xfrm>
            </p:grpSpPr>
            <p:sp>
              <p:nvSpPr>
                <p:cNvPr id="3478" name="Google Shape;3478;p6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9" name="Google Shape;3479;p6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0" name="Google Shape;3480;p6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1" name="Google Shape;3481;p6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82" name="Google Shape;3482;p65"/>
              <p:cNvGrpSpPr/>
              <p:nvPr/>
            </p:nvGrpSpPr>
            <p:grpSpPr>
              <a:xfrm flipH="1">
                <a:off x="7077125" y="-23775"/>
                <a:ext cx="1215600" cy="322500"/>
                <a:chOff x="628700" y="182425"/>
                <a:chExt cx="1215600" cy="322500"/>
              </a:xfrm>
            </p:grpSpPr>
            <p:sp>
              <p:nvSpPr>
                <p:cNvPr id="3483" name="Google Shape;3483;p6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4" name="Google Shape;3484;p6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5" name="Google Shape;3485;p6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486" name="Google Shape;3486;p65"/>
            <p:cNvGrpSpPr/>
            <p:nvPr/>
          </p:nvGrpSpPr>
          <p:grpSpPr>
            <a:xfrm>
              <a:off x="8424000" y="71475"/>
              <a:ext cx="558375" cy="755875"/>
              <a:chOff x="7953425" y="-23775"/>
              <a:chExt cx="558375" cy="755875"/>
            </a:xfrm>
          </p:grpSpPr>
          <p:sp>
            <p:nvSpPr>
              <p:cNvPr id="3487" name="Google Shape;3487;p65"/>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8" name="Google Shape;3488;p65"/>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489" name="Google Shape;3489;p65"/>
          <p:cNvPicPr preferRelativeResize="0"/>
          <p:nvPr/>
        </p:nvPicPr>
        <p:blipFill>
          <a:blip r:embed="rId4">
            <a:alphaModFix/>
          </a:blip>
          <a:stretch>
            <a:fillRect/>
          </a:stretch>
        </p:blipFill>
        <p:spPr>
          <a:xfrm flipH="1" rot="10800000">
            <a:off x="-7" y="4377838"/>
            <a:ext cx="2811056" cy="765657"/>
          </a:xfrm>
          <a:prstGeom prst="rect">
            <a:avLst/>
          </a:prstGeom>
          <a:noFill/>
          <a:ln>
            <a:noFill/>
          </a:ln>
        </p:spPr>
      </p:pic>
      <p:pic>
        <p:nvPicPr>
          <p:cNvPr id="3490" name="Google Shape;3490;p65"/>
          <p:cNvPicPr preferRelativeResize="0"/>
          <p:nvPr/>
        </p:nvPicPr>
        <p:blipFill>
          <a:blip r:embed="rId5">
            <a:alphaModFix/>
          </a:blip>
          <a:stretch>
            <a:fillRect/>
          </a:stretch>
        </p:blipFill>
        <p:spPr>
          <a:xfrm>
            <a:off x="1114052" y="3848048"/>
            <a:ext cx="1942351" cy="2274124"/>
          </a:xfrm>
          <a:prstGeom prst="rect">
            <a:avLst/>
          </a:prstGeom>
          <a:noFill/>
          <a:ln>
            <a:noFill/>
          </a:ln>
        </p:spPr>
      </p:pic>
      <p:pic>
        <p:nvPicPr>
          <p:cNvPr id="3491" name="Google Shape;3491;p65"/>
          <p:cNvPicPr preferRelativeResize="0"/>
          <p:nvPr/>
        </p:nvPicPr>
        <p:blipFill>
          <a:blip r:embed="rId6">
            <a:alphaModFix amt="80000"/>
          </a:blip>
          <a:stretch>
            <a:fillRect/>
          </a:stretch>
        </p:blipFill>
        <p:spPr>
          <a:xfrm>
            <a:off x="2161098" y="4437926"/>
            <a:ext cx="2255551" cy="501425"/>
          </a:xfrm>
          <a:prstGeom prst="rect">
            <a:avLst/>
          </a:prstGeom>
          <a:noFill/>
          <a:ln>
            <a:noFill/>
          </a:ln>
        </p:spPr>
      </p:pic>
      <p:grpSp>
        <p:nvGrpSpPr>
          <p:cNvPr id="3492" name="Google Shape;3492;p65"/>
          <p:cNvGrpSpPr/>
          <p:nvPr/>
        </p:nvGrpSpPr>
        <p:grpSpPr>
          <a:xfrm>
            <a:off x="-148900" y="4821000"/>
            <a:ext cx="2968200" cy="322500"/>
            <a:chOff x="190550" y="182425"/>
            <a:chExt cx="2968200" cy="322500"/>
          </a:xfrm>
        </p:grpSpPr>
        <p:sp>
          <p:nvSpPr>
            <p:cNvPr id="3493" name="Google Shape;3493;p6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4" name="Google Shape;3494;p6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5" name="Google Shape;3495;p6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6" name="Google Shape;3496;p6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7" name="Google Shape;3497;p6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8" name="Google Shape;3498;p6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9" name="Google Shape;3499;p6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0" name="Google Shape;3500;p65"/>
          <p:cNvGrpSpPr/>
          <p:nvPr/>
        </p:nvGrpSpPr>
        <p:grpSpPr>
          <a:xfrm>
            <a:off x="13025" y="4354275"/>
            <a:ext cx="1653750" cy="322500"/>
            <a:chOff x="190550" y="182425"/>
            <a:chExt cx="1653750" cy="322500"/>
          </a:xfrm>
        </p:grpSpPr>
        <p:sp>
          <p:nvSpPr>
            <p:cNvPr id="3501" name="Google Shape;3501;p6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2" name="Google Shape;3502;p6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3" name="Google Shape;3503;p6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4" name="Google Shape;3504;p6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3505" name="Shape 3505"/>
        <p:cNvGrpSpPr/>
        <p:nvPr/>
      </p:nvGrpSpPr>
      <p:grpSpPr>
        <a:xfrm>
          <a:off x="0" y="0"/>
          <a:ext cx="0" cy="0"/>
          <a:chOff x="0" y="0"/>
          <a:chExt cx="0" cy="0"/>
        </a:xfrm>
      </p:grpSpPr>
      <p:sp>
        <p:nvSpPr>
          <p:cNvPr id="3506" name="Google Shape;3506;p66"/>
          <p:cNvSpPr txBox="1"/>
          <p:nvPr>
            <p:ph type="title"/>
          </p:nvPr>
        </p:nvSpPr>
        <p:spPr>
          <a:xfrm>
            <a:off x="1371550" y="2310625"/>
            <a:ext cx="6400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solidFill>
                  <a:schemeClr val="accen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507" name="Google Shape;3507;p66"/>
          <p:cNvSpPr txBox="1"/>
          <p:nvPr>
            <p:ph hasCustomPrompt="1" idx="2" type="title"/>
          </p:nvPr>
        </p:nvSpPr>
        <p:spPr>
          <a:xfrm>
            <a:off x="3551075" y="720200"/>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508" name="Google Shape;3508;p66"/>
          <p:cNvSpPr txBox="1"/>
          <p:nvPr>
            <p:ph idx="1" type="subTitle"/>
          </p:nvPr>
        </p:nvSpPr>
        <p:spPr>
          <a:xfrm>
            <a:off x="2709900" y="3228625"/>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3509" name="Google Shape;3509;p66"/>
          <p:cNvPicPr preferRelativeResize="0"/>
          <p:nvPr/>
        </p:nvPicPr>
        <p:blipFill rotWithShape="1">
          <a:blip r:embed="rId2">
            <a:alphaModFix/>
          </a:blip>
          <a:srcRect b="3110" l="0" r="0" t="0"/>
          <a:stretch/>
        </p:blipFill>
        <p:spPr>
          <a:xfrm flipH="1">
            <a:off x="0" y="159775"/>
            <a:ext cx="9144000" cy="4983725"/>
          </a:xfrm>
          <a:prstGeom prst="rect">
            <a:avLst/>
          </a:prstGeom>
          <a:noFill/>
          <a:ln>
            <a:noFill/>
          </a:ln>
        </p:spPr>
      </p:pic>
      <p:pic>
        <p:nvPicPr>
          <p:cNvPr id="3510" name="Google Shape;3510;p66"/>
          <p:cNvPicPr preferRelativeResize="0"/>
          <p:nvPr/>
        </p:nvPicPr>
        <p:blipFill>
          <a:blip r:embed="rId3">
            <a:alphaModFix/>
          </a:blip>
          <a:stretch>
            <a:fillRect/>
          </a:stretch>
        </p:blipFill>
        <p:spPr>
          <a:xfrm flipH="1" rot="10800000">
            <a:off x="6360061" y="-1732441"/>
            <a:ext cx="4137676" cy="4043069"/>
          </a:xfrm>
          <a:prstGeom prst="rect">
            <a:avLst/>
          </a:prstGeom>
          <a:noFill/>
          <a:ln>
            <a:noFill/>
          </a:ln>
        </p:spPr>
      </p:pic>
      <p:pic>
        <p:nvPicPr>
          <p:cNvPr id="3511" name="Google Shape;3511;p66"/>
          <p:cNvPicPr preferRelativeResize="0"/>
          <p:nvPr/>
        </p:nvPicPr>
        <p:blipFill>
          <a:blip r:embed="rId4">
            <a:alphaModFix/>
          </a:blip>
          <a:stretch>
            <a:fillRect/>
          </a:stretch>
        </p:blipFill>
        <p:spPr>
          <a:xfrm rot="5400000">
            <a:off x="5333355" y="-244655"/>
            <a:ext cx="1093158" cy="1581217"/>
          </a:xfrm>
          <a:prstGeom prst="rect">
            <a:avLst/>
          </a:prstGeom>
          <a:noFill/>
          <a:ln>
            <a:noFill/>
          </a:ln>
        </p:spPr>
      </p:pic>
      <p:pic>
        <p:nvPicPr>
          <p:cNvPr id="3512" name="Google Shape;3512;p66"/>
          <p:cNvPicPr preferRelativeResize="0"/>
          <p:nvPr/>
        </p:nvPicPr>
        <p:blipFill>
          <a:blip r:embed="rId5">
            <a:alphaModFix/>
          </a:blip>
          <a:stretch>
            <a:fillRect/>
          </a:stretch>
        </p:blipFill>
        <p:spPr>
          <a:xfrm>
            <a:off x="8341106" y="1644339"/>
            <a:ext cx="1106994" cy="1093150"/>
          </a:xfrm>
          <a:prstGeom prst="rect">
            <a:avLst/>
          </a:prstGeom>
          <a:noFill/>
          <a:ln>
            <a:noFill/>
          </a:ln>
        </p:spPr>
      </p:pic>
      <p:grpSp>
        <p:nvGrpSpPr>
          <p:cNvPr id="3513" name="Google Shape;3513;p66"/>
          <p:cNvGrpSpPr/>
          <p:nvPr/>
        </p:nvGrpSpPr>
        <p:grpSpPr>
          <a:xfrm flipH="1">
            <a:off x="6162988" y="0"/>
            <a:ext cx="3206325" cy="1655975"/>
            <a:chOff x="-247600" y="-250950"/>
            <a:chExt cx="3206325" cy="1655975"/>
          </a:xfrm>
        </p:grpSpPr>
        <p:grpSp>
          <p:nvGrpSpPr>
            <p:cNvPr id="3514" name="Google Shape;3514;p66"/>
            <p:cNvGrpSpPr/>
            <p:nvPr/>
          </p:nvGrpSpPr>
          <p:grpSpPr>
            <a:xfrm>
              <a:off x="-247600" y="182425"/>
              <a:ext cx="2968200" cy="322500"/>
              <a:chOff x="-247600" y="182425"/>
              <a:chExt cx="2968200" cy="322500"/>
            </a:xfrm>
          </p:grpSpPr>
          <p:sp>
            <p:nvSpPr>
              <p:cNvPr id="3515" name="Google Shape;3515;p6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6" name="Google Shape;3516;p6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7" name="Google Shape;3517;p6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8" name="Google Shape;3518;p6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9" name="Google Shape;3519;p6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0" name="Google Shape;3520;p6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1" name="Google Shape;3521;p6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22" name="Google Shape;3522;p66"/>
            <p:cNvGrpSpPr/>
            <p:nvPr/>
          </p:nvGrpSpPr>
          <p:grpSpPr>
            <a:xfrm>
              <a:off x="-9475" y="-250950"/>
              <a:ext cx="2968200" cy="322500"/>
              <a:chOff x="190550" y="182425"/>
              <a:chExt cx="2968200" cy="322500"/>
            </a:xfrm>
          </p:grpSpPr>
          <p:sp>
            <p:nvSpPr>
              <p:cNvPr id="3523" name="Google Shape;3523;p6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4" name="Google Shape;3524;p6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5" name="Google Shape;3525;p6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6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7" name="Google Shape;3527;p6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8" name="Google Shape;3528;p6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9" name="Google Shape;3529;p6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0" name="Google Shape;3530;p66"/>
            <p:cNvGrpSpPr/>
            <p:nvPr/>
          </p:nvGrpSpPr>
          <p:grpSpPr>
            <a:xfrm>
              <a:off x="-247600" y="1082525"/>
              <a:ext cx="2530050" cy="322500"/>
              <a:chOff x="-247600" y="182425"/>
              <a:chExt cx="2530050" cy="322500"/>
            </a:xfrm>
          </p:grpSpPr>
          <p:sp>
            <p:nvSpPr>
              <p:cNvPr id="3531" name="Google Shape;3531;p6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2" name="Google Shape;3532;p6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3" name="Google Shape;3533;p6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4" name="Google Shape;3534;p6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5" name="Google Shape;3535;p6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6" name="Google Shape;3536;p6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7" name="Google Shape;3537;p66"/>
            <p:cNvGrpSpPr/>
            <p:nvPr/>
          </p:nvGrpSpPr>
          <p:grpSpPr>
            <a:xfrm>
              <a:off x="-9475" y="649150"/>
              <a:ext cx="2530050" cy="322500"/>
              <a:chOff x="190550" y="182425"/>
              <a:chExt cx="2530050" cy="322500"/>
            </a:xfrm>
          </p:grpSpPr>
          <p:sp>
            <p:nvSpPr>
              <p:cNvPr id="3538" name="Google Shape;3538;p6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9" name="Google Shape;3539;p6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0" name="Google Shape;3540;p6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1" name="Google Shape;3541;p6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2" name="Google Shape;3542;p6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3" name="Google Shape;3543;p6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44" name="Google Shape;3544;p66"/>
          <p:cNvGrpSpPr/>
          <p:nvPr/>
        </p:nvGrpSpPr>
        <p:grpSpPr>
          <a:xfrm flipH="1">
            <a:off x="-202750" y="3520850"/>
            <a:ext cx="4958925" cy="1722675"/>
            <a:chOff x="4387888" y="3520850"/>
            <a:chExt cx="4958925" cy="1722675"/>
          </a:xfrm>
        </p:grpSpPr>
        <p:grpSp>
          <p:nvGrpSpPr>
            <p:cNvPr id="3545" name="Google Shape;3545;p66"/>
            <p:cNvGrpSpPr/>
            <p:nvPr/>
          </p:nvGrpSpPr>
          <p:grpSpPr>
            <a:xfrm flipH="1">
              <a:off x="4549813" y="4921025"/>
              <a:ext cx="4720800" cy="322500"/>
              <a:chOff x="190550" y="182425"/>
              <a:chExt cx="4720800" cy="322500"/>
            </a:xfrm>
          </p:grpSpPr>
          <p:sp>
            <p:nvSpPr>
              <p:cNvPr id="3546" name="Google Shape;3546;p6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7" name="Google Shape;3547;p6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8" name="Google Shape;3548;p6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9" name="Google Shape;3549;p6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0" name="Google Shape;3550;p6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1" name="Google Shape;3551;p6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2" name="Google Shape;3552;p6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3" name="Google Shape;3553;p6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4" name="Google Shape;3554;p6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5" name="Google Shape;3555;p6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6" name="Google Shape;3556;p6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57" name="Google Shape;3557;p66"/>
            <p:cNvGrpSpPr/>
            <p:nvPr/>
          </p:nvGrpSpPr>
          <p:grpSpPr>
            <a:xfrm flipH="1">
              <a:off x="5940463" y="3987575"/>
              <a:ext cx="3406350" cy="322500"/>
              <a:chOff x="-247600" y="182425"/>
              <a:chExt cx="3406350" cy="322500"/>
            </a:xfrm>
          </p:grpSpPr>
          <p:sp>
            <p:nvSpPr>
              <p:cNvPr id="3558" name="Google Shape;3558;p6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9" name="Google Shape;3559;p6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0" name="Google Shape;3560;p6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6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6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6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4" name="Google Shape;3564;p6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5" name="Google Shape;3565;p6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66" name="Google Shape;3566;p66"/>
            <p:cNvGrpSpPr/>
            <p:nvPr/>
          </p:nvGrpSpPr>
          <p:grpSpPr>
            <a:xfrm flipH="1">
              <a:off x="7016788" y="3520850"/>
              <a:ext cx="2091900" cy="322500"/>
              <a:chOff x="-247600" y="182425"/>
              <a:chExt cx="2091900" cy="322500"/>
            </a:xfrm>
          </p:grpSpPr>
          <p:sp>
            <p:nvSpPr>
              <p:cNvPr id="3567" name="Google Shape;3567;p6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8" name="Google Shape;3568;p6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9" name="Google Shape;3569;p6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0" name="Google Shape;3570;p6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1" name="Google Shape;3571;p6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72" name="Google Shape;3572;p66"/>
            <p:cNvGrpSpPr/>
            <p:nvPr/>
          </p:nvGrpSpPr>
          <p:grpSpPr>
            <a:xfrm flipH="1">
              <a:off x="4387888" y="4454300"/>
              <a:ext cx="4720800" cy="322500"/>
              <a:chOff x="190550" y="182425"/>
              <a:chExt cx="4720800" cy="322500"/>
            </a:xfrm>
          </p:grpSpPr>
          <p:sp>
            <p:nvSpPr>
              <p:cNvPr id="3573" name="Google Shape;3573;p6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4" name="Google Shape;3574;p6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5" name="Google Shape;3575;p6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6" name="Google Shape;3576;p6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7" name="Google Shape;3577;p6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8" name="Google Shape;3578;p6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9" name="Google Shape;3579;p6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0" name="Google Shape;3580;p6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1" name="Google Shape;3581;p6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2" name="Google Shape;3582;p6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3" name="Google Shape;3583;p6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_1">
    <p:spTree>
      <p:nvGrpSpPr>
        <p:cNvPr id="3584" name="Shape 3584"/>
        <p:cNvGrpSpPr/>
        <p:nvPr/>
      </p:nvGrpSpPr>
      <p:grpSpPr>
        <a:xfrm>
          <a:off x="0" y="0"/>
          <a:ext cx="0" cy="0"/>
          <a:chOff x="0" y="0"/>
          <a:chExt cx="0" cy="0"/>
        </a:xfrm>
      </p:grpSpPr>
      <p:sp>
        <p:nvSpPr>
          <p:cNvPr id="3585" name="Google Shape;3585;p67"/>
          <p:cNvSpPr txBox="1"/>
          <p:nvPr>
            <p:ph type="title"/>
          </p:nvPr>
        </p:nvSpPr>
        <p:spPr>
          <a:xfrm>
            <a:off x="1172300" y="2442925"/>
            <a:ext cx="3811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solidFill>
                  <a:schemeClr val="lt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586" name="Google Shape;3586;p67"/>
          <p:cNvSpPr txBox="1"/>
          <p:nvPr>
            <p:ph hasCustomPrompt="1" idx="2" type="title"/>
          </p:nvPr>
        </p:nvSpPr>
        <p:spPr>
          <a:xfrm>
            <a:off x="2057250" y="852500"/>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solidFill>
                  <a:schemeClr val="lt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587" name="Google Shape;3587;p67"/>
          <p:cNvSpPr txBox="1"/>
          <p:nvPr>
            <p:ph idx="1" type="subTitle"/>
          </p:nvPr>
        </p:nvSpPr>
        <p:spPr>
          <a:xfrm>
            <a:off x="1216100" y="3360925"/>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3588" name="Google Shape;3588;p67"/>
          <p:cNvPicPr preferRelativeResize="0"/>
          <p:nvPr/>
        </p:nvPicPr>
        <p:blipFill rotWithShape="1">
          <a:blip r:embed="rId2">
            <a:alphaModFix/>
          </a:blip>
          <a:srcRect b="0" l="12237" r="-2287" t="3400"/>
          <a:stretch/>
        </p:blipFill>
        <p:spPr>
          <a:xfrm flipH="1">
            <a:off x="909701" y="0"/>
            <a:ext cx="8234299" cy="4968751"/>
          </a:xfrm>
          <a:prstGeom prst="rect">
            <a:avLst/>
          </a:prstGeom>
          <a:noFill/>
          <a:ln>
            <a:noFill/>
          </a:ln>
        </p:spPr>
      </p:pic>
      <p:pic>
        <p:nvPicPr>
          <p:cNvPr id="3589" name="Google Shape;3589;p67"/>
          <p:cNvPicPr preferRelativeResize="0"/>
          <p:nvPr/>
        </p:nvPicPr>
        <p:blipFill>
          <a:blip r:embed="rId3">
            <a:alphaModFix/>
          </a:blip>
          <a:stretch>
            <a:fillRect/>
          </a:stretch>
        </p:blipFill>
        <p:spPr>
          <a:xfrm flipH="1">
            <a:off x="8050845" y="2149320"/>
            <a:ext cx="1093158" cy="1581217"/>
          </a:xfrm>
          <a:prstGeom prst="rect">
            <a:avLst/>
          </a:prstGeom>
          <a:noFill/>
          <a:ln>
            <a:noFill/>
          </a:ln>
        </p:spPr>
      </p:pic>
      <p:pic>
        <p:nvPicPr>
          <p:cNvPr id="3590" name="Google Shape;3590;p67"/>
          <p:cNvPicPr preferRelativeResize="0"/>
          <p:nvPr/>
        </p:nvPicPr>
        <p:blipFill>
          <a:blip r:embed="rId4">
            <a:alphaModFix/>
          </a:blip>
          <a:stretch>
            <a:fillRect/>
          </a:stretch>
        </p:blipFill>
        <p:spPr>
          <a:xfrm rot="10800000">
            <a:off x="2978019" y="4117501"/>
            <a:ext cx="3811802" cy="1038225"/>
          </a:xfrm>
          <a:prstGeom prst="rect">
            <a:avLst/>
          </a:prstGeom>
          <a:noFill/>
          <a:ln>
            <a:noFill/>
          </a:ln>
        </p:spPr>
      </p:pic>
      <p:pic>
        <p:nvPicPr>
          <p:cNvPr id="3591" name="Google Shape;3591;p67"/>
          <p:cNvPicPr preferRelativeResize="0"/>
          <p:nvPr/>
        </p:nvPicPr>
        <p:blipFill>
          <a:blip r:embed="rId5">
            <a:alphaModFix/>
          </a:blip>
          <a:stretch>
            <a:fillRect/>
          </a:stretch>
        </p:blipFill>
        <p:spPr>
          <a:xfrm flipH="1" rot="-912059">
            <a:off x="5515946" y="3153212"/>
            <a:ext cx="4623448" cy="2935025"/>
          </a:xfrm>
          <a:prstGeom prst="rect">
            <a:avLst/>
          </a:prstGeom>
          <a:noFill/>
          <a:ln>
            <a:noFill/>
          </a:ln>
        </p:spPr>
      </p:pic>
      <p:grpSp>
        <p:nvGrpSpPr>
          <p:cNvPr id="3592" name="Google Shape;3592;p67"/>
          <p:cNvGrpSpPr/>
          <p:nvPr/>
        </p:nvGrpSpPr>
        <p:grpSpPr>
          <a:xfrm>
            <a:off x="4399146" y="3433050"/>
            <a:ext cx="4958925" cy="1722675"/>
            <a:chOff x="4387888" y="3520850"/>
            <a:chExt cx="4958925" cy="1722675"/>
          </a:xfrm>
        </p:grpSpPr>
        <p:grpSp>
          <p:nvGrpSpPr>
            <p:cNvPr id="3593" name="Google Shape;3593;p67"/>
            <p:cNvGrpSpPr/>
            <p:nvPr/>
          </p:nvGrpSpPr>
          <p:grpSpPr>
            <a:xfrm flipH="1">
              <a:off x="4549813" y="4921025"/>
              <a:ext cx="4720800" cy="322500"/>
              <a:chOff x="190550" y="182425"/>
              <a:chExt cx="4720800" cy="322500"/>
            </a:xfrm>
          </p:grpSpPr>
          <p:sp>
            <p:nvSpPr>
              <p:cNvPr id="3594" name="Google Shape;3594;p6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5" name="Google Shape;3595;p6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6" name="Google Shape;3596;p6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7" name="Google Shape;3597;p6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8" name="Google Shape;3598;p6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9" name="Google Shape;3599;p6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0" name="Google Shape;3600;p6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1" name="Google Shape;3601;p6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2" name="Google Shape;3602;p6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3" name="Google Shape;3603;p6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4" name="Google Shape;3604;p6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05" name="Google Shape;3605;p67"/>
            <p:cNvGrpSpPr/>
            <p:nvPr/>
          </p:nvGrpSpPr>
          <p:grpSpPr>
            <a:xfrm flipH="1">
              <a:off x="5940463" y="3987575"/>
              <a:ext cx="3406350" cy="322500"/>
              <a:chOff x="-247600" y="182425"/>
              <a:chExt cx="3406350" cy="322500"/>
            </a:xfrm>
          </p:grpSpPr>
          <p:sp>
            <p:nvSpPr>
              <p:cNvPr id="3606" name="Google Shape;3606;p6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7" name="Google Shape;3607;p6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8" name="Google Shape;3608;p6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9" name="Google Shape;3609;p6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0" name="Google Shape;3610;p6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1" name="Google Shape;3611;p6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2" name="Google Shape;3612;p6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3" name="Google Shape;3613;p6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14" name="Google Shape;3614;p67"/>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15" name="Google Shape;3615;p67"/>
            <p:cNvGrpSpPr/>
            <p:nvPr/>
          </p:nvGrpSpPr>
          <p:grpSpPr>
            <a:xfrm flipH="1">
              <a:off x="4387888" y="4454300"/>
              <a:ext cx="4720800" cy="322500"/>
              <a:chOff x="190550" y="182425"/>
              <a:chExt cx="4720800" cy="322500"/>
            </a:xfrm>
          </p:grpSpPr>
          <p:sp>
            <p:nvSpPr>
              <p:cNvPr id="3616" name="Google Shape;3616;p6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7" name="Google Shape;3617;p6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8" name="Google Shape;3618;p6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9" name="Google Shape;3619;p6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0" name="Google Shape;3620;p6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1" name="Google Shape;3621;p6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2" name="Google Shape;3622;p6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3" name="Google Shape;3623;p6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4" name="Google Shape;3624;p6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5" name="Google Shape;3625;p6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6" name="Google Shape;3626;p6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627" name="Google Shape;3627;p67"/>
          <p:cNvGrpSpPr/>
          <p:nvPr/>
        </p:nvGrpSpPr>
        <p:grpSpPr>
          <a:xfrm flipH="1">
            <a:off x="4210363" y="0"/>
            <a:ext cx="5158950" cy="1655975"/>
            <a:chOff x="-247600" y="-250950"/>
            <a:chExt cx="5158950" cy="1655975"/>
          </a:xfrm>
        </p:grpSpPr>
        <p:grpSp>
          <p:nvGrpSpPr>
            <p:cNvPr id="3628" name="Google Shape;3628;p67"/>
            <p:cNvGrpSpPr/>
            <p:nvPr/>
          </p:nvGrpSpPr>
          <p:grpSpPr>
            <a:xfrm>
              <a:off x="-247600" y="182425"/>
              <a:ext cx="5158950" cy="322500"/>
              <a:chOff x="-247600" y="182425"/>
              <a:chExt cx="5158950" cy="322500"/>
            </a:xfrm>
          </p:grpSpPr>
          <p:sp>
            <p:nvSpPr>
              <p:cNvPr id="3629" name="Google Shape;3629;p6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0" name="Google Shape;3630;p6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1" name="Google Shape;3631;p6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2" name="Google Shape;3632;p6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3" name="Google Shape;3633;p6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4" name="Google Shape;3634;p6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5" name="Google Shape;3635;p6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6" name="Google Shape;3636;p6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7" name="Google Shape;3637;p6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8" name="Google Shape;3638;p6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9" name="Google Shape;3639;p6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0" name="Google Shape;3640;p6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41" name="Google Shape;3641;p67"/>
            <p:cNvGrpSpPr/>
            <p:nvPr/>
          </p:nvGrpSpPr>
          <p:grpSpPr>
            <a:xfrm>
              <a:off x="-9475" y="-250950"/>
              <a:ext cx="4720800" cy="322500"/>
              <a:chOff x="190550" y="182425"/>
              <a:chExt cx="4720800" cy="322500"/>
            </a:xfrm>
          </p:grpSpPr>
          <p:sp>
            <p:nvSpPr>
              <p:cNvPr id="3642" name="Google Shape;3642;p6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3" name="Google Shape;3643;p6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4" name="Google Shape;3644;p6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5" name="Google Shape;3645;p6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6" name="Google Shape;3646;p6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7" name="Google Shape;3647;p6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8" name="Google Shape;3648;p6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9" name="Google Shape;3649;p6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0" name="Google Shape;3650;p6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1" name="Google Shape;3651;p6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2" name="Google Shape;3652;p6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53" name="Google Shape;3653;p67"/>
            <p:cNvGrpSpPr/>
            <p:nvPr/>
          </p:nvGrpSpPr>
          <p:grpSpPr>
            <a:xfrm>
              <a:off x="-247600" y="1082525"/>
              <a:ext cx="3844500" cy="322500"/>
              <a:chOff x="-247600" y="182425"/>
              <a:chExt cx="3844500" cy="322500"/>
            </a:xfrm>
          </p:grpSpPr>
          <p:sp>
            <p:nvSpPr>
              <p:cNvPr id="3654" name="Google Shape;3654;p6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5" name="Google Shape;3655;p6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6" name="Google Shape;3656;p6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7" name="Google Shape;3657;p6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8" name="Google Shape;3658;p6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9" name="Google Shape;3659;p6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0" name="Google Shape;3660;p6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1" name="Google Shape;3661;p6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2" name="Google Shape;3662;p6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63" name="Google Shape;3663;p67"/>
            <p:cNvGrpSpPr/>
            <p:nvPr/>
          </p:nvGrpSpPr>
          <p:grpSpPr>
            <a:xfrm>
              <a:off x="-9475" y="649150"/>
              <a:ext cx="4720800" cy="322500"/>
              <a:chOff x="190550" y="182425"/>
              <a:chExt cx="4720800" cy="322500"/>
            </a:xfrm>
          </p:grpSpPr>
          <p:sp>
            <p:nvSpPr>
              <p:cNvPr id="3664" name="Google Shape;3664;p6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5" name="Google Shape;3665;p6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6" name="Google Shape;3666;p6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7" name="Google Shape;3667;p6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8" name="Google Shape;3668;p6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9" name="Google Shape;3669;p6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0" name="Google Shape;3670;p6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1" name="Google Shape;3671;p6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2" name="Google Shape;3672;p6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3" name="Google Shape;3673;p6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4" name="Google Shape;3674;p6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_1_1">
    <p:spTree>
      <p:nvGrpSpPr>
        <p:cNvPr id="3675" name="Shape 3675"/>
        <p:cNvGrpSpPr/>
        <p:nvPr/>
      </p:nvGrpSpPr>
      <p:grpSpPr>
        <a:xfrm>
          <a:off x="0" y="0"/>
          <a:ext cx="0" cy="0"/>
          <a:chOff x="0" y="0"/>
          <a:chExt cx="0" cy="0"/>
        </a:xfrm>
      </p:grpSpPr>
      <p:sp>
        <p:nvSpPr>
          <p:cNvPr id="3676" name="Google Shape;3676;p68"/>
          <p:cNvSpPr txBox="1"/>
          <p:nvPr>
            <p:ph type="title"/>
          </p:nvPr>
        </p:nvSpPr>
        <p:spPr>
          <a:xfrm>
            <a:off x="4455175" y="2442925"/>
            <a:ext cx="3811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677" name="Google Shape;3677;p68"/>
          <p:cNvSpPr txBox="1"/>
          <p:nvPr>
            <p:ph hasCustomPrompt="1" idx="2" type="title"/>
          </p:nvPr>
        </p:nvSpPr>
        <p:spPr>
          <a:xfrm>
            <a:off x="5340125" y="852500"/>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678" name="Google Shape;3678;p68"/>
          <p:cNvSpPr txBox="1"/>
          <p:nvPr>
            <p:ph idx="1" type="subTitle"/>
          </p:nvPr>
        </p:nvSpPr>
        <p:spPr>
          <a:xfrm>
            <a:off x="4498975" y="3360925"/>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3679" name="Google Shape;3679;p68"/>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3680" name="Google Shape;3680;p68"/>
          <p:cNvPicPr preferRelativeResize="0"/>
          <p:nvPr/>
        </p:nvPicPr>
        <p:blipFill>
          <a:blip r:embed="rId3">
            <a:alphaModFix/>
          </a:blip>
          <a:stretch>
            <a:fillRect/>
          </a:stretch>
        </p:blipFill>
        <p:spPr>
          <a:xfrm>
            <a:off x="0" y="3134300"/>
            <a:ext cx="4903125" cy="2009200"/>
          </a:xfrm>
          <a:prstGeom prst="rect">
            <a:avLst/>
          </a:prstGeom>
          <a:noFill/>
          <a:ln>
            <a:noFill/>
          </a:ln>
        </p:spPr>
      </p:pic>
      <p:pic>
        <p:nvPicPr>
          <p:cNvPr id="3681" name="Google Shape;3681;p68"/>
          <p:cNvPicPr preferRelativeResize="0"/>
          <p:nvPr/>
        </p:nvPicPr>
        <p:blipFill>
          <a:blip r:embed="rId4">
            <a:alphaModFix/>
          </a:blip>
          <a:stretch>
            <a:fillRect/>
          </a:stretch>
        </p:blipFill>
        <p:spPr>
          <a:xfrm>
            <a:off x="142874" y="3617361"/>
            <a:ext cx="1789121" cy="1575361"/>
          </a:xfrm>
          <a:prstGeom prst="rect">
            <a:avLst/>
          </a:prstGeom>
          <a:noFill/>
          <a:ln>
            <a:noFill/>
          </a:ln>
        </p:spPr>
      </p:pic>
      <p:grpSp>
        <p:nvGrpSpPr>
          <p:cNvPr id="3682" name="Google Shape;3682;p68"/>
          <p:cNvGrpSpPr/>
          <p:nvPr/>
        </p:nvGrpSpPr>
        <p:grpSpPr>
          <a:xfrm flipH="1">
            <a:off x="-225100" y="3420825"/>
            <a:ext cx="4958925" cy="1722675"/>
            <a:chOff x="4387888" y="3520850"/>
            <a:chExt cx="4958925" cy="1722675"/>
          </a:xfrm>
        </p:grpSpPr>
        <p:grpSp>
          <p:nvGrpSpPr>
            <p:cNvPr id="3683" name="Google Shape;3683;p68"/>
            <p:cNvGrpSpPr/>
            <p:nvPr/>
          </p:nvGrpSpPr>
          <p:grpSpPr>
            <a:xfrm flipH="1">
              <a:off x="4549813" y="4921025"/>
              <a:ext cx="4720800" cy="322500"/>
              <a:chOff x="190550" y="182425"/>
              <a:chExt cx="4720800" cy="322500"/>
            </a:xfrm>
          </p:grpSpPr>
          <p:sp>
            <p:nvSpPr>
              <p:cNvPr id="3684" name="Google Shape;3684;p6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5" name="Google Shape;3685;p6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6" name="Google Shape;3686;p6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7" name="Google Shape;3687;p6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8" name="Google Shape;3688;p6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9" name="Google Shape;3689;p6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0" name="Google Shape;3690;p6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1" name="Google Shape;3691;p6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2" name="Google Shape;3692;p6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3" name="Google Shape;3693;p6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4" name="Google Shape;3694;p6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95" name="Google Shape;3695;p68"/>
            <p:cNvGrpSpPr/>
            <p:nvPr/>
          </p:nvGrpSpPr>
          <p:grpSpPr>
            <a:xfrm flipH="1">
              <a:off x="5940463" y="3987575"/>
              <a:ext cx="3406350" cy="322500"/>
              <a:chOff x="-247600" y="182425"/>
              <a:chExt cx="3406350" cy="322500"/>
            </a:xfrm>
          </p:grpSpPr>
          <p:sp>
            <p:nvSpPr>
              <p:cNvPr id="3696" name="Google Shape;3696;p6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7" name="Google Shape;3697;p6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8" name="Google Shape;3698;p6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9" name="Google Shape;3699;p6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0" name="Google Shape;3700;p6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1" name="Google Shape;3701;p6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2" name="Google Shape;3702;p6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3" name="Google Shape;3703;p6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04" name="Google Shape;3704;p68"/>
            <p:cNvGrpSpPr/>
            <p:nvPr/>
          </p:nvGrpSpPr>
          <p:grpSpPr>
            <a:xfrm flipH="1">
              <a:off x="7016788" y="3520850"/>
              <a:ext cx="2091900" cy="322500"/>
              <a:chOff x="-247600" y="182425"/>
              <a:chExt cx="2091900" cy="322500"/>
            </a:xfrm>
          </p:grpSpPr>
          <p:sp>
            <p:nvSpPr>
              <p:cNvPr id="3705" name="Google Shape;3705;p6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6" name="Google Shape;3706;p6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7" name="Google Shape;3707;p6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8" name="Google Shape;3708;p6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9" name="Google Shape;3709;p6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10" name="Google Shape;3710;p68"/>
            <p:cNvGrpSpPr/>
            <p:nvPr/>
          </p:nvGrpSpPr>
          <p:grpSpPr>
            <a:xfrm flipH="1">
              <a:off x="4387888" y="4454300"/>
              <a:ext cx="4720800" cy="322500"/>
              <a:chOff x="190550" y="182425"/>
              <a:chExt cx="4720800" cy="322500"/>
            </a:xfrm>
          </p:grpSpPr>
          <p:sp>
            <p:nvSpPr>
              <p:cNvPr id="3711" name="Google Shape;3711;p6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2" name="Google Shape;3712;p6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3" name="Google Shape;3713;p6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4" name="Google Shape;3714;p6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5" name="Google Shape;3715;p6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6" name="Google Shape;3716;p6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7" name="Google Shape;3717;p6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8" name="Google Shape;3718;p6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9" name="Google Shape;3719;p6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0" name="Google Shape;3720;p6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1" name="Google Shape;3721;p6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722" name="Google Shape;3722;p68"/>
          <p:cNvGrpSpPr/>
          <p:nvPr/>
        </p:nvGrpSpPr>
        <p:grpSpPr>
          <a:xfrm>
            <a:off x="-247600" y="-250950"/>
            <a:ext cx="5158950" cy="1655975"/>
            <a:chOff x="-247600" y="-250950"/>
            <a:chExt cx="5158950" cy="1655975"/>
          </a:xfrm>
        </p:grpSpPr>
        <p:grpSp>
          <p:nvGrpSpPr>
            <p:cNvPr id="3723" name="Google Shape;3723;p68"/>
            <p:cNvGrpSpPr/>
            <p:nvPr/>
          </p:nvGrpSpPr>
          <p:grpSpPr>
            <a:xfrm>
              <a:off x="-247600" y="182425"/>
              <a:ext cx="5158950" cy="322500"/>
              <a:chOff x="-247600" y="182425"/>
              <a:chExt cx="5158950" cy="322500"/>
            </a:xfrm>
          </p:grpSpPr>
          <p:sp>
            <p:nvSpPr>
              <p:cNvPr id="3724" name="Google Shape;3724;p6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5" name="Google Shape;3725;p6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6" name="Google Shape;3726;p6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7" name="Google Shape;3727;p6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8" name="Google Shape;3728;p6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9" name="Google Shape;3729;p6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0" name="Google Shape;3730;p6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1" name="Google Shape;3731;p6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2" name="Google Shape;3732;p6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3" name="Google Shape;3733;p6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4" name="Google Shape;3734;p6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5" name="Google Shape;3735;p6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36" name="Google Shape;3736;p68"/>
            <p:cNvGrpSpPr/>
            <p:nvPr/>
          </p:nvGrpSpPr>
          <p:grpSpPr>
            <a:xfrm>
              <a:off x="-9475" y="-250950"/>
              <a:ext cx="4720800" cy="322500"/>
              <a:chOff x="190550" y="182425"/>
              <a:chExt cx="4720800" cy="322500"/>
            </a:xfrm>
          </p:grpSpPr>
          <p:sp>
            <p:nvSpPr>
              <p:cNvPr id="3737" name="Google Shape;3737;p6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8" name="Google Shape;3738;p6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9" name="Google Shape;3739;p6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0" name="Google Shape;3740;p6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1" name="Google Shape;3741;p6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2" name="Google Shape;3742;p6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3" name="Google Shape;3743;p6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4" name="Google Shape;3744;p6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5" name="Google Shape;3745;p6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6" name="Google Shape;3746;p6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7" name="Google Shape;3747;p6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8" name="Google Shape;3748;p68"/>
            <p:cNvGrpSpPr/>
            <p:nvPr/>
          </p:nvGrpSpPr>
          <p:grpSpPr>
            <a:xfrm>
              <a:off x="-247600" y="1082525"/>
              <a:ext cx="3844500" cy="322500"/>
              <a:chOff x="-247600" y="182425"/>
              <a:chExt cx="3844500" cy="322500"/>
            </a:xfrm>
          </p:grpSpPr>
          <p:sp>
            <p:nvSpPr>
              <p:cNvPr id="3749" name="Google Shape;3749;p6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0" name="Google Shape;3750;p6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1" name="Google Shape;3751;p6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2" name="Google Shape;3752;p6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3" name="Google Shape;3753;p6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4" name="Google Shape;3754;p6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5" name="Google Shape;3755;p6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6" name="Google Shape;3756;p6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7" name="Google Shape;3757;p6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58" name="Google Shape;3758;p68"/>
            <p:cNvGrpSpPr/>
            <p:nvPr/>
          </p:nvGrpSpPr>
          <p:grpSpPr>
            <a:xfrm>
              <a:off x="-9475" y="649150"/>
              <a:ext cx="4720800" cy="322500"/>
              <a:chOff x="190550" y="182425"/>
              <a:chExt cx="4720800" cy="322500"/>
            </a:xfrm>
          </p:grpSpPr>
          <p:sp>
            <p:nvSpPr>
              <p:cNvPr id="3759" name="Google Shape;3759;p6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0" name="Google Shape;3760;p6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1" name="Google Shape;3761;p6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2" name="Google Shape;3762;p6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3" name="Google Shape;3763;p6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4" name="Google Shape;3764;p6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5" name="Google Shape;3765;p6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6" name="Google Shape;3766;p6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7" name="Google Shape;3767;p6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8" name="Google Shape;3768;p6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9" name="Google Shape;3769;p6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3770" name="Shape 3770"/>
        <p:cNvGrpSpPr/>
        <p:nvPr/>
      </p:nvGrpSpPr>
      <p:grpSpPr>
        <a:xfrm>
          <a:off x="0" y="0"/>
          <a:ext cx="0" cy="0"/>
          <a:chOff x="0" y="0"/>
          <a:chExt cx="0" cy="0"/>
        </a:xfrm>
      </p:grpSpPr>
      <p:sp>
        <p:nvSpPr>
          <p:cNvPr id="3771" name="Google Shape;3771;p69"/>
          <p:cNvSpPr txBox="1"/>
          <p:nvPr>
            <p:ph type="title"/>
          </p:nvPr>
        </p:nvSpPr>
        <p:spPr>
          <a:xfrm>
            <a:off x="924650" y="2783625"/>
            <a:ext cx="4076100" cy="531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3772" name="Google Shape;3772;p69"/>
          <p:cNvSpPr txBox="1"/>
          <p:nvPr>
            <p:ph idx="1" type="subTitle"/>
          </p:nvPr>
        </p:nvSpPr>
        <p:spPr>
          <a:xfrm>
            <a:off x="924650" y="1508850"/>
            <a:ext cx="4391100" cy="139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None/>
              <a:defRPr sz="20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pic>
        <p:nvPicPr>
          <p:cNvPr id="3773" name="Google Shape;3773;p69"/>
          <p:cNvPicPr preferRelativeResize="0"/>
          <p:nvPr/>
        </p:nvPicPr>
        <p:blipFill rotWithShape="1">
          <a:blip r:embed="rId2">
            <a:alphaModFix/>
          </a:blip>
          <a:srcRect b="0" l="0" r="0" t="3400"/>
          <a:stretch/>
        </p:blipFill>
        <p:spPr>
          <a:xfrm rot="10800000">
            <a:off x="125" y="174750"/>
            <a:ext cx="9144000" cy="4968751"/>
          </a:xfrm>
          <a:prstGeom prst="rect">
            <a:avLst/>
          </a:prstGeom>
          <a:noFill/>
          <a:ln>
            <a:noFill/>
          </a:ln>
        </p:spPr>
      </p:pic>
      <p:grpSp>
        <p:nvGrpSpPr>
          <p:cNvPr id="3774" name="Google Shape;3774;p69"/>
          <p:cNvGrpSpPr/>
          <p:nvPr/>
        </p:nvGrpSpPr>
        <p:grpSpPr>
          <a:xfrm>
            <a:off x="4387888" y="3520850"/>
            <a:ext cx="4958925" cy="1722675"/>
            <a:chOff x="4387888" y="3520850"/>
            <a:chExt cx="4958925" cy="1722675"/>
          </a:xfrm>
        </p:grpSpPr>
        <p:grpSp>
          <p:nvGrpSpPr>
            <p:cNvPr id="3775" name="Google Shape;3775;p69"/>
            <p:cNvGrpSpPr/>
            <p:nvPr/>
          </p:nvGrpSpPr>
          <p:grpSpPr>
            <a:xfrm flipH="1">
              <a:off x="4549813" y="4921025"/>
              <a:ext cx="4720800" cy="322500"/>
              <a:chOff x="190550" y="182425"/>
              <a:chExt cx="4720800" cy="322500"/>
            </a:xfrm>
          </p:grpSpPr>
          <p:sp>
            <p:nvSpPr>
              <p:cNvPr id="3776" name="Google Shape;3776;p6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7" name="Google Shape;3777;p6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8" name="Google Shape;3778;p6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9" name="Google Shape;3779;p6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0" name="Google Shape;3780;p6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1" name="Google Shape;3781;p6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2" name="Google Shape;3782;p6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3" name="Google Shape;3783;p6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4" name="Google Shape;3784;p6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5" name="Google Shape;3785;p6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6" name="Google Shape;3786;p6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87" name="Google Shape;3787;p69"/>
            <p:cNvGrpSpPr/>
            <p:nvPr/>
          </p:nvGrpSpPr>
          <p:grpSpPr>
            <a:xfrm flipH="1">
              <a:off x="5940463" y="3987575"/>
              <a:ext cx="3406350" cy="322500"/>
              <a:chOff x="-247600" y="182425"/>
              <a:chExt cx="3406350" cy="322500"/>
            </a:xfrm>
          </p:grpSpPr>
          <p:sp>
            <p:nvSpPr>
              <p:cNvPr id="3788" name="Google Shape;3788;p6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9" name="Google Shape;3789;p6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0" name="Google Shape;3790;p6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1" name="Google Shape;3791;p6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2" name="Google Shape;3792;p6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3" name="Google Shape;3793;p6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4" name="Google Shape;3794;p6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5" name="Google Shape;3795;p6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96" name="Google Shape;3796;p69"/>
            <p:cNvGrpSpPr/>
            <p:nvPr/>
          </p:nvGrpSpPr>
          <p:grpSpPr>
            <a:xfrm flipH="1">
              <a:off x="7016788" y="3520850"/>
              <a:ext cx="2091900" cy="322500"/>
              <a:chOff x="-247600" y="182425"/>
              <a:chExt cx="2091900" cy="322500"/>
            </a:xfrm>
          </p:grpSpPr>
          <p:sp>
            <p:nvSpPr>
              <p:cNvPr id="3797" name="Google Shape;3797;p6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8" name="Google Shape;3798;p6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9" name="Google Shape;3799;p6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0" name="Google Shape;3800;p6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1" name="Google Shape;3801;p6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02" name="Google Shape;3802;p69"/>
            <p:cNvGrpSpPr/>
            <p:nvPr/>
          </p:nvGrpSpPr>
          <p:grpSpPr>
            <a:xfrm flipH="1">
              <a:off x="4387888" y="4454300"/>
              <a:ext cx="4720800" cy="322500"/>
              <a:chOff x="190550" y="182425"/>
              <a:chExt cx="4720800" cy="322500"/>
            </a:xfrm>
          </p:grpSpPr>
          <p:sp>
            <p:nvSpPr>
              <p:cNvPr id="3803" name="Google Shape;3803;p6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4" name="Google Shape;3804;p6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5" name="Google Shape;3805;p6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6" name="Google Shape;3806;p6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7" name="Google Shape;3807;p6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8" name="Google Shape;3808;p6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9" name="Google Shape;3809;p6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0" name="Google Shape;3810;p6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1" name="Google Shape;3811;p6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2" name="Google Shape;3812;p6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3" name="Google Shape;3813;p6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814" name="Google Shape;3814;p69"/>
          <p:cNvPicPr preferRelativeResize="0"/>
          <p:nvPr/>
        </p:nvPicPr>
        <p:blipFill>
          <a:blip r:embed="rId3">
            <a:alphaModFix/>
          </a:blip>
          <a:stretch>
            <a:fillRect/>
          </a:stretch>
        </p:blipFill>
        <p:spPr>
          <a:xfrm flipH="1">
            <a:off x="-179525" y="309476"/>
            <a:ext cx="1104175" cy="1292750"/>
          </a:xfrm>
          <a:prstGeom prst="rect">
            <a:avLst/>
          </a:prstGeom>
          <a:noFill/>
          <a:ln>
            <a:noFill/>
          </a:ln>
        </p:spPr>
      </p:pic>
      <p:grpSp>
        <p:nvGrpSpPr>
          <p:cNvPr id="3815" name="Google Shape;3815;p69"/>
          <p:cNvGrpSpPr/>
          <p:nvPr/>
        </p:nvGrpSpPr>
        <p:grpSpPr>
          <a:xfrm flipH="1">
            <a:off x="6162988" y="0"/>
            <a:ext cx="3206325" cy="1655975"/>
            <a:chOff x="-247600" y="-250950"/>
            <a:chExt cx="3206325" cy="1655975"/>
          </a:xfrm>
        </p:grpSpPr>
        <p:grpSp>
          <p:nvGrpSpPr>
            <p:cNvPr id="3816" name="Google Shape;3816;p69"/>
            <p:cNvGrpSpPr/>
            <p:nvPr/>
          </p:nvGrpSpPr>
          <p:grpSpPr>
            <a:xfrm>
              <a:off x="-247600" y="182425"/>
              <a:ext cx="2968200" cy="322500"/>
              <a:chOff x="-247600" y="182425"/>
              <a:chExt cx="2968200" cy="322500"/>
            </a:xfrm>
          </p:grpSpPr>
          <p:sp>
            <p:nvSpPr>
              <p:cNvPr id="3817" name="Google Shape;3817;p6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8" name="Google Shape;3818;p6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9" name="Google Shape;3819;p6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0" name="Google Shape;3820;p6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1" name="Google Shape;3821;p6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2" name="Google Shape;3822;p6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3" name="Google Shape;3823;p6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4" name="Google Shape;3824;p69"/>
            <p:cNvGrpSpPr/>
            <p:nvPr/>
          </p:nvGrpSpPr>
          <p:grpSpPr>
            <a:xfrm>
              <a:off x="-9475" y="-250950"/>
              <a:ext cx="2968200" cy="322500"/>
              <a:chOff x="190550" y="182425"/>
              <a:chExt cx="2968200" cy="322500"/>
            </a:xfrm>
          </p:grpSpPr>
          <p:sp>
            <p:nvSpPr>
              <p:cNvPr id="3825" name="Google Shape;3825;p6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6" name="Google Shape;3826;p6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7" name="Google Shape;3827;p6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8" name="Google Shape;3828;p6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9" name="Google Shape;3829;p6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0" name="Google Shape;3830;p6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1" name="Google Shape;3831;p6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32" name="Google Shape;3832;p69"/>
            <p:cNvGrpSpPr/>
            <p:nvPr/>
          </p:nvGrpSpPr>
          <p:grpSpPr>
            <a:xfrm>
              <a:off x="-247600" y="1082525"/>
              <a:ext cx="2530050" cy="322500"/>
              <a:chOff x="-247600" y="182425"/>
              <a:chExt cx="2530050" cy="322500"/>
            </a:xfrm>
          </p:grpSpPr>
          <p:sp>
            <p:nvSpPr>
              <p:cNvPr id="3833" name="Google Shape;3833;p6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4" name="Google Shape;3834;p6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5" name="Google Shape;3835;p6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6" name="Google Shape;3836;p6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7" name="Google Shape;3837;p6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8" name="Google Shape;3838;p6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39" name="Google Shape;3839;p69"/>
            <p:cNvGrpSpPr/>
            <p:nvPr/>
          </p:nvGrpSpPr>
          <p:grpSpPr>
            <a:xfrm>
              <a:off x="-9475" y="649150"/>
              <a:ext cx="2530050" cy="322500"/>
              <a:chOff x="190550" y="182425"/>
              <a:chExt cx="2530050" cy="322500"/>
            </a:xfrm>
          </p:grpSpPr>
          <p:sp>
            <p:nvSpPr>
              <p:cNvPr id="3840" name="Google Shape;3840;p6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1" name="Google Shape;3841;p6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2" name="Google Shape;3842;p6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3" name="Google Shape;3843;p6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4" name="Google Shape;3844;p6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5" name="Google Shape;3845;p6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846" name="Google Shape;3846;p69"/>
          <p:cNvPicPr preferRelativeResize="0"/>
          <p:nvPr/>
        </p:nvPicPr>
        <p:blipFill>
          <a:blip r:embed="rId4">
            <a:alphaModFix amt="95000"/>
          </a:blip>
          <a:stretch>
            <a:fillRect/>
          </a:stretch>
        </p:blipFill>
        <p:spPr>
          <a:xfrm>
            <a:off x="637448" y="375386"/>
            <a:ext cx="2153375" cy="662100"/>
          </a:xfrm>
          <a:prstGeom prst="rect">
            <a:avLst/>
          </a:prstGeom>
          <a:noFill/>
          <a:ln>
            <a:noFill/>
          </a:ln>
        </p:spPr>
      </p:pic>
      <p:pic>
        <p:nvPicPr>
          <p:cNvPr id="3847" name="Google Shape;3847;p69"/>
          <p:cNvPicPr preferRelativeResize="0"/>
          <p:nvPr/>
        </p:nvPicPr>
        <p:blipFill>
          <a:blip r:embed="rId5">
            <a:alphaModFix/>
          </a:blip>
          <a:stretch>
            <a:fillRect/>
          </a:stretch>
        </p:blipFill>
        <p:spPr>
          <a:xfrm flipH="1" rot="-802594">
            <a:off x="6186698" y="-568945"/>
            <a:ext cx="4217705" cy="255076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3848" name="Shape 3848"/>
        <p:cNvGrpSpPr/>
        <p:nvPr/>
      </p:nvGrpSpPr>
      <p:grpSpPr>
        <a:xfrm>
          <a:off x="0" y="0"/>
          <a:ext cx="0" cy="0"/>
          <a:chOff x="0" y="0"/>
          <a:chExt cx="0" cy="0"/>
        </a:xfrm>
      </p:grpSpPr>
      <p:sp>
        <p:nvSpPr>
          <p:cNvPr id="3849" name="Google Shape;3849;p70"/>
          <p:cNvSpPr txBox="1"/>
          <p:nvPr>
            <p:ph idx="1" type="subTitle"/>
          </p:nvPr>
        </p:nvSpPr>
        <p:spPr>
          <a:xfrm>
            <a:off x="3818788" y="2771775"/>
            <a:ext cx="4610100" cy="866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850" name="Google Shape;3850;p70"/>
          <p:cNvSpPr txBox="1"/>
          <p:nvPr>
            <p:ph type="title"/>
          </p:nvPr>
        </p:nvSpPr>
        <p:spPr>
          <a:xfrm>
            <a:off x="3818788" y="1427350"/>
            <a:ext cx="4610100" cy="1646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9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851" name="Google Shape;3851;p70"/>
          <p:cNvPicPr preferRelativeResize="0"/>
          <p:nvPr/>
        </p:nvPicPr>
        <p:blipFill>
          <a:blip r:embed="rId2">
            <a:alphaModFix/>
          </a:blip>
          <a:stretch>
            <a:fillRect/>
          </a:stretch>
        </p:blipFill>
        <p:spPr>
          <a:xfrm>
            <a:off x="0" y="3134300"/>
            <a:ext cx="4903125" cy="2009200"/>
          </a:xfrm>
          <a:prstGeom prst="rect">
            <a:avLst/>
          </a:prstGeom>
          <a:noFill/>
          <a:ln>
            <a:noFill/>
          </a:ln>
        </p:spPr>
      </p:pic>
      <p:pic>
        <p:nvPicPr>
          <p:cNvPr id="3852" name="Google Shape;3852;p70"/>
          <p:cNvPicPr preferRelativeResize="0"/>
          <p:nvPr/>
        </p:nvPicPr>
        <p:blipFill>
          <a:blip r:embed="rId3">
            <a:alphaModFix/>
          </a:blip>
          <a:stretch>
            <a:fillRect/>
          </a:stretch>
        </p:blipFill>
        <p:spPr>
          <a:xfrm>
            <a:off x="-916696" y="-344732"/>
            <a:ext cx="4529351" cy="2343800"/>
          </a:xfrm>
          <a:prstGeom prst="rect">
            <a:avLst/>
          </a:prstGeom>
          <a:noFill/>
          <a:ln>
            <a:noFill/>
          </a:ln>
        </p:spPr>
      </p:pic>
      <p:pic>
        <p:nvPicPr>
          <p:cNvPr id="3853" name="Google Shape;3853;p70"/>
          <p:cNvPicPr preferRelativeResize="0"/>
          <p:nvPr/>
        </p:nvPicPr>
        <p:blipFill>
          <a:blip r:embed="rId4">
            <a:alphaModFix/>
          </a:blip>
          <a:stretch>
            <a:fillRect/>
          </a:stretch>
        </p:blipFill>
        <p:spPr>
          <a:xfrm>
            <a:off x="142874" y="3617361"/>
            <a:ext cx="1789121" cy="1575361"/>
          </a:xfrm>
          <a:prstGeom prst="rect">
            <a:avLst/>
          </a:prstGeom>
          <a:noFill/>
          <a:ln>
            <a:noFill/>
          </a:ln>
        </p:spPr>
      </p:pic>
      <p:pic>
        <p:nvPicPr>
          <p:cNvPr id="3854" name="Google Shape;3854;p70"/>
          <p:cNvPicPr preferRelativeResize="0"/>
          <p:nvPr/>
        </p:nvPicPr>
        <p:blipFill>
          <a:blip r:embed="rId5">
            <a:alphaModFix/>
          </a:blip>
          <a:stretch>
            <a:fillRect/>
          </a:stretch>
        </p:blipFill>
        <p:spPr>
          <a:xfrm>
            <a:off x="6528006" y="3947968"/>
            <a:ext cx="2811057" cy="825746"/>
          </a:xfrm>
          <a:prstGeom prst="rect">
            <a:avLst/>
          </a:prstGeom>
          <a:noFill/>
          <a:ln>
            <a:noFill/>
          </a:ln>
        </p:spPr>
      </p:pic>
      <p:grpSp>
        <p:nvGrpSpPr>
          <p:cNvPr id="3855" name="Google Shape;3855;p70"/>
          <p:cNvGrpSpPr/>
          <p:nvPr/>
        </p:nvGrpSpPr>
        <p:grpSpPr>
          <a:xfrm flipH="1">
            <a:off x="-225100" y="3420825"/>
            <a:ext cx="4958925" cy="1722675"/>
            <a:chOff x="4387888" y="3520850"/>
            <a:chExt cx="4958925" cy="1722675"/>
          </a:xfrm>
        </p:grpSpPr>
        <p:grpSp>
          <p:nvGrpSpPr>
            <p:cNvPr id="3856" name="Google Shape;3856;p70"/>
            <p:cNvGrpSpPr/>
            <p:nvPr/>
          </p:nvGrpSpPr>
          <p:grpSpPr>
            <a:xfrm flipH="1">
              <a:off x="4549813" y="4921025"/>
              <a:ext cx="4720800" cy="322500"/>
              <a:chOff x="190550" y="182425"/>
              <a:chExt cx="4720800" cy="322500"/>
            </a:xfrm>
          </p:grpSpPr>
          <p:sp>
            <p:nvSpPr>
              <p:cNvPr id="3857" name="Google Shape;3857;p7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8" name="Google Shape;3858;p7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9" name="Google Shape;3859;p7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0" name="Google Shape;3860;p7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1" name="Google Shape;3861;p7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2" name="Google Shape;3862;p7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3" name="Google Shape;3863;p7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4" name="Google Shape;3864;p7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5" name="Google Shape;3865;p7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6" name="Google Shape;3866;p7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7" name="Google Shape;3867;p7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8" name="Google Shape;3868;p70"/>
            <p:cNvGrpSpPr/>
            <p:nvPr/>
          </p:nvGrpSpPr>
          <p:grpSpPr>
            <a:xfrm flipH="1">
              <a:off x="5940463" y="3987575"/>
              <a:ext cx="3406350" cy="322500"/>
              <a:chOff x="-247600" y="182425"/>
              <a:chExt cx="3406350" cy="322500"/>
            </a:xfrm>
          </p:grpSpPr>
          <p:sp>
            <p:nvSpPr>
              <p:cNvPr id="3869" name="Google Shape;3869;p7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0" name="Google Shape;3870;p7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1" name="Google Shape;3871;p7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2" name="Google Shape;3872;p7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3" name="Google Shape;3873;p7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4" name="Google Shape;3874;p7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5" name="Google Shape;3875;p7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6" name="Google Shape;3876;p7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77" name="Google Shape;3877;p70"/>
            <p:cNvGrpSpPr/>
            <p:nvPr/>
          </p:nvGrpSpPr>
          <p:grpSpPr>
            <a:xfrm flipH="1">
              <a:off x="7016788" y="3520850"/>
              <a:ext cx="2091900" cy="322500"/>
              <a:chOff x="-247600" y="182425"/>
              <a:chExt cx="2091900" cy="322500"/>
            </a:xfrm>
          </p:grpSpPr>
          <p:sp>
            <p:nvSpPr>
              <p:cNvPr id="3878" name="Google Shape;3878;p7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9" name="Google Shape;3879;p7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0" name="Google Shape;3880;p7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1" name="Google Shape;3881;p7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2" name="Google Shape;3882;p7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83" name="Google Shape;3883;p70"/>
            <p:cNvGrpSpPr/>
            <p:nvPr/>
          </p:nvGrpSpPr>
          <p:grpSpPr>
            <a:xfrm flipH="1">
              <a:off x="4387888" y="4454300"/>
              <a:ext cx="4720800" cy="322500"/>
              <a:chOff x="190550" y="182425"/>
              <a:chExt cx="4720800" cy="322500"/>
            </a:xfrm>
          </p:grpSpPr>
          <p:sp>
            <p:nvSpPr>
              <p:cNvPr id="3884" name="Google Shape;3884;p7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5" name="Google Shape;3885;p7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6" name="Google Shape;3886;p7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7" name="Google Shape;3887;p7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8" name="Google Shape;3888;p7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9" name="Google Shape;3889;p7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0" name="Google Shape;3890;p7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1" name="Google Shape;3891;p7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2" name="Google Shape;3892;p7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3" name="Google Shape;3893;p7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4" name="Google Shape;3894;p7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895" name="Google Shape;3895;p70"/>
          <p:cNvGrpSpPr/>
          <p:nvPr/>
        </p:nvGrpSpPr>
        <p:grpSpPr>
          <a:xfrm>
            <a:off x="6604200" y="-812"/>
            <a:ext cx="2539800" cy="755875"/>
            <a:chOff x="6604200" y="-812"/>
            <a:chExt cx="2539800" cy="755875"/>
          </a:xfrm>
        </p:grpSpPr>
        <p:grpSp>
          <p:nvGrpSpPr>
            <p:cNvPr id="3896" name="Google Shape;3896;p70"/>
            <p:cNvGrpSpPr/>
            <p:nvPr/>
          </p:nvGrpSpPr>
          <p:grpSpPr>
            <a:xfrm flipH="1">
              <a:off x="6852075" y="432563"/>
              <a:ext cx="2091900" cy="322500"/>
              <a:chOff x="628700" y="182425"/>
              <a:chExt cx="2091900" cy="322500"/>
            </a:xfrm>
          </p:grpSpPr>
          <p:sp>
            <p:nvSpPr>
              <p:cNvPr id="3897" name="Google Shape;3897;p7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8" name="Google Shape;3898;p7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9" name="Google Shape;3899;p7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0" name="Google Shape;3900;p7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1" name="Google Shape;3901;p7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02" name="Google Shape;3902;p70"/>
            <p:cNvGrpSpPr/>
            <p:nvPr/>
          </p:nvGrpSpPr>
          <p:grpSpPr>
            <a:xfrm flipH="1">
              <a:off x="7928400" y="-812"/>
              <a:ext cx="1215600" cy="322500"/>
              <a:chOff x="628700" y="182425"/>
              <a:chExt cx="1215600" cy="322500"/>
            </a:xfrm>
          </p:grpSpPr>
          <p:sp>
            <p:nvSpPr>
              <p:cNvPr id="3903" name="Google Shape;3903;p7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4" name="Google Shape;3904;p7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5" name="Google Shape;3905;p7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06" name="Google Shape;3906;p70"/>
            <p:cNvGrpSpPr/>
            <p:nvPr/>
          </p:nvGrpSpPr>
          <p:grpSpPr>
            <a:xfrm flipH="1">
              <a:off x="6604200" y="-812"/>
              <a:ext cx="1215600" cy="322500"/>
              <a:chOff x="628700" y="182425"/>
              <a:chExt cx="1215600" cy="322500"/>
            </a:xfrm>
          </p:grpSpPr>
          <p:sp>
            <p:nvSpPr>
              <p:cNvPr id="3907" name="Google Shape;3907;p7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8" name="Google Shape;3908;p7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9" name="Google Shape;3909;p7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910" name="Google Shape;3910;p70"/>
          <p:cNvPicPr preferRelativeResize="0"/>
          <p:nvPr/>
        </p:nvPicPr>
        <p:blipFill>
          <a:blip r:embed="rId6">
            <a:alphaModFix/>
          </a:blip>
          <a:stretch>
            <a:fillRect/>
          </a:stretch>
        </p:blipFill>
        <p:spPr>
          <a:xfrm flipH="1">
            <a:off x="5486399" y="4"/>
            <a:ext cx="3657602" cy="996225"/>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
    <p:spTree>
      <p:nvGrpSpPr>
        <p:cNvPr id="3911" name="Shape 3911"/>
        <p:cNvGrpSpPr/>
        <p:nvPr/>
      </p:nvGrpSpPr>
      <p:grpSpPr>
        <a:xfrm>
          <a:off x="0" y="0"/>
          <a:ext cx="0" cy="0"/>
          <a:chOff x="0" y="0"/>
          <a:chExt cx="0" cy="0"/>
        </a:xfrm>
      </p:grpSpPr>
      <p:pic>
        <p:nvPicPr>
          <p:cNvPr id="3912" name="Google Shape;3912;p71"/>
          <p:cNvPicPr preferRelativeResize="0"/>
          <p:nvPr/>
        </p:nvPicPr>
        <p:blipFill rotWithShape="1">
          <a:blip r:embed="rId2">
            <a:alphaModFix/>
          </a:blip>
          <a:srcRect b="0" l="0" r="10039" t="0"/>
          <a:stretch/>
        </p:blipFill>
        <p:spPr>
          <a:xfrm>
            <a:off x="5219000" y="3355575"/>
            <a:ext cx="3925001" cy="1787925"/>
          </a:xfrm>
          <a:prstGeom prst="rect">
            <a:avLst/>
          </a:prstGeom>
          <a:noFill/>
          <a:ln>
            <a:noFill/>
          </a:ln>
        </p:spPr>
      </p:pic>
      <p:sp>
        <p:nvSpPr>
          <p:cNvPr id="3913" name="Google Shape;3913;p71"/>
          <p:cNvSpPr txBox="1"/>
          <p:nvPr>
            <p:ph idx="1" type="subTitle"/>
          </p:nvPr>
        </p:nvSpPr>
        <p:spPr>
          <a:xfrm>
            <a:off x="962750" y="2143125"/>
            <a:ext cx="4871100" cy="2245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3914" name="Google Shape;3914;p71"/>
          <p:cNvSpPr txBox="1"/>
          <p:nvPr>
            <p:ph type="title"/>
          </p:nvPr>
        </p:nvSpPr>
        <p:spPr>
          <a:xfrm>
            <a:off x="962750" y="1603775"/>
            <a:ext cx="3252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915" name="Google Shape;3915;p71"/>
          <p:cNvPicPr preferRelativeResize="0"/>
          <p:nvPr/>
        </p:nvPicPr>
        <p:blipFill rotWithShape="1">
          <a:blip r:embed="rId3">
            <a:alphaModFix/>
          </a:blip>
          <a:srcRect b="3110" l="0" r="0" t="0"/>
          <a:stretch/>
        </p:blipFill>
        <p:spPr>
          <a:xfrm flipH="1" rot="10800000">
            <a:off x="0" y="-40250"/>
            <a:ext cx="9144000" cy="4983725"/>
          </a:xfrm>
          <a:prstGeom prst="rect">
            <a:avLst/>
          </a:prstGeom>
          <a:noFill/>
          <a:ln>
            <a:noFill/>
          </a:ln>
        </p:spPr>
      </p:pic>
      <p:grpSp>
        <p:nvGrpSpPr>
          <p:cNvPr id="3916" name="Google Shape;3916;p71"/>
          <p:cNvGrpSpPr/>
          <p:nvPr/>
        </p:nvGrpSpPr>
        <p:grpSpPr>
          <a:xfrm flipH="1">
            <a:off x="4210363" y="0"/>
            <a:ext cx="5158950" cy="1655975"/>
            <a:chOff x="-247600" y="-250950"/>
            <a:chExt cx="5158950" cy="1655975"/>
          </a:xfrm>
        </p:grpSpPr>
        <p:grpSp>
          <p:nvGrpSpPr>
            <p:cNvPr id="3917" name="Google Shape;3917;p71"/>
            <p:cNvGrpSpPr/>
            <p:nvPr/>
          </p:nvGrpSpPr>
          <p:grpSpPr>
            <a:xfrm>
              <a:off x="-247600" y="182425"/>
              <a:ext cx="5158950" cy="322500"/>
              <a:chOff x="-247600" y="182425"/>
              <a:chExt cx="5158950" cy="322500"/>
            </a:xfrm>
          </p:grpSpPr>
          <p:sp>
            <p:nvSpPr>
              <p:cNvPr id="3918" name="Google Shape;3918;p7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9" name="Google Shape;3919;p7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0" name="Google Shape;3920;p7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1" name="Google Shape;3921;p7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2" name="Google Shape;3922;p7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3" name="Google Shape;3923;p7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4" name="Google Shape;3924;p7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5" name="Google Shape;3925;p7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6" name="Google Shape;3926;p7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7" name="Google Shape;3927;p7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8" name="Google Shape;3928;p7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9" name="Google Shape;3929;p7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30" name="Google Shape;3930;p71"/>
            <p:cNvGrpSpPr/>
            <p:nvPr/>
          </p:nvGrpSpPr>
          <p:grpSpPr>
            <a:xfrm>
              <a:off x="-9475" y="-250950"/>
              <a:ext cx="4720800" cy="322500"/>
              <a:chOff x="190550" y="182425"/>
              <a:chExt cx="4720800" cy="322500"/>
            </a:xfrm>
          </p:grpSpPr>
          <p:sp>
            <p:nvSpPr>
              <p:cNvPr id="3931" name="Google Shape;3931;p7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2" name="Google Shape;3932;p7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3" name="Google Shape;3933;p7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4" name="Google Shape;3934;p7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5" name="Google Shape;3935;p7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6" name="Google Shape;3936;p7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7" name="Google Shape;3937;p7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8" name="Google Shape;3938;p7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9" name="Google Shape;3939;p7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0" name="Google Shape;3940;p7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1" name="Google Shape;3941;p7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42" name="Google Shape;3942;p71"/>
            <p:cNvGrpSpPr/>
            <p:nvPr/>
          </p:nvGrpSpPr>
          <p:grpSpPr>
            <a:xfrm>
              <a:off x="-247600" y="1082525"/>
              <a:ext cx="3844500" cy="322500"/>
              <a:chOff x="-247600" y="182425"/>
              <a:chExt cx="3844500" cy="322500"/>
            </a:xfrm>
          </p:grpSpPr>
          <p:sp>
            <p:nvSpPr>
              <p:cNvPr id="3943" name="Google Shape;3943;p7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4" name="Google Shape;3944;p7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5" name="Google Shape;3945;p7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6" name="Google Shape;3946;p7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7" name="Google Shape;3947;p7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8" name="Google Shape;3948;p7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9" name="Google Shape;3949;p7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0" name="Google Shape;3950;p7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1" name="Google Shape;3951;p7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52" name="Google Shape;3952;p71"/>
            <p:cNvGrpSpPr/>
            <p:nvPr/>
          </p:nvGrpSpPr>
          <p:grpSpPr>
            <a:xfrm>
              <a:off x="-9475" y="649150"/>
              <a:ext cx="4720800" cy="322500"/>
              <a:chOff x="190550" y="182425"/>
              <a:chExt cx="4720800" cy="322500"/>
            </a:xfrm>
          </p:grpSpPr>
          <p:sp>
            <p:nvSpPr>
              <p:cNvPr id="3953" name="Google Shape;3953;p7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4" name="Google Shape;3954;p7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5" name="Google Shape;3955;p7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6" name="Google Shape;3956;p7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7" name="Google Shape;3957;p7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8" name="Google Shape;3958;p7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9" name="Google Shape;3959;p7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0" name="Google Shape;3960;p7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1" name="Google Shape;3961;p7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2" name="Google Shape;3962;p7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3" name="Google Shape;3963;p7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964" name="Google Shape;3964;p71"/>
          <p:cNvPicPr preferRelativeResize="0"/>
          <p:nvPr/>
        </p:nvPicPr>
        <p:blipFill>
          <a:blip r:embed="rId4">
            <a:alphaModFix/>
          </a:blip>
          <a:stretch>
            <a:fillRect/>
          </a:stretch>
        </p:blipFill>
        <p:spPr>
          <a:xfrm>
            <a:off x="7219109" y="3441301"/>
            <a:ext cx="2150181" cy="6611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9" name="Shape 389"/>
        <p:cNvGrpSpPr/>
        <p:nvPr/>
      </p:nvGrpSpPr>
      <p:grpSpPr>
        <a:xfrm>
          <a:off x="0" y="0"/>
          <a:ext cx="0" cy="0"/>
          <a:chOff x="0" y="0"/>
          <a:chExt cx="0" cy="0"/>
        </a:xfrm>
      </p:grpSpPr>
      <p:sp>
        <p:nvSpPr>
          <p:cNvPr id="390" name="Google Shape;390;p8"/>
          <p:cNvSpPr txBox="1"/>
          <p:nvPr>
            <p:ph type="title"/>
          </p:nvPr>
        </p:nvSpPr>
        <p:spPr>
          <a:xfrm>
            <a:off x="1873725" y="1099050"/>
            <a:ext cx="5336700" cy="2945400"/>
          </a:xfrm>
          <a:prstGeom prst="rect">
            <a:avLst/>
          </a:prstGeom>
        </p:spPr>
        <p:txBody>
          <a:bodyPr anchorCtr="0" anchor="ctr" bIns="91425" lIns="91425" spcFirstLastPara="1" rIns="91425" wrap="square" tIns="91425">
            <a:noAutofit/>
          </a:bodyPr>
          <a:lstStyle>
            <a:lvl1pPr lvl="0" algn="ctr">
              <a:spcBef>
                <a:spcPts val="0"/>
              </a:spcBef>
              <a:spcAft>
                <a:spcPts val="0"/>
              </a:spcAft>
              <a:buSzPts val="6000"/>
              <a:buNone/>
              <a:defRPr sz="85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pic>
        <p:nvPicPr>
          <p:cNvPr id="391" name="Google Shape;391;p8"/>
          <p:cNvPicPr preferRelativeResize="0"/>
          <p:nvPr/>
        </p:nvPicPr>
        <p:blipFill rotWithShape="1">
          <a:blip r:embed="rId2">
            <a:alphaModFix/>
          </a:blip>
          <a:srcRect b="0" l="0" r="0" t="9008"/>
          <a:stretch/>
        </p:blipFill>
        <p:spPr>
          <a:xfrm flipH="1" rot="10800000">
            <a:off x="0" y="482674"/>
            <a:ext cx="9144000" cy="4679875"/>
          </a:xfrm>
          <a:prstGeom prst="rect">
            <a:avLst/>
          </a:prstGeom>
          <a:noFill/>
          <a:ln>
            <a:noFill/>
          </a:ln>
        </p:spPr>
      </p:pic>
      <p:pic>
        <p:nvPicPr>
          <p:cNvPr id="392" name="Google Shape;392;p8"/>
          <p:cNvPicPr preferRelativeResize="0"/>
          <p:nvPr/>
        </p:nvPicPr>
        <p:blipFill rotWithShape="1">
          <a:blip r:embed="rId3">
            <a:alphaModFix/>
          </a:blip>
          <a:srcRect b="0" l="0" r="0" t="3400"/>
          <a:stretch/>
        </p:blipFill>
        <p:spPr>
          <a:xfrm flipH="1">
            <a:off x="125" y="0"/>
            <a:ext cx="9144000" cy="4968751"/>
          </a:xfrm>
          <a:prstGeom prst="rect">
            <a:avLst/>
          </a:prstGeom>
          <a:noFill/>
          <a:ln>
            <a:noFill/>
          </a:ln>
        </p:spPr>
      </p:pic>
      <p:grpSp>
        <p:nvGrpSpPr>
          <p:cNvPr id="393" name="Google Shape;393;p8"/>
          <p:cNvGrpSpPr/>
          <p:nvPr/>
        </p:nvGrpSpPr>
        <p:grpSpPr>
          <a:xfrm flipH="1">
            <a:off x="-225100" y="3420825"/>
            <a:ext cx="4958925" cy="1722675"/>
            <a:chOff x="4387888" y="3520850"/>
            <a:chExt cx="4958925" cy="1722675"/>
          </a:xfrm>
        </p:grpSpPr>
        <p:grpSp>
          <p:nvGrpSpPr>
            <p:cNvPr id="394" name="Google Shape;394;p8"/>
            <p:cNvGrpSpPr/>
            <p:nvPr/>
          </p:nvGrpSpPr>
          <p:grpSpPr>
            <a:xfrm flipH="1">
              <a:off x="4549813" y="4921025"/>
              <a:ext cx="4720800" cy="322500"/>
              <a:chOff x="190550" y="182425"/>
              <a:chExt cx="4720800" cy="322500"/>
            </a:xfrm>
          </p:grpSpPr>
          <p:sp>
            <p:nvSpPr>
              <p:cNvPr id="395" name="Google Shape;395;p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6" name="Google Shape;406;p8"/>
            <p:cNvGrpSpPr/>
            <p:nvPr/>
          </p:nvGrpSpPr>
          <p:grpSpPr>
            <a:xfrm flipH="1">
              <a:off x="5940463" y="3987575"/>
              <a:ext cx="3406350" cy="322500"/>
              <a:chOff x="-247600" y="182425"/>
              <a:chExt cx="3406350" cy="322500"/>
            </a:xfrm>
          </p:grpSpPr>
          <p:sp>
            <p:nvSpPr>
              <p:cNvPr id="407" name="Google Shape;407;p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5" name="Google Shape;415;p8"/>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6" name="Google Shape;416;p8"/>
            <p:cNvGrpSpPr/>
            <p:nvPr/>
          </p:nvGrpSpPr>
          <p:grpSpPr>
            <a:xfrm flipH="1">
              <a:off x="4387888" y="4454300"/>
              <a:ext cx="4720800" cy="322500"/>
              <a:chOff x="190550" y="182425"/>
              <a:chExt cx="4720800" cy="322500"/>
            </a:xfrm>
          </p:grpSpPr>
          <p:sp>
            <p:nvSpPr>
              <p:cNvPr id="417" name="Google Shape;417;p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28" name="Google Shape;428;p8"/>
          <p:cNvGrpSpPr/>
          <p:nvPr/>
        </p:nvGrpSpPr>
        <p:grpSpPr>
          <a:xfrm flipH="1">
            <a:off x="4210363" y="0"/>
            <a:ext cx="5158950" cy="1655975"/>
            <a:chOff x="-247600" y="-250950"/>
            <a:chExt cx="5158950" cy="1655975"/>
          </a:xfrm>
        </p:grpSpPr>
        <p:grpSp>
          <p:nvGrpSpPr>
            <p:cNvPr id="429" name="Google Shape;429;p8"/>
            <p:cNvGrpSpPr/>
            <p:nvPr/>
          </p:nvGrpSpPr>
          <p:grpSpPr>
            <a:xfrm>
              <a:off x="-247600" y="182425"/>
              <a:ext cx="5158950" cy="322500"/>
              <a:chOff x="-247600" y="182425"/>
              <a:chExt cx="5158950" cy="322500"/>
            </a:xfrm>
          </p:grpSpPr>
          <p:sp>
            <p:nvSpPr>
              <p:cNvPr id="430" name="Google Shape;430;p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2" name="Google Shape;442;p8"/>
            <p:cNvGrpSpPr/>
            <p:nvPr/>
          </p:nvGrpSpPr>
          <p:grpSpPr>
            <a:xfrm>
              <a:off x="-9475" y="-250950"/>
              <a:ext cx="4720800" cy="322500"/>
              <a:chOff x="190550" y="182425"/>
              <a:chExt cx="4720800" cy="322500"/>
            </a:xfrm>
          </p:grpSpPr>
          <p:sp>
            <p:nvSpPr>
              <p:cNvPr id="443" name="Google Shape;443;p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4" name="Google Shape;454;p8"/>
            <p:cNvGrpSpPr/>
            <p:nvPr/>
          </p:nvGrpSpPr>
          <p:grpSpPr>
            <a:xfrm>
              <a:off x="-247600" y="1082525"/>
              <a:ext cx="3844500" cy="322500"/>
              <a:chOff x="-247600" y="182425"/>
              <a:chExt cx="3844500" cy="322500"/>
            </a:xfrm>
          </p:grpSpPr>
          <p:sp>
            <p:nvSpPr>
              <p:cNvPr id="455" name="Google Shape;455;p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4" name="Google Shape;464;p8"/>
            <p:cNvGrpSpPr/>
            <p:nvPr/>
          </p:nvGrpSpPr>
          <p:grpSpPr>
            <a:xfrm>
              <a:off x="-9475" y="649150"/>
              <a:ext cx="4720800" cy="322500"/>
              <a:chOff x="190550" y="182425"/>
              <a:chExt cx="4720800" cy="322500"/>
            </a:xfrm>
          </p:grpSpPr>
          <p:sp>
            <p:nvSpPr>
              <p:cNvPr id="465" name="Google Shape;465;p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_1">
    <p:spTree>
      <p:nvGrpSpPr>
        <p:cNvPr id="3965" name="Shape 3965"/>
        <p:cNvGrpSpPr/>
        <p:nvPr/>
      </p:nvGrpSpPr>
      <p:grpSpPr>
        <a:xfrm>
          <a:off x="0" y="0"/>
          <a:ext cx="0" cy="0"/>
          <a:chOff x="0" y="0"/>
          <a:chExt cx="0" cy="0"/>
        </a:xfrm>
      </p:grpSpPr>
      <p:sp>
        <p:nvSpPr>
          <p:cNvPr id="3966" name="Google Shape;3966;p72"/>
          <p:cNvSpPr txBox="1"/>
          <p:nvPr>
            <p:ph idx="1" type="subTitle"/>
          </p:nvPr>
        </p:nvSpPr>
        <p:spPr>
          <a:xfrm>
            <a:off x="4686400" y="2722113"/>
            <a:ext cx="3476400" cy="962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3967" name="Google Shape;3967;p72"/>
          <p:cNvSpPr txBox="1"/>
          <p:nvPr>
            <p:ph type="title"/>
          </p:nvPr>
        </p:nvSpPr>
        <p:spPr>
          <a:xfrm>
            <a:off x="4686400" y="2184088"/>
            <a:ext cx="3252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968" name="Google Shape;3968;p72"/>
          <p:cNvPicPr preferRelativeResize="0"/>
          <p:nvPr/>
        </p:nvPicPr>
        <p:blipFill rotWithShape="1">
          <a:blip r:embed="rId2">
            <a:alphaModFix/>
          </a:blip>
          <a:srcRect b="0" l="0" r="0" t="3400"/>
          <a:stretch/>
        </p:blipFill>
        <p:spPr>
          <a:xfrm flipH="1">
            <a:off x="125" y="0"/>
            <a:ext cx="9144000" cy="4968751"/>
          </a:xfrm>
          <a:prstGeom prst="rect">
            <a:avLst/>
          </a:prstGeom>
          <a:noFill/>
          <a:ln>
            <a:noFill/>
          </a:ln>
        </p:spPr>
      </p:pic>
      <p:grpSp>
        <p:nvGrpSpPr>
          <p:cNvPr id="3969" name="Google Shape;3969;p72"/>
          <p:cNvGrpSpPr/>
          <p:nvPr/>
        </p:nvGrpSpPr>
        <p:grpSpPr>
          <a:xfrm flipH="1">
            <a:off x="4210363" y="0"/>
            <a:ext cx="5158950" cy="1655975"/>
            <a:chOff x="-247600" y="-250950"/>
            <a:chExt cx="5158950" cy="1655975"/>
          </a:xfrm>
        </p:grpSpPr>
        <p:grpSp>
          <p:nvGrpSpPr>
            <p:cNvPr id="3970" name="Google Shape;3970;p72"/>
            <p:cNvGrpSpPr/>
            <p:nvPr/>
          </p:nvGrpSpPr>
          <p:grpSpPr>
            <a:xfrm>
              <a:off x="-247600" y="182425"/>
              <a:ext cx="5158950" cy="322500"/>
              <a:chOff x="-247600" y="182425"/>
              <a:chExt cx="5158950" cy="322500"/>
            </a:xfrm>
          </p:grpSpPr>
          <p:sp>
            <p:nvSpPr>
              <p:cNvPr id="3971" name="Google Shape;3971;p7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2" name="Google Shape;3972;p7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3" name="Google Shape;3973;p7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4" name="Google Shape;3974;p7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5" name="Google Shape;3975;p7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6" name="Google Shape;3976;p7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7" name="Google Shape;3977;p7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8" name="Google Shape;3978;p7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p7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0" name="Google Shape;3980;p7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1" name="Google Shape;3981;p7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2" name="Google Shape;3982;p7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83" name="Google Shape;3983;p72"/>
            <p:cNvGrpSpPr/>
            <p:nvPr/>
          </p:nvGrpSpPr>
          <p:grpSpPr>
            <a:xfrm>
              <a:off x="-9475" y="-250950"/>
              <a:ext cx="4720800" cy="322500"/>
              <a:chOff x="190550" y="182425"/>
              <a:chExt cx="4720800" cy="322500"/>
            </a:xfrm>
          </p:grpSpPr>
          <p:sp>
            <p:nvSpPr>
              <p:cNvPr id="3984" name="Google Shape;3984;p7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5" name="Google Shape;3985;p7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6" name="Google Shape;3986;p7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7" name="Google Shape;3987;p7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8" name="Google Shape;3988;p7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9" name="Google Shape;3989;p7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0" name="Google Shape;3990;p7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1" name="Google Shape;3991;p7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2" name="Google Shape;3992;p7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3" name="Google Shape;3993;p7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4" name="Google Shape;3994;p7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95" name="Google Shape;3995;p72"/>
            <p:cNvGrpSpPr/>
            <p:nvPr/>
          </p:nvGrpSpPr>
          <p:grpSpPr>
            <a:xfrm>
              <a:off x="-247600" y="1082525"/>
              <a:ext cx="3844500" cy="322500"/>
              <a:chOff x="-247600" y="182425"/>
              <a:chExt cx="3844500" cy="322500"/>
            </a:xfrm>
          </p:grpSpPr>
          <p:sp>
            <p:nvSpPr>
              <p:cNvPr id="3996" name="Google Shape;3996;p7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7" name="Google Shape;3997;p7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8" name="Google Shape;3998;p7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9" name="Google Shape;3999;p7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0" name="Google Shape;4000;p7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1" name="Google Shape;4001;p7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2" name="Google Shape;4002;p7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3" name="Google Shape;4003;p7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4" name="Google Shape;4004;p7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05" name="Google Shape;4005;p72"/>
            <p:cNvGrpSpPr/>
            <p:nvPr/>
          </p:nvGrpSpPr>
          <p:grpSpPr>
            <a:xfrm>
              <a:off x="-9475" y="649150"/>
              <a:ext cx="4720800" cy="322500"/>
              <a:chOff x="190550" y="182425"/>
              <a:chExt cx="4720800" cy="322500"/>
            </a:xfrm>
          </p:grpSpPr>
          <p:sp>
            <p:nvSpPr>
              <p:cNvPr id="4006" name="Google Shape;4006;p7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7" name="Google Shape;4007;p7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8" name="Google Shape;4008;p7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9" name="Google Shape;4009;p7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0" name="Google Shape;4010;p7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1" name="Google Shape;4011;p7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2" name="Google Shape;4012;p7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3" name="Google Shape;4013;p7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4" name="Google Shape;4014;p7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5" name="Google Shape;4015;p7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6" name="Google Shape;4016;p7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017" name="Google Shape;4017;p72"/>
          <p:cNvPicPr preferRelativeResize="0"/>
          <p:nvPr/>
        </p:nvPicPr>
        <p:blipFill rotWithShape="1">
          <a:blip r:embed="rId3">
            <a:alphaModFix/>
          </a:blip>
          <a:srcRect b="0" l="0" r="23412" t="0"/>
          <a:stretch/>
        </p:blipFill>
        <p:spPr>
          <a:xfrm>
            <a:off x="7773750" y="3568125"/>
            <a:ext cx="1370250" cy="1575376"/>
          </a:xfrm>
          <a:prstGeom prst="rect">
            <a:avLst/>
          </a:prstGeom>
          <a:noFill/>
          <a:ln>
            <a:noFill/>
          </a:ln>
        </p:spPr>
      </p:pic>
      <p:pic>
        <p:nvPicPr>
          <p:cNvPr id="4018" name="Google Shape;4018;p72"/>
          <p:cNvPicPr preferRelativeResize="0"/>
          <p:nvPr/>
        </p:nvPicPr>
        <p:blipFill>
          <a:blip r:embed="rId4">
            <a:alphaModFix/>
          </a:blip>
          <a:stretch>
            <a:fillRect/>
          </a:stretch>
        </p:blipFill>
        <p:spPr>
          <a:xfrm>
            <a:off x="5724524" y="3827728"/>
            <a:ext cx="3163025" cy="129615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_1_1">
    <p:spTree>
      <p:nvGrpSpPr>
        <p:cNvPr id="4019" name="Shape 4019"/>
        <p:cNvGrpSpPr/>
        <p:nvPr/>
      </p:nvGrpSpPr>
      <p:grpSpPr>
        <a:xfrm>
          <a:off x="0" y="0"/>
          <a:ext cx="0" cy="0"/>
          <a:chOff x="0" y="0"/>
          <a:chExt cx="0" cy="0"/>
        </a:xfrm>
      </p:grpSpPr>
      <p:sp>
        <p:nvSpPr>
          <p:cNvPr id="4020" name="Google Shape;4020;p73"/>
          <p:cNvSpPr txBox="1"/>
          <p:nvPr>
            <p:ph idx="1" type="subTitle"/>
          </p:nvPr>
        </p:nvSpPr>
        <p:spPr>
          <a:xfrm>
            <a:off x="1476650" y="2576713"/>
            <a:ext cx="3476400" cy="9621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4021" name="Google Shape;4021;p73"/>
          <p:cNvSpPr txBox="1"/>
          <p:nvPr>
            <p:ph type="title"/>
          </p:nvPr>
        </p:nvSpPr>
        <p:spPr>
          <a:xfrm>
            <a:off x="1701050" y="2046013"/>
            <a:ext cx="32520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a:solidFill>
                  <a:schemeClr val="accen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4022" name="Google Shape;4022;p73"/>
          <p:cNvPicPr preferRelativeResize="0"/>
          <p:nvPr/>
        </p:nvPicPr>
        <p:blipFill>
          <a:blip r:embed="rId2">
            <a:alphaModFix/>
          </a:blip>
          <a:stretch>
            <a:fillRect/>
          </a:stretch>
        </p:blipFill>
        <p:spPr>
          <a:xfrm rot="10800000">
            <a:off x="-1597224" y="-1732441"/>
            <a:ext cx="4137676" cy="4043069"/>
          </a:xfrm>
          <a:prstGeom prst="rect">
            <a:avLst/>
          </a:prstGeom>
          <a:noFill/>
          <a:ln>
            <a:noFill/>
          </a:ln>
        </p:spPr>
      </p:pic>
      <p:pic>
        <p:nvPicPr>
          <p:cNvPr id="4023" name="Google Shape;4023;p73"/>
          <p:cNvPicPr preferRelativeResize="0"/>
          <p:nvPr/>
        </p:nvPicPr>
        <p:blipFill>
          <a:blip r:embed="rId3">
            <a:alphaModFix/>
          </a:blip>
          <a:stretch>
            <a:fillRect/>
          </a:stretch>
        </p:blipFill>
        <p:spPr>
          <a:xfrm flipH="1" rot="-5400000">
            <a:off x="2473999" y="-244655"/>
            <a:ext cx="1093158" cy="1581217"/>
          </a:xfrm>
          <a:prstGeom prst="rect">
            <a:avLst/>
          </a:prstGeom>
          <a:noFill/>
          <a:ln>
            <a:noFill/>
          </a:ln>
        </p:spPr>
      </p:pic>
      <p:pic>
        <p:nvPicPr>
          <p:cNvPr id="4024" name="Google Shape;4024;p73"/>
          <p:cNvPicPr preferRelativeResize="0"/>
          <p:nvPr/>
        </p:nvPicPr>
        <p:blipFill>
          <a:blip r:embed="rId4">
            <a:alphaModFix/>
          </a:blip>
          <a:stretch>
            <a:fillRect/>
          </a:stretch>
        </p:blipFill>
        <p:spPr>
          <a:xfrm flipH="1">
            <a:off x="-547587" y="1644339"/>
            <a:ext cx="1106994" cy="1093150"/>
          </a:xfrm>
          <a:prstGeom prst="rect">
            <a:avLst/>
          </a:prstGeom>
          <a:noFill/>
          <a:ln>
            <a:noFill/>
          </a:ln>
        </p:spPr>
      </p:pic>
      <p:grpSp>
        <p:nvGrpSpPr>
          <p:cNvPr id="4025" name="Google Shape;4025;p73"/>
          <p:cNvGrpSpPr/>
          <p:nvPr/>
        </p:nvGrpSpPr>
        <p:grpSpPr>
          <a:xfrm>
            <a:off x="-468800" y="0"/>
            <a:ext cx="3206325" cy="1655975"/>
            <a:chOff x="-247600" y="-250950"/>
            <a:chExt cx="3206325" cy="1655975"/>
          </a:xfrm>
        </p:grpSpPr>
        <p:grpSp>
          <p:nvGrpSpPr>
            <p:cNvPr id="4026" name="Google Shape;4026;p73"/>
            <p:cNvGrpSpPr/>
            <p:nvPr/>
          </p:nvGrpSpPr>
          <p:grpSpPr>
            <a:xfrm>
              <a:off x="-247600" y="182425"/>
              <a:ext cx="2968200" cy="322500"/>
              <a:chOff x="-247600" y="182425"/>
              <a:chExt cx="2968200" cy="322500"/>
            </a:xfrm>
          </p:grpSpPr>
          <p:sp>
            <p:nvSpPr>
              <p:cNvPr id="4027" name="Google Shape;4027;p7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8" name="Google Shape;4028;p7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9" name="Google Shape;4029;p7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0" name="Google Shape;4030;p7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1" name="Google Shape;4031;p7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2" name="Google Shape;4032;p7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3" name="Google Shape;4033;p7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34" name="Google Shape;4034;p73"/>
            <p:cNvGrpSpPr/>
            <p:nvPr/>
          </p:nvGrpSpPr>
          <p:grpSpPr>
            <a:xfrm>
              <a:off x="-9475" y="-250950"/>
              <a:ext cx="2968200" cy="322500"/>
              <a:chOff x="190550" y="182425"/>
              <a:chExt cx="2968200" cy="322500"/>
            </a:xfrm>
          </p:grpSpPr>
          <p:sp>
            <p:nvSpPr>
              <p:cNvPr id="4035" name="Google Shape;4035;p7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6" name="Google Shape;4036;p7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7" name="Google Shape;4037;p7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8" name="Google Shape;4038;p7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9" name="Google Shape;4039;p7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0" name="Google Shape;4040;p7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1" name="Google Shape;4041;p7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2" name="Google Shape;4042;p73"/>
            <p:cNvGrpSpPr/>
            <p:nvPr/>
          </p:nvGrpSpPr>
          <p:grpSpPr>
            <a:xfrm>
              <a:off x="-247600" y="1082525"/>
              <a:ext cx="2530050" cy="322500"/>
              <a:chOff x="-247600" y="182425"/>
              <a:chExt cx="2530050" cy="322500"/>
            </a:xfrm>
          </p:grpSpPr>
          <p:sp>
            <p:nvSpPr>
              <p:cNvPr id="4043" name="Google Shape;4043;p7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4" name="Google Shape;4044;p7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5" name="Google Shape;4045;p7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6" name="Google Shape;4046;p7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7" name="Google Shape;4047;p7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8" name="Google Shape;4048;p7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9" name="Google Shape;4049;p73"/>
            <p:cNvGrpSpPr/>
            <p:nvPr/>
          </p:nvGrpSpPr>
          <p:grpSpPr>
            <a:xfrm>
              <a:off x="-9475" y="649150"/>
              <a:ext cx="2530050" cy="322500"/>
              <a:chOff x="190550" y="182425"/>
              <a:chExt cx="2530050" cy="322500"/>
            </a:xfrm>
          </p:grpSpPr>
          <p:sp>
            <p:nvSpPr>
              <p:cNvPr id="4050" name="Google Shape;4050;p7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1" name="Google Shape;4051;p7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2" name="Google Shape;4052;p7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3" name="Google Shape;4053;p7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4" name="Google Shape;4054;p7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5" name="Google Shape;4055;p7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056" name="Google Shape;4056;p73"/>
          <p:cNvPicPr preferRelativeResize="0"/>
          <p:nvPr/>
        </p:nvPicPr>
        <p:blipFill>
          <a:blip r:embed="rId5">
            <a:alphaModFix/>
          </a:blip>
          <a:stretch>
            <a:fillRect/>
          </a:stretch>
        </p:blipFill>
        <p:spPr>
          <a:xfrm>
            <a:off x="7158524" y="3938613"/>
            <a:ext cx="1228450" cy="1213075"/>
          </a:xfrm>
          <a:prstGeom prst="rect">
            <a:avLst/>
          </a:prstGeom>
          <a:noFill/>
          <a:ln>
            <a:noFill/>
          </a:ln>
        </p:spPr>
      </p:pic>
      <p:pic>
        <p:nvPicPr>
          <p:cNvPr id="4057" name="Google Shape;4057;p73"/>
          <p:cNvPicPr preferRelativeResize="0"/>
          <p:nvPr/>
        </p:nvPicPr>
        <p:blipFill>
          <a:blip r:embed="rId6">
            <a:alphaModFix/>
          </a:blip>
          <a:stretch>
            <a:fillRect/>
          </a:stretch>
        </p:blipFill>
        <p:spPr>
          <a:xfrm rot="-5400000">
            <a:off x="7461799" y="4202636"/>
            <a:ext cx="1789121" cy="1575361"/>
          </a:xfrm>
          <a:prstGeom prst="rect">
            <a:avLst/>
          </a:prstGeom>
          <a:noFill/>
          <a:ln>
            <a:noFill/>
          </a:ln>
        </p:spPr>
      </p:pic>
      <p:grpSp>
        <p:nvGrpSpPr>
          <p:cNvPr id="4058" name="Google Shape;4058;p73"/>
          <p:cNvGrpSpPr/>
          <p:nvPr/>
        </p:nvGrpSpPr>
        <p:grpSpPr>
          <a:xfrm>
            <a:off x="6858050" y="4167225"/>
            <a:ext cx="2124325" cy="755875"/>
            <a:chOff x="6858050" y="71475"/>
            <a:chExt cx="2124325" cy="755875"/>
          </a:xfrm>
        </p:grpSpPr>
        <p:grpSp>
          <p:nvGrpSpPr>
            <p:cNvPr id="4059" name="Google Shape;4059;p73"/>
            <p:cNvGrpSpPr/>
            <p:nvPr/>
          </p:nvGrpSpPr>
          <p:grpSpPr>
            <a:xfrm>
              <a:off x="6858050" y="71475"/>
              <a:ext cx="1653750" cy="755875"/>
              <a:chOff x="6858050" y="-23775"/>
              <a:chExt cx="1653750" cy="755875"/>
            </a:xfrm>
          </p:grpSpPr>
          <p:grpSp>
            <p:nvGrpSpPr>
              <p:cNvPr id="4060" name="Google Shape;4060;p73"/>
              <p:cNvGrpSpPr/>
              <p:nvPr/>
            </p:nvGrpSpPr>
            <p:grpSpPr>
              <a:xfrm flipH="1">
                <a:off x="6858050" y="409600"/>
                <a:ext cx="1653750" cy="322500"/>
                <a:chOff x="628700" y="182425"/>
                <a:chExt cx="1653750" cy="322500"/>
              </a:xfrm>
            </p:grpSpPr>
            <p:sp>
              <p:nvSpPr>
                <p:cNvPr id="4061" name="Google Shape;4061;p7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2" name="Google Shape;4062;p7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3" name="Google Shape;4063;p7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4" name="Google Shape;4064;p7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65" name="Google Shape;4065;p73"/>
              <p:cNvGrpSpPr/>
              <p:nvPr/>
            </p:nvGrpSpPr>
            <p:grpSpPr>
              <a:xfrm flipH="1">
                <a:off x="7077125" y="-23775"/>
                <a:ext cx="1215600" cy="322500"/>
                <a:chOff x="628700" y="182425"/>
                <a:chExt cx="1215600" cy="322500"/>
              </a:xfrm>
            </p:grpSpPr>
            <p:sp>
              <p:nvSpPr>
                <p:cNvPr id="4066" name="Google Shape;4066;p7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7" name="Google Shape;4067;p7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8" name="Google Shape;4068;p7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069" name="Google Shape;4069;p73"/>
            <p:cNvGrpSpPr/>
            <p:nvPr/>
          </p:nvGrpSpPr>
          <p:grpSpPr>
            <a:xfrm>
              <a:off x="8424000" y="71475"/>
              <a:ext cx="558375" cy="755875"/>
              <a:chOff x="7953425" y="-23775"/>
              <a:chExt cx="558375" cy="755875"/>
            </a:xfrm>
          </p:grpSpPr>
          <p:sp>
            <p:nvSpPr>
              <p:cNvPr id="4070" name="Google Shape;4070;p73"/>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1" name="Google Shape;4071;p73"/>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_1_1_1">
    <p:spTree>
      <p:nvGrpSpPr>
        <p:cNvPr id="4072" name="Shape 4072"/>
        <p:cNvGrpSpPr/>
        <p:nvPr/>
      </p:nvGrpSpPr>
      <p:grpSpPr>
        <a:xfrm>
          <a:off x="0" y="0"/>
          <a:ext cx="0" cy="0"/>
          <a:chOff x="0" y="0"/>
          <a:chExt cx="0" cy="0"/>
        </a:xfrm>
      </p:grpSpPr>
      <p:sp>
        <p:nvSpPr>
          <p:cNvPr id="4073" name="Google Shape;4073;p74"/>
          <p:cNvSpPr txBox="1"/>
          <p:nvPr>
            <p:ph idx="1" type="subTitle"/>
          </p:nvPr>
        </p:nvSpPr>
        <p:spPr>
          <a:xfrm>
            <a:off x="2844800" y="3782050"/>
            <a:ext cx="3476400" cy="962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4074" name="Google Shape;4074;p74"/>
          <p:cNvSpPr txBox="1"/>
          <p:nvPr>
            <p:ph type="title"/>
          </p:nvPr>
        </p:nvSpPr>
        <p:spPr>
          <a:xfrm>
            <a:off x="2517550" y="3239125"/>
            <a:ext cx="4131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4075" name="Google Shape;4075;p74"/>
          <p:cNvPicPr preferRelativeResize="0"/>
          <p:nvPr/>
        </p:nvPicPr>
        <p:blipFill>
          <a:blip r:embed="rId2">
            <a:alphaModFix/>
          </a:blip>
          <a:stretch>
            <a:fillRect/>
          </a:stretch>
        </p:blipFill>
        <p:spPr>
          <a:xfrm rot="10800000">
            <a:off x="8050845" y="1362497"/>
            <a:ext cx="1093158" cy="1581217"/>
          </a:xfrm>
          <a:prstGeom prst="rect">
            <a:avLst/>
          </a:prstGeom>
          <a:noFill/>
          <a:ln>
            <a:noFill/>
          </a:ln>
        </p:spPr>
      </p:pic>
      <p:pic>
        <p:nvPicPr>
          <p:cNvPr id="4076" name="Google Shape;4076;p74"/>
          <p:cNvPicPr preferRelativeResize="0"/>
          <p:nvPr/>
        </p:nvPicPr>
        <p:blipFill>
          <a:blip r:embed="rId3">
            <a:alphaModFix/>
          </a:blip>
          <a:stretch>
            <a:fillRect/>
          </a:stretch>
        </p:blipFill>
        <p:spPr>
          <a:xfrm rot="-9887941">
            <a:off x="5515946" y="-995202"/>
            <a:ext cx="4623448" cy="2935025"/>
          </a:xfrm>
          <a:prstGeom prst="rect">
            <a:avLst/>
          </a:prstGeom>
          <a:noFill/>
          <a:ln>
            <a:noFill/>
          </a:ln>
        </p:spPr>
      </p:pic>
      <p:grpSp>
        <p:nvGrpSpPr>
          <p:cNvPr id="4077" name="Google Shape;4077;p74"/>
          <p:cNvGrpSpPr/>
          <p:nvPr/>
        </p:nvGrpSpPr>
        <p:grpSpPr>
          <a:xfrm flipH="1">
            <a:off x="5286688" y="0"/>
            <a:ext cx="4082625" cy="1655975"/>
            <a:chOff x="-247600" y="-250950"/>
            <a:chExt cx="4082625" cy="1655975"/>
          </a:xfrm>
        </p:grpSpPr>
        <p:grpSp>
          <p:nvGrpSpPr>
            <p:cNvPr id="4078" name="Google Shape;4078;p74"/>
            <p:cNvGrpSpPr/>
            <p:nvPr/>
          </p:nvGrpSpPr>
          <p:grpSpPr>
            <a:xfrm>
              <a:off x="-247600" y="182425"/>
              <a:ext cx="3844500" cy="322500"/>
              <a:chOff x="-247600" y="182425"/>
              <a:chExt cx="3844500" cy="322500"/>
            </a:xfrm>
          </p:grpSpPr>
          <p:sp>
            <p:nvSpPr>
              <p:cNvPr id="4079" name="Google Shape;4079;p7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0" name="Google Shape;4080;p7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1" name="Google Shape;4081;p7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2" name="Google Shape;4082;p7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3" name="Google Shape;4083;p7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4" name="Google Shape;4084;p7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5" name="Google Shape;4085;p7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6" name="Google Shape;4086;p7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7" name="Google Shape;4087;p7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88" name="Google Shape;4088;p74"/>
            <p:cNvGrpSpPr/>
            <p:nvPr/>
          </p:nvGrpSpPr>
          <p:grpSpPr>
            <a:xfrm>
              <a:off x="-9475" y="-250950"/>
              <a:ext cx="3844500" cy="322500"/>
              <a:chOff x="190550" y="182425"/>
              <a:chExt cx="3844500" cy="322500"/>
            </a:xfrm>
          </p:grpSpPr>
          <p:sp>
            <p:nvSpPr>
              <p:cNvPr id="4089" name="Google Shape;4089;p7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0" name="Google Shape;4090;p7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1" name="Google Shape;4091;p7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2" name="Google Shape;4092;p7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3" name="Google Shape;4093;p7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4" name="Google Shape;4094;p7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5" name="Google Shape;4095;p7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6" name="Google Shape;4096;p7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7" name="Google Shape;4097;p7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98" name="Google Shape;4098;p74"/>
            <p:cNvGrpSpPr/>
            <p:nvPr/>
          </p:nvGrpSpPr>
          <p:grpSpPr>
            <a:xfrm>
              <a:off x="-247600" y="1082525"/>
              <a:ext cx="2091900" cy="322500"/>
              <a:chOff x="-247600" y="182425"/>
              <a:chExt cx="2091900" cy="322500"/>
            </a:xfrm>
          </p:grpSpPr>
          <p:sp>
            <p:nvSpPr>
              <p:cNvPr id="4099" name="Google Shape;4099;p7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0" name="Google Shape;4100;p7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1" name="Google Shape;4101;p7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2" name="Google Shape;4102;p7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3" name="Google Shape;4103;p7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04" name="Google Shape;4104;p74"/>
            <p:cNvGrpSpPr/>
            <p:nvPr/>
          </p:nvGrpSpPr>
          <p:grpSpPr>
            <a:xfrm>
              <a:off x="-9475" y="649150"/>
              <a:ext cx="2968200" cy="322500"/>
              <a:chOff x="190550" y="182425"/>
              <a:chExt cx="2968200" cy="322500"/>
            </a:xfrm>
          </p:grpSpPr>
          <p:sp>
            <p:nvSpPr>
              <p:cNvPr id="4105" name="Google Shape;4105;p7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6" name="Google Shape;4106;p7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7" name="Google Shape;4107;p7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8" name="Google Shape;4108;p7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9" name="Google Shape;4109;p7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0" name="Google Shape;4110;p7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1" name="Google Shape;4111;p7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112" name="Google Shape;4112;p74"/>
          <p:cNvPicPr preferRelativeResize="0"/>
          <p:nvPr/>
        </p:nvPicPr>
        <p:blipFill>
          <a:blip r:embed="rId4">
            <a:alphaModFix/>
          </a:blip>
          <a:stretch>
            <a:fillRect/>
          </a:stretch>
        </p:blipFill>
        <p:spPr>
          <a:xfrm>
            <a:off x="-295175" y="3921825"/>
            <a:ext cx="2981325" cy="1221675"/>
          </a:xfrm>
          <a:prstGeom prst="rect">
            <a:avLst/>
          </a:prstGeom>
          <a:noFill/>
          <a:ln>
            <a:noFill/>
          </a:ln>
        </p:spPr>
      </p:pic>
      <p:pic>
        <p:nvPicPr>
          <p:cNvPr id="4113" name="Google Shape;4113;p74"/>
          <p:cNvPicPr preferRelativeResize="0"/>
          <p:nvPr/>
        </p:nvPicPr>
        <p:blipFill>
          <a:blip r:embed="rId5">
            <a:alphaModFix/>
          </a:blip>
          <a:stretch>
            <a:fillRect/>
          </a:stretch>
        </p:blipFill>
        <p:spPr>
          <a:xfrm>
            <a:off x="-152301" y="3617361"/>
            <a:ext cx="1789121" cy="1575361"/>
          </a:xfrm>
          <a:prstGeom prst="rect">
            <a:avLst/>
          </a:prstGeom>
          <a:noFill/>
          <a:ln>
            <a:noFill/>
          </a:ln>
        </p:spPr>
      </p:pic>
      <p:grpSp>
        <p:nvGrpSpPr>
          <p:cNvPr id="4114" name="Google Shape;4114;p74"/>
          <p:cNvGrpSpPr/>
          <p:nvPr/>
        </p:nvGrpSpPr>
        <p:grpSpPr>
          <a:xfrm flipH="1">
            <a:off x="-520275" y="3420825"/>
            <a:ext cx="3482550" cy="1722675"/>
            <a:chOff x="5864263" y="3520850"/>
            <a:chExt cx="3482550" cy="1722675"/>
          </a:xfrm>
        </p:grpSpPr>
        <p:grpSp>
          <p:nvGrpSpPr>
            <p:cNvPr id="4115" name="Google Shape;4115;p74"/>
            <p:cNvGrpSpPr/>
            <p:nvPr/>
          </p:nvGrpSpPr>
          <p:grpSpPr>
            <a:xfrm flipH="1">
              <a:off x="5864263" y="4921025"/>
              <a:ext cx="3406350" cy="322500"/>
              <a:chOff x="190550" y="182425"/>
              <a:chExt cx="3406350" cy="322500"/>
            </a:xfrm>
          </p:grpSpPr>
          <p:sp>
            <p:nvSpPr>
              <p:cNvPr id="4116" name="Google Shape;4116;p7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7" name="Google Shape;4117;p7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8" name="Google Shape;4118;p7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9" name="Google Shape;4119;p7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0" name="Google Shape;4120;p7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1" name="Google Shape;4121;p7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2" name="Google Shape;4122;p7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3" name="Google Shape;4123;p7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24" name="Google Shape;4124;p74"/>
            <p:cNvGrpSpPr/>
            <p:nvPr/>
          </p:nvGrpSpPr>
          <p:grpSpPr>
            <a:xfrm flipH="1">
              <a:off x="6378613" y="3987575"/>
              <a:ext cx="2968200" cy="322500"/>
              <a:chOff x="-247600" y="182425"/>
              <a:chExt cx="2968200" cy="322500"/>
            </a:xfrm>
          </p:grpSpPr>
          <p:sp>
            <p:nvSpPr>
              <p:cNvPr id="4125" name="Google Shape;4125;p7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6" name="Google Shape;4126;p7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7" name="Google Shape;4127;p7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8" name="Google Shape;4128;p7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9" name="Google Shape;4129;p7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0" name="Google Shape;4130;p7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1" name="Google Shape;4131;p7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32" name="Google Shape;4132;p74"/>
            <p:cNvGrpSpPr/>
            <p:nvPr/>
          </p:nvGrpSpPr>
          <p:grpSpPr>
            <a:xfrm flipH="1">
              <a:off x="7016788" y="3520850"/>
              <a:ext cx="2091900" cy="322500"/>
              <a:chOff x="-247600" y="182425"/>
              <a:chExt cx="2091900" cy="322500"/>
            </a:xfrm>
          </p:grpSpPr>
          <p:sp>
            <p:nvSpPr>
              <p:cNvPr id="4133" name="Google Shape;4133;p7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4" name="Google Shape;4134;p7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5" name="Google Shape;4135;p7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6" name="Google Shape;4136;p7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7" name="Google Shape;4137;p7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38" name="Google Shape;4138;p74"/>
            <p:cNvGrpSpPr/>
            <p:nvPr/>
          </p:nvGrpSpPr>
          <p:grpSpPr>
            <a:xfrm flipH="1">
              <a:off x="6140488" y="4454300"/>
              <a:ext cx="2968200" cy="322500"/>
              <a:chOff x="190550" y="182425"/>
              <a:chExt cx="2968200" cy="322500"/>
            </a:xfrm>
          </p:grpSpPr>
          <p:sp>
            <p:nvSpPr>
              <p:cNvPr id="4139" name="Google Shape;4139;p7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0" name="Google Shape;4140;p7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1" name="Google Shape;4141;p7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2" name="Google Shape;4142;p7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3" name="Google Shape;4143;p7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4" name="Google Shape;4144;p7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5" name="Google Shape;4145;p7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1_1_1_1_1">
    <p:spTree>
      <p:nvGrpSpPr>
        <p:cNvPr id="4146" name="Shape 4146"/>
        <p:cNvGrpSpPr/>
        <p:nvPr/>
      </p:nvGrpSpPr>
      <p:grpSpPr>
        <a:xfrm>
          <a:off x="0" y="0"/>
          <a:ext cx="0" cy="0"/>
          <a:chOff x="0" y="0"/>
          <a:chExt cx="0" cy="0"/>
        </a:xfrm>
      </p:grpSpPr>
      <p:pic>
        <p:nvPicPr>
          <p:cNvPr id="4147" name="Google Shape;4147;p75"/>
          <p:cNvPicPr preferRelativeResize="0"/>
          <p:nvPr/>
        </p:nvPicPr>
        <p:blipFill>
          <a:blip r:embed="rId2">
            <a:alphaModFix/>
          </a:blip>
          <a:stretch>
            <a:fillRect/>
          </a:stretch>
        </p:blipFill>
        <p:spPr>
          <a:xfrm rot="10800000">
            <a:off x="2978019" y="4117501"/>
            <a:ext cx="3811802" cy="1038225"/>
          </a:xfrm>
          <a:prstGeom prst="rect">
            <a:avLst/>
          </a:prstGeom>
          <a:noFill/>
          <a:ln>
            <a:noFill/>
          </a:ln>
        </p:spPr>
      </p:pic>
      <p:sp>
        <p:nvSpPr>
          <p:cNvPr id="4148" name="Google Shape;4148;p75"/>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149" name="Google Shape;4149;p75"/>
          <p:cNvSpPr txBox="1"/>
          <p:nvPr>
            <p:ph idx="1" type="body"/>
          </p:nvPr>
        </p:nvSpPr>
        <p:spPr>
          <a:xfrm>
            <a:off x="720000" y="1207625"/>
            <a:ext cx="7704000" cy="3400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0000"/>
              </a:buClr>
              <a:buSzPts val="1400"/>
              <a:buChar char="●"/>
              <a:defRPr sz="1200">
                <a:solidFill>
                  <a:srgbClr val="000000"/>
                </a:solidFill>
              </a:defRPr>
            </a:lvl1pPr>
            <a:lvl2pPr indent="-317500" lvl="1" marL="914400" rtl="0">
              <a:lnSpc>
                <a:spcPct val="115000"/>
              </a:lnSpc>
              <a:spcBef>
                <a:spcPts val="0"/>
              </a:spcBef>
              <a:spcAft>
                <a:spcPts val="0"/>
              </a:spcAft>
              <a:buClr>
                <a:srgbClr val="000000"/>
              </a:buClr>
              <a:buSzPts val="1400"/>
              <a:buChar char="○"/>
              <a:defRPr>
                <a:solidFill>
                  <a:srgbClr val="000000"/>
                </a:solidFill>
              </a:defRPr>
            </a:lvl2pPr>
            <a:lvl3pPr indent="-317500" lvl="2" marL="1371600" rtl="0">
              <a:lnSpc>
                <a:spcPct val="115000"/>
              </a:lnSpc>
              <a:spcBef>
                <a:spcPts val="0"/>
              </a:spcBef>
              <a:spcAft>
                <a:spcPts val="0"/>
              </a:spcAft>
              <a:buClr>
                <a:srgbClr val="000000"/>
              </a:buClr>
              <a:buSzPts val="1400"/>
              <a:buChar char="■"/>
              <a:defRPr>
                <a:solidFill>
                  <a:srgbClr val="000000"/>
                </a:solidFill>
              </a:defRPr>
            </a:lvl3pPr>
            <a:lvl4pPr indent="-317500" lvl="3" marL="1828800" rtl="0">
              <a:lnSpc>
                <a:spcPct val="115000"/>
              </a:lnSpc>
              <a:spcBef>
                <a:spcPts val="0"/>
              </a:spcBef>
              <a:spcAft>
                <a:spcPts val="0"/>
              </a:spcAft>
              <a:buClr>
                <a:srgbClr val="000000"/>
              </a:buClr>
              <a:buSzPts val="1400"/>
              <a:buChar char="●"/>
              <a:defRPr>
                <a:solidFill>
                  <a:srgbClr val="000000"/>
                </a:solidFill>
              </a:defRPr>
            </a:lvl4pPr>
            <a:lvl5pPr indent="-317500" lvl="4" marL="2286000" rtl="0">
              <a:lnSpc>
                <a:spcPct val="115000"/>
              </a:lnSpc>
              <a:spcBef>
                <a:spcPts val="0"/>
              </a:spcBef>
              <a:spcAft>
                <a:spcPts val="0"/>
              </a:spcAft>
              <a:buClr>
                <a:srgbClr val="000000"/>
              </a:buClr>
              <a:buSzPts val="1400"/>
              <a:buChar char="○"/>
              <a:defRPr>
                <a:solidFill>
                  <a:srgbClr val="000000"/>
                </a:solidFill>
              </a:defRPr>
            </a:lvl5pPr>
            <a:lvl6pPr indent="-317500" lvl="5" marL="2743200" rtl="0">
              <a:lnSpc>
                <a:spcPct val="115000"/>
              </a:lnSpc>
              <a:spcBef>
                <a:spcPts val="0"/>
              </a:spcBef>
              <a:spcAft>
                <a:spcPts val="0"/>
              </a:spcAft>
              <a:buClr>
                <a:srgbClr val="000000"/>
              </a:buClr>
              <a:buSzPts val="1400"/>
              <a:buChar char="■"/>
              <a:defRPr>
                <a:solidFill>
                  <a:srgbClr val="000000"/>
                </a:solidFill>
              </a:defRPr>
            </a:lvl6pPr>
            <a:lvl7pPr indent="-317500" lvl="6" marL="3200400" rtl="0">
              <a:lnSpc>
                <a:spcPct val="115000"/>
              </a:lnSpc>
              <a:spcBef>
                <a:spcPts val="0"/>
              </a:spcBef>
              <a:spcAft>
                <a:spcPts val="0"/>
              </a:spcAft>
              <a:buClr>
                <a:srgbClr val="000000"/>
              </a:buClr>
              <a:buSzPts val="1400"/>
              <a:buChar char="●"/>
              <a:defRPr>
                <a:solidFill>
                  <a:srgbClr val="000000"/>
                </a:solidFill>
              </a:defRPr>
            </a:lvl7pPr>
            <a:lvl8pPr indent="-317500" lvl="7" marL="3657600" rtl="0">
              <a:lnSpc>
                <a:spcPct val="115000"/>
              </a:lnSpc>
              <a:spcBef>
                <a:spcPts val="0"/>
              </a:spcBef>
              <a:spcAft>
                <a:spcPts val="0"/>
              </a:spcAft>
              <a:buClr>
                <a:srgbClr val="000000"/>
              </a:buClr>
              <a:buSzPts val="1400"/>
              <a:buChar char="○"/>
              <a:defRPr>
                <a:solidFill>
                  <a:srgbClr val="000000"/>
                </a:solidFill>
              </a:defRPr>
            </a:lvl8pPr>
            <a:lvl9pPr indent="-317500" lvl="8" marL="4114800" rtl="0">
              <a:lnSpc>
                <a:spcPct val="115000"/>
              </a:lnSpc>
              <a:spcBef>
                <a:spcPts val="0"/>
              </a:spcBef>
              <a:spcAft>
                <a:spcPts val="0"/>
              </a:spcAft>
              <a:buClr>
                <a:srgbClr val="000000"/>
              </a:buClr>
              <a:buSzPts val="1400"/>
              <a:buChar char="■"/>
              <a:defRPr>
                <a:solidFill>
                  <a:srgbClr val="000000"/>
                </a:solidFill>
              </a:defRPr>
            </a:lvl9pPr>
          </a:lstStyle>
          <a:p/>
        </p:txBody>
      </p:sp>
      <p:pic>
        <p:nvPicPr>
          <p:cNvPr id="4150" name="Google Shape;4150;p75"/>
          <p:cNvPicPr preferRelativeResize="0"/>
          <p:nvPr/>
        </p:nvPicPr>
        <p:blipFill>
          <a:blip r:embed="rId3">
            <a:alphaModFix/>
          </a:blip>
          <a:stretch>
            <a:fillRect/>
          </a:stretch>
        </p:blipFill>
        <p:spPr>
          <a:xfrm flipH="1">
            <a:off x="8050845" y="2149320"/>
            <a:ext cx="1093158" cy="1581217"/>
          </a:xfrm>
          <a:prstGeom prst="rect">
            <a:avLst/>
          </a:prstGeom>
          <a:noFill/>
          <a:ln>
            <a:noFill/>
          </a:ln>
        </p:spPr>
      </p:pic>
      <p:pic>
        <p:nvPicPr>
          <p:cNvPr id="4151" name="Google Shape;4151;p75"/>
          <p:cNvPicPr preferRelativeResize="0"/>
          <p:nvPr/>
        </p:nvPicPr>
        <p:blipFill>
          <a:blip r:embed="rId4">
            <a:alphaModFix/>
          </a:blip>
          <a:stretch>
            <a:fillRect/>
          </a:stretch>
        </p:blipFill>
        <p:spPr>
          <a:xfrm flipH="1" rot="-912059">
            <a:off x="5515946" y="3153212"/>
            <a:ext cx="4623448" cy="2935025"/>
          </a:xfrm>
          <a:prstGeom prst="rect">
            <a:avLst/>
          </a:prstGeom>
          <a:noFill/>
          <a:ln>
            <a:noFill/>
          </a:ln>
        </p:spPr>
      </p:pic>
      <p:grpSp>
        <p:nvGrpSpPr>
          <p:cNvPr id="4152" name="Google Shape;4152;p75"/>
          <p:cNvGrpSpPr/>
          <p:nvPr/>
        </p:nvGrpSpPr>
        <p:grpSpPr>
          <a:xfrm>
            <a:off x="4399146" y="3433050"/>
            <a:ext cx="4958925" cy="1722675"/>
            <a:chOff x="4387888" y="3520850"/>
            <a:chExt cx="4958925" cy="1722675"/>
          </a:xfrm>
        </p:grpSpPr>
        <p:grpSp>
          <p:nvGrpSpPr>
            <p:cNvPr id="4153" name="Google Shape;4153;p75"/>
            <p:cNvGrpSpPr/>
            <p:nvPr/>
          </p:nvGrpSpPr>
          <p:grpSpPr>
            <a:xfrm flipH="1">
              <a:off x="4549813" y="4921025"/>
              <a:ext cx="4720800" cy="322500"/>
              <a:chOff x="190550" y="182425"/>
              <a:chExt cx="4720800" cy="322500"/>
            </a:xfrm>
          </p:grpSpPr>
          <p:sp>
            <p:nvSpPr>
              <p:cNvPr id="4154" name="Google Shape;4154;p7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5" name="Google Shape;4155;p7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6" name="Google Shape;4156;p7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7" name="Google Shape;4157;p7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8" name="Google Shape;4158;p7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9" name="Google Shape;4159;p7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0" name="Google Shape;4160;p7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1" name="Google Shape;4161;p7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2" name="Google Shape;4162;p7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3" name="Google Shape;4163;p7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4" name="Google Shape;4164;p7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65" name="Google Shape;4165;p75"/>
            <p:cNvGrpSpPr/>
            <p:nvPr/>
          </p:nvGrpSpPr>
          <p:grpSpPr>
            <a:xfrm flipH="1">
              <a:off x="5940463" y="3987575"/>
              <a:ext cx="3406350" cy="322500"/>
              <a:chOff x="-247600" y="182425"/>
              <a:chExt cx="3406350" cy="322500"/>
            </a:xfrm>
          </p:grpSpPr>
          <p:sp>
            <p:nvSpPr>
              <p:cNvPr id="4166" name="Google Shape;4166;p7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7" name="Google Shape;4167;p7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8" name="Google Shape;4168;p7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9" name="Google Shape;4169;p7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0" name="Google Shape;4170;p7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1" name="Google Shape;4171;p7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2" name="Google Shape;4172;p7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3" name="Google Shape;4173;p7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74" name="Google Shape;4174;p75"/>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75" name="Google Shape;4175;p75"/>
            <p:cNvGrpSpPr/>
            <p:nvPr/>
          </p:nvGrpSpPr>
          <p:grpSpPr>
            <a:xfrm flipH="1">
              <a:off x="4387888" y="4454300"/>
              <a:ext cx="4720800" cy="322500"/>
              <a:chOff x="190550" y="182425"/>
              <a:chExt cx="4720800" cy="322500"/>
            </a:xfrm>
          </p:grpSpPr>
          <p:sp>
            <p:nvSpPr>
              <p:cNvPr id="4176" name="Google Shape;4176;p7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7" name="Google Shape;4177;p7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8" name="Google Shape;4178;p7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9" name="Google Shape;4179;p7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0" name="Google Shape;4180;p7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1" name="Google Shape;4181;p7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2" name="Google Shape;4182;p7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3" name="Google Shape;4183;p7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4" name="Google Shape;4184;p7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5" name="Google Shape;4185;p7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6" name="Google Shape;4186;p7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4187" name="Shape 4187"/>
        <p:cNvGrpSpPr/>
        <p:nvPr/>
      </p:nvGrpSpPr>
      <p:grpSpPr>
        <a:xfrm>
          <a:off x="0" y="0"/>
          <a:ext cx="0" cy="0"/>
          <a:chOff x="0" y="0"/>
          <a:chExt cx="0" cy="0"/>
        </a:xfrm>
      </p:grpSpPr>
      <p:sp>
        <p:nvSpPr>
          <p:cNvPr id="4188" name="Google Shape;4188;p76"/>
          <p:cNvSpPr txBox="1"/>
          <p:nvPr>
            <p:ph idx="1" type="subTitle"/>
          </p:nvPr>
        </p:nvSpPr>
        <p:spPr>
          <a:xfrm>
            <a:off x="1038575" y="1356775"/>
            <a:ext cx="1428300" cy="572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189" name="Google Shape;4189;p76"/>
          <p:cNvSpPr txBox="1"/>
          <p:nvPr>
            <p:ph idx="2" type="subTitle"/>
          </p:nvPr>
        </p:nvSpPr>
        <p:spPr>
          <a:xfrm>
            <a:off x="1038575" y="2789321"/>
            <a:ext cx="1428300" cy="572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190" name="Google Shape;4190;p76"/>
          <p:cNvSpPr txBox="1"/>
          <p:nvPr>
            <p:ph idx="3" type="subTitle"/>
          </p:nvPr>
        </p:nvSpPr>
        <p:spPr>
          <a:xfrm>
            <a:off x="1038575" y="1845650"/>
            <a:ext cx="37335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191" name="Google Shape;4191;p76"/>
          <p:cNvSpPr txBox="1"/>
          <p:nvPr>
            <p:ph idx="4" type="subTitle"/>
          </p:nvPr>
        </p:nvSpPr>
        <p:spPr>
          <a:xfrm>
            <a:off x="1038575" y="3254438"/>
            <a:ext cx="37308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192" name="Google Shape;4192;p76"/>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4193" name="Google Shape;4193;p76"/>
          <p:cNvPicPr preferRelativeResize="0"/>
          <p:nvPr/>
        </p:nvPicPr>
        <p:blipFill rotWithShape="1">
          <a:blip r:embed="rId2">
            <a:alphaModFix/>
          </a:blip>
          <a:srcRect b="0" l="9999" r="0" t="358"/>
          <a:stretch/>
        </p:blipFill>
        <p:spPr>
          <a:xfrm rot="10800000">
            <a:off x="914448" y="9151"/>
            <a:ext cx="8229552" cy="5125224"/>
          </a:xfrm>
          <a:prstGeom prst="rect">
            <a:avLst/>
          </a:prstGeom>
          <a:noFill/>
          <a:ln>
            <a:noFill/>
          </a:ln>
        </p:spPr>
      </p:pic>
      <p:grpSp>
        <p:nvGrpSpPr>
          <p:cNvPr id="4194" name="Google Shape;4194;p76"/>
          <p:cNvGrpSpPr/>
          <p:nvPr/>
        </p:nvGrpSpPr>
        <p:grpSpPr>
          <a:xfrm>
            <a:off x="4285988" y="3520850"/>
            <a:ext cx="4958925" cy="1722675"/>
            <a:chOff x="4387888" y="3520850"/>
            <a:chExt cx="4958925" cy="1722675"/>
          </a:xfrm>
        </p:grpSpPr>
        <p:grpSp>
          <p:nvGrpSpPr>
            <p:cNvPr id="4195" name="Google Shape;4195;p76"/>
            <p:cNvGrpSpPr/>
            <p:nvPr/>
          </p:nvGrpSpPr>
          <p:grpSpPr>
            <a:xfrm flipH="1">
              <a:off x="4549813" y="4921025"/>
              <a:ext cx="4720800" cy="322500"/>
              <a:chOff x="190550" y="182425"/>
              <a:chExt cx="4720800" cy="322500"/>
            </a:xfrm>
          </p:grpSpPr>
          <p:sp>
            <p:nvSpPr>
              <p:cNvPr id="4196" name="Google Shape;4196;p7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7" name="Google Shape;4197;p7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8" name="Google Shape;4198;p7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9" name="Google Shape;4199;p7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0" name="Google Shape;4200;p7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1" name="Google Shape;4201;p7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2" name="Google Shape;4202;p7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3" name="Google Shape;4203;p7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4" name="Google Shape;4204;p7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5" name="Google Shape;4205;p7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6" name="Google Shape;4206;p7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07" name="Google Shape;4207;p76"/>
            <p:cNvGrpSpPr/>
            <p:nvPr/>
          </p:nvGrpSpPr>
          <p:grpSpPr>
            <a:xfrm flipH="1">
              <a:off x="5940463" y="3987575"/>
              <a:ext cx="3406350" cy="322500"/>
              <a:chOff x="-247600" y="182425"/>
              <a:chExt cx="3406350" cy="322500"/>
            </a:xfrm>
          </p:grpSpPr>
          <p:sp>
            <p:nvSpPr>
              <p:cNvPr id="4208" name="Google Shape;4208;p7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9" name="Google Shape;4209;p7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0" name="Google Shape;4210;p7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1" name="Google Shape;4211;p7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2" name="Google Shape;4212;p7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3" name="Google Shape;4213;p7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4" name="Google Shape;4214;p7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5" name="Google Shape;4215;p7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16" name="Google Shape;4216;p76"/>
            <p:cNvGrpSpPr/>
            <p:nvPr/>
          </p:nvGrpSpPr>
          <p:grpSpPr>
            <a:xfrm flipH="1">
              <a:off x="7016788" y="3520850"/>
              <a:ext cx="2091900" cy="322500"/>
              <a:chOff x="-247600" y="182425"/>
              <a:chExt cx="2091900" cy="322500"/>
            </a:xfrm>
          </p:grpSpPr>
          <p:sp>
            <p:nvSpPr>
              <p:cNvPr id="4217" name="Google Shape;4217;p7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8" name="Google Shape;4218;p7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9" name="Google Shape;4219;p7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0" name="Google Shape;4220;p7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1" name="Google Shape;4221;p7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22" name="Google Shape;4222;p76"/>
            <p:cNvGrpSpPr/>
            <p:nvPr/>
          </p:nvGrpSpPr>
          <p:grpSpPr>
            <a:xfrm flipH="1">
              <a:off x="4387888" y="4454300"/>
              <a:ext cx="4720800" cy="322500"/>
              <a:chOff x="190550" y="182425"/>
              <a:chExt cx="4720800" cy="322500"/>
            </a:xfrm>
          </p:grpSpPr>
          <p:sp>
            <p:nvSpPr>
              <p:cNvPr id="4223" name="Google Shape;4223;p7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4" name="Google Shape;4224;p7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5" name="Google Shape;4225;p7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6" name="Google Shape;4226;p7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7" name="Google Shape;4227;p7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8" name="Google Shape;4228;p7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9" name="Google Shape;4229;p7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0" name="Google Shape;4230;p7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1" name="Google Shape;4231;p7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2" name="Google Shape;4232;p7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3" name="Google Shape;4233;p7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234" name="Google Shape;4234;p76"/>
          <p:cNvPicPr preferRelativeResize="0"/>
          <p:nvPr/>
        </p:nvPicPr>
        <p:blipFill>
          <a:blip r:embed="rId3">
            <a:alphaModFix/>
          </a:blip>
          <a:stretch>
            <a:fillRect/>
          </a:stretch>
        </p:blipFill>
        <p:spPr>
          <a:xfrm>
            <a:off x="5144254" y="-876617"/>
            <a:ext cx="5542800" cy="3518625"/>
          </a:xfrm>
          <a:prstGeom prst="rect">
            <a:avLst/>
          </a:prstGeom>
          <a:noFill/>
          <a:ln>
            <a:noFill/>
          </a:ln>
        </p:spPr>
      </p:pic>
      <p:pic>
        <p:nvPicPr>
          <p:cNvPr id="4235" name="Google Shape;4235;p76"/>
          <p:cNvPicPr preferRelativeResize="0"/>
          <p:nvPr/>
        </p:nvPicPr>
        <p:blipFill>
          <a:blip r:embed="rId4">
            <a:alphaModFix/>
          </a:blip>
          <a:stretch>
            <a:fillRect/>
          </a:stretch>
        </p:blipFill>
        <p:spPr>
          <a:xfrm>
            <a:off x="6105218" y="2012428"/>
            <a:ext cx="2811057" cy="847778"/>
          </a:xfrm>
          <a:prstGeom prst="rect">
            <a:avLst/>
          </a:prstGeom>
          <a:noFill/>
          <a:ln>
            <a:noFill/>
          </a:ln>
        </p:spPr>
      </p:pic>
      <p:pic>
        <p:nvPicPr>
          <p:cNvPr id="4236" name="Google Shape;4236;p76"/>
          <p:cNvPicPr preferRelativeResize="0"/>
          <p:nvPr/>
        </p:nvPicPr>
        <p:blipFill>
          <a:blip r:embed="rId5">
            <a:alphaModFix/>
          </a:blip>
          <a:stretch>
            <a:fillRect/>
          </a:stretch>
        </p:blipFill>
        <p:spPr>
          <a:xfrm rot="10800000">
            <a:off x="0" y="4147926"/>
            <a:ext cx="705693" cy="995581"/>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2">
    <p:bg>
      <p:bgPr>
        <a:solidFill>
          <a:schemeClr val="lt1"/>
        </a:solidFill>
      </p:bgPr>
    </p:bg>
    <p:spTree>
      <p:nvGrpSpPr>
        <p:cNvPr id="4237" name="Shape 4237"/>
        <p:cNvGrpSpPr/>
        <p:nvPr/>
      </p:nvGrpSpPr>
      <p:grpSpPr>
        <a:xfrm>
          <a:off x="0" y="0"/>
          <a:ext cx="0" cy="0"/>
          <a:chOff x="0" y="0"/>
          <a:chExt cx="0" cy="0"/>
        </a:xfrm>
      </p:grpSpPr>
      <p:sp>
        <p:nvSpPr>
          <p:cNvPr id="4238" name="Google Shape;4238;p77"/>
          <p:cNvSpPr txBox="1"/>
          <p:nvPr>
            <p:ph idx="1" type="subTitle"/>
          </p:nvPr>
        </p:nvSpPr>
        <p:spPr>
          <a:xfrm>
            <a:off x="1393856" y="3482663"/>
            <a:ext cx="26334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239" name="Google Shape;4239;p77"/>
          <p:cNvSpPr txBox="1"/>
          <p:nvPr>
            <p:ph idx="2" type="subTitle"/>
          </p:nvPr>
        </p:nvSpPr>
        <p:spPr>
          <a:xfrm>
            <a:off x="5116825" y="3482663"/>
            <a:ext cx="26334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240" name="Google Shape;4240;p77"/>
          <p:cNvSpPr txBox="1"/>
          <p:nvPr>
            <p:ph idx="3" type="subTitle"/>
          </p:nvPr>
        </p:nvSpPr>
        <p:spPr>
          <a:xfrm>
            <a:off x="1393850" y="3774163"/>
            <a:ext cx="2633400" cy="674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241" name="Google Shape;4241;p77"/>
          <p:cNvSpPr txBox="1"/>
          <p:nvPr>
            <p:ph idx="4" type="subTitle"/>
          </p:nvPr>
        </p:nvSpPr>
        <p:spPr>
          <a:xfrm>
            <a:off x="5117722" y="3774163"/>
            <a:ext cx="2631600" cy="67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242" name="Google Shape;4242;p77"/>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4243" name="Google Shape;4243;p77"/>
          <p:cNvPicPr preferRelativeResize="0"/>
          <p:nvPr/>
        </p:nvPicPr>
        <p:blipFill>
          <a:blip r:embed="rId2">
            <a:alphaModFix/>
          </a:blip>
          <a:stretch>
            <a:fillRect/>
          </a:stretch>
        </p:blipFill>
        <p:spPr>
          <a:xfrm flipH="1" rot="478841">
            <a:off x="6031208" y="-853775"/>
            <a:ext cx="4507843" cy="2861626"/>
          </a:xfrm>
          <a:prstGeom prst="rect">
            <a:avLst/>
          </a:prstGeom>
          <a:noFill/>
          <a:ln>
            <a:noFill/>
          </a:ln>
        </p:spPr>
      </p:pic>
      <p:pic>
        <p:nvPicPr>
          <p:cNvPr id="4244" name="Google Shape;4244;p77"/>
          <p:cNvPicPr preferRelativeResize="0"/>
          <p:nvPr/>
        </p:nvPicPr>
        <p:blipFill>
          <a:blip r:embed="rId3">
            <a:alphaModFix amt="89000"/>
          </a:blip>
          <a:stretch>
            <a:fillRect/>
          </a:stretch>
        </p:blipFill>
        <p:spPr>
          <a:xfrm flipH="1">
            <a:off x="7475423" y="1504951"/>
            <a:ext cx="2190076" cy="486875"/>
          </a:xfrm>
          <a:prstGeom prst="rect">
            <a:avLst/>
          </a:prstGeom>
          <a:noFill/>
          <a:ln>
            <a:noFill/>
          </a:ln>
        </p:spPr>
      </p:pic>
      <p:grpSp>
        <p:nvGrpSpPr>
          <p:cNvPr id="4245" name="Google Shape;4245;p77"/>
          <p:cNvGrpSpPr/>
          <p:nvPr/>
        </p:nvGrpSpPr>
        <p:grpSpPr>
          <a:xfrm flipH="1">
            <a:off x="4572048" y="-250950"/>
            <a:ext cx="5158950" cy="1655975"/>
            <a:chOff x="-247600" y="-250950"/>
            <a:chExt cx="5158950" cy="1655975"/>
          </a:xfrm>
        </p:grpSpPr>
        <p:grpSp>
          <p:nvGrpSpPr>
            <p:cNvPr id="4246" name="Google Shape;4246;p77"/>
            <p:cNvGrpSpPr/>
            <p:nvPr/>
          </p:nvGrpSpPr>
          <p:grpSpPr>
            <a:xfrm>
              <a:off x="-247600" y="182425"/>
              <a:ext cx="5158950" cy="322500"/>
              <a:chOff x="-247600" y="182425"/>
              <a:chExt cx="5158950" cy="322500"/>
            </a:xfrm>
          </p:grpSpPr>
          <p:sp>
            <p:nvSpPr>
              <p:cNvPr id="4247" name="Google Shape;4247;p7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8" name="Google Shape;4248;p7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9" name="Google Shape;4249;p7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0" name="Google Shape;4250;p7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1" name="Google Shape;4251;p7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2" name="Google Shape;4252;p7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3" name="Google Shape;4253;p7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4" name="Google Shape;4254;p7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5" name="Google Shape;4255;p7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6" name="Google Shape;4256;p7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7" name="Google Shape;4257;p7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8" name="Google Shape;4258;p7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59" name="Google Shape;4259;p77"/>
            <p:cNvGrpSpPr/>
            <p:nvPr/>
          </p:nvGrpSpPr>
          <p:grpSpPr>
            <a:xfrm>
              <a:off x="-9475" y="-250950"/>
              <a:ext cx="4720800" cy="322500"/>
              <a:chOff x="190550" y="182425"/>
              <a:chExt cx="4720800" cy="322500"/>
            </a:xfrm>
          </p:grpSpPr>
          <p:sp>
            <p:nvSpPr>
              <p:cNvPr id="4260" name="Google Shape;4260;p7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1" name="Google Shape;4261;p7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2" name="Google Shape;4262;p7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3" name="Google Shape;4263;p7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4" name="Google Shape;4264;p7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5" name="Google Shape;4265;p7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6" name="Google Shape;4266;p7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7" name="Google Shape;4267;p7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8" name="Google Shape;4268;p7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9" name="Google Shape;4269;p7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0" name="Google Shape;4270;p7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71" name="Google Shape;4271;p77"/>
            <p:cNvGrpSpPr/>
            <p:nvPr/>
          </p:nvGrpSpPr>
          <p:grpSpPr>
            <a:xfrm>
              <a:off x="-247600" y="1082525"/>
              <a:ext cx="3844500" cy="322500"/>
              <a:chOff x="-247600" y="182425"/>
              <a:chExt cx="3844500" cy="322500"/>
            </a:xfrm>
          </p:grpSpPr>
          <p:sp>
            <p:nvSpPr>
              <p:cNvPr id="4272" name="Google Shape;4272;p7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3" name="Google Shape;4273;p7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4" name="Google Shape;4274;p7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5" name="Google Shape;4275;p7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6" name="Google Shape;4276;p7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7" name="Google Shape;4277;p7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8" name="Google Shape;4278;p7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9" name="Google Shape;4279;p7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0" name="Google Shape;4280;p7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81" name="Google Shape;4281;p77"/>
            <p:cNvGrpSpPr/>
            <p:nvPr/>
          </p:nvGrpSpPr>
          <p:grpSpPr>
            <a:xfrm>
              <a:off x="-9475" y="649150"/>
              <a:ext cx="4720800" cy="322500"/>
              <a:chOff x="190550" y="182425"/>
              <a:chExt cx="4720800" cy="322500"/>
            </a:xfrm>
          </p:grpSpPr>
          <p:sp>
            <p:nvSpPr>
              <p:cNvPr id="4282" name="Google Shape;4282;p7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3" name="Google Shape;4283;p7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4" name="Google Shape;4284;p7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5" name="Google Shape;4285;p7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6" name="Google Shape;4286;p7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7" name="Google Shape;4287;p7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8" name="Google Shape;4288;p7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9" name="Google Shape;4289;p7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0" name="Google Shape;4290;p7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1" name="Google Shape;4291;p7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2" name="Google Shape;4292;p7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293" name="Google Shape;4293;p77"/>
          <p:cNvPicPr preferRelativeResize="0"/>
          <p:nvPr/>
        </p:nvPicPr>
        <p:blipFill>
          <a:blip r:embed="rId4">
            <a:alphaModFix/>
          </a:blip>
          <a:stretch>
            <a:fillRect/>
          </a:stretch>
        </p:blipFill>
        <p:spPr>
          <a:xfrm rot="-5400000">
            <a:off x="-1028282" y="2703238"/>
            <a:ext cx="2811056" cy="765657"/>
          </a:xfrm>
          <a:prstGeom prst="rect">
            <a:avLst/>
          </a:prstGeom>
          <a:noFill/>
          <a:ln>
            <a:noFill/>
          </a:ln>
        </p:spPr>
      </p:pic>
      <p:pic>
        <p:nvPicPr>
          <p:cNvPr id="4294" name="Google Shape;4294;p77"/>
          <p:cNvPicPr preferRelativeResize="0"/>
          <p:nvPr/>
        </p:nvPicPr>
        <p:blipFill>
          <a:blip r:embed="rId5">
            <a:alphaModFix/>
          </a:blip>
          <a:stretch>
            <a:fillRect/>
          </a:stretch>
        </p:blipFill>
        <p:spPr>
          <a:xfrm rot="843913">
            <a:off x="-1028282" y="3881187"/>
            <a:ext cx="2811058" cy="1454634"/>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4295" name="Shape 4295"/>
        <p:cNvGrpSpPr/>
        <p:nvPr/>
      </p:nvGrpSpPr>
      <p:grpSpPr>
        <a:xfrm>
          <a:off x="0" y="0"/>
          <a:ext cx="0" cy="0"/>
          <a:chOff x="0" y="0"/>
          <a:chExt cx="0" cy="0"/>
        </a:xfrm>
      </p:grpSpPr>
      <p:sp>
        <p:nvSpPr>
          <p:cNvPr id="4296" name="Google Shape;4296;p78"/>
          <p:cNvSpPr txBox="1"/>
          <p:nvPr>
            <p:ph idx="1" type="subTitle"/>
          </p:nvPr>
        </p:nvSpPr>
        <p:spPr>
          <a:xfrm>
            <a:off x="720000" y="2541963"/>
            <a:ext cx="2336400" cy="421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297" name="Google Shape;4297;p78"/>
          <p:cNvSpPr txBox="1"/>
          <p:nvPr>
            <p:ph idx="2" type="subTitle"/>
          </p:nvPr>
        </p:nvSpPr>
        <p:spPr>
          <a:xfrm>
            <a:off x="720000" y="2922943"/>
            <a:ext cx="23364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298" name="Google Shape;4298;p78"/>
          <p:cNvSpPr txBox="1"/>
          <p:nvPr>
            <p:ph idx="3" type="subTitle"/>
          </p:nvPr>
        </p:nvSpPr>
        <p:spPr>
          <a:xfrm>
            <a:off x="3403800" y="2922943"/>
            <a:ext cx="23364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299" name="Google Shape;4299;p78"/>
          <p:cNvSpPr txBox="1"/>
          <p:nvPr>
            <p:ph idx="4" type="subTitle"/>
          </p:nvPr>
        </p:nvSpPr>
        <p:spPr>
          <a:xfrm>
            <a:off x="6087600" y="2922943"/>
            <a:ext cx="23364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300" name="Google Shape;4300;p78"/>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301" name="Google Shape;4301;p78"/>
          <p:cNvSpPr txBox="1"/>
          <p:nvPr>
            <p:ph idx="5" type="subTitle"/>
          </p:nvPr>
        </p:nvSpPr>
        <p:spPr>
          <a:xfrm>
            <a:off x="3403800" y="2541963"/>
            <a:ext cx="2336400" cy="421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302" name="Google Shape;4302;p78"/>
          <p:cNvSpPr txBox="1"/>
          <p:nvPr>
            <p:ph idx="6" type="subTitle"/>
          </p:nvPr>
        </p:nvSpPr>
        <p:spPr>
          <a:xfrm>
            <a:off x="6087600" y="2541963"/>
            <a:ext cx="2336400" cy="421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4303" name="Google Shape;4303;p78"/>
          <p:cNvPicPr preferRelativeResize="0"/>
          <p:nvPr/>
        </p:nvPicPr>
        <p:blipFill>
          <a:blip r:embed="rId2">
            <a:alphaModFix/>
          </a:blip>
          <a:stretch>
            <a:fillRect/>
          </a:stretch>
        </p:blipFill>
        <p:spPr>
          <a:xfrm flipH="1" rot="10800000">
            <a:off x="-7" y="4377838"/>
            <a:ext cx="2811056" cy="765657"/>
          </a:xfrm>
          <a:prstGeom prst="rect">
            <a:avLst/>
          </a:prstGeom>
          <a:noFill/>
          <a:ln>
            <a:noFill/>
          </a:ln>
        </p:spPr>
      </p:pic>
      <p:pic>
        <p:nvPicPr>
          <p:cNvPr id="4304" name="Google Shape;4304;p78"/>
          <p:cNvPicPr preferRelativeResize="0"/>
          <p:nvPr/>
        </p:nvPicPr>
        <p:blipFill>
          <a:blip r:embed="rId3">
            <a:alphaModFix/>
          </a:blip>
          <a:stretch>
            <a:fillRect/>
          </a:stretch>
        </p:blipFill>
        <p:spPr>
          <a:xfrm>
            <a:off x="6575701" y="-390526"/>
            <a:ext cx="2974550" cy="1967399"/>
          </a:xfrm>
          <a:prstGeom prst="rect">
            <a:avLst/>
          </a:prstGeom>
          <a:noFill/>
          <a:ln>
            <a:noFill/>
          </a:ln>
        </p:spPr>
      </p:pic>
      <p:pic>
        <p:nvPicPr>
          <p:cNvPr id="4305" name="Google Shape;4305;p78"/>
          <p:cNvPicPr preferRelativeResize="0"/>
          <p:nvPr/>
        </p:nvPicPr>
        <p:blipFill>
          <a:blip r:embed="rId4">
            <a:alphaModFix/>
          </a:blip>
          <a:stretch>
            <a:fillRect/>
          </a:stretch>
        </p:blipFill>
        <p:spPr>
          <a:xfrm flipH="1">
            <a:off x="8050843" y="481545"/>
            <a:ext cx="1093158" cy="1581217"/>
          </a:xfrm>
          <a:prstGeom prst="rect">
            <a:avLst/>
          </a:prstGeom>
          <a:noFill/>
          <a:ln>
            <a:noFill/>
          </a:ln>
        </p:spPr>
      </p:pic>
      <p:pic>
        <p:nvPicPr>
          <p:cNvPr id="4306" name="Google Shape;4306;p78"/>
          <p:cNvPicPr preferRelativeResize="0"/>
          <p:nvPr/>
        </p:nvPicPr>
        <p:blipFill>
          <a:blip r:embed="rId5">
            <a:alphaModFix/>
          </a:blip>
          <a:stretch>
            <a:fillRect/>
          </a:stretch>
        </p:blipFill>
        <p:spPr>
          <a:xfrm>
            <a:off x="1114052" y="3848048"/>
            <a:ext cx="1942351" cy="2274124"/>
          </a:xfrm>
          <a:prstGeom prst="rect">
            <a:avLst/>
          </a:prstGeom>
          <a:noFill/>
          <a:ln>
            <a:noFill/>
          </a:ln>
        </p:spPr>
      </p:pic>
      <p:pic>
        <p:nvPicPr>
          <p:cNvPr id="4307" name="Google Shape;4307;p78"/>
          <p:cNvPicPr preferRelativeResize="0"/>
          <p:nvPr/>
        </p:nvPicPr>
        <p:blipFill>
          <a:blip r:embed="rId6">
            <a:alphaModFix amt="80000"/>
          </a:blip>
          <a:stretch>
            <a:fillRect/>
          </a:stretch>
        </p:blipFill>
        <p:spPr>
          <a:xfrm>
            <a:off x="2161098" y="4437926"/>
            <a:ext cx="2255551" cy="501425"/>
          </a:xfrm>
          <a:prstGeom prst="rect">
            <a:avLst/>
          </a:prstGeom>
          <a:noFill/>
          <a:ln>
            <a:noFill/>
          </a:ln>
        </p:spPr>
      </p:pic>
      <p:grpSp>
        <p:nvGrpSpPr>
          <p:cNvPr id="4308" name="Google Shape;4308;p78"/>
          <p:cNvGrpSpPr/>
          <p:nvPr/>
        </p:nvGrpSpPr>
        <p:grpSpPr>
          <a:xfrm flipH="1">
            <a:off x="6162988" y="0"/>
            <a:ext cx="3206325" cy="1655975"/>
            <a:chOff x="-247600" y="-250950"/>
            <a:chExt cx="3206325" cy="1655975"/>
          </a:xfrm>
        </p:grpSpPr>
        <p:grpSp>
          <p:nvGrpSpPr>
            <p:cNvPr id="4309" name="Google Shape;4309;p78"/>
            <p:cNvGrpSpPr/>
            <p:nvPr/>
          </p:nvGrpSpPr>
          <p:grpSpPr>
            <a:xfrm>
              <a:off x="-247600" y="182425"/>
              <a:ext cx="2968200" cy="322500"/>
              <a:chOff x="-247600" y="182425"/>
              <a:chExt cx="2968200" cy="322500"/>
            </a:xfrm>
          </p:grpSpPr>
          <p:sp>
            <p:nvSpPr>
              <p:cNvPr id="4310" name="Google Shape;4310;p7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1" name="Google Shape;4311;p7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2" name="Google Shape;4312;p7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3" name="Google Shape;4313;p7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4" name="Google Shape;4314;p7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5" name="Google Shape;4315;p7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6" name="Google Shape;4316;p7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17" name="Google Shape;4317;p78"/>
            <p:cNvGrpSpPr/>
            <p:nvPr/>
          </p:nvGrpSpPr>
          <p:grpSpPr>
            <a:xfrm>
              <a:off x="-9475" y="-250950"/>
              <a:ext cx="2968200" cy="322500"/>
              <a:chOff x="190550" y="182425"/>
              <a:chExt cx="2968200" cy="322500"/>
            </a:xfrm>
          </p:grpSpPr>
          <p:sp>
            <p:nvSpPr>
              <p:cNvPr id="4318" name="Google Shape;4318;p7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9" name="Google Shape;4319;p7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0" name="Google Shape;4320;p7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1" name="Google Shape;4321;p7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2" name="Google Shape;4322;p7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3" name="Google Shape;4323;p7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4" name="Google Shape;4324;p7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25" name="Google Shape;4325;p78"/>
            <p:cNvGrpSpPr/>
            <p:nvPr/>
          </p:nvGrpSpPr>
          <p:grpSpPr>
            <a:xfrm>
              <a:off x="-247600" y="1082525"/>
              <a:ext cx="2530050" cy="322500"/>
              <a:chOff x="-247600" y="182425"/>
              <a:chExt cx="2530050" cy="322500"/>
            </a:xfrm>
          </p:grpSpPr>
          <p:sp>
            <p:nvSpPr>
              <p:cNvPr id="4326" name="Google Shape;4326;p7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7" name="Google Shape;4327;p7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8" name="Google Shape;4328;p7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9" name="Google Shape;4329;p7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0" name="Google Shape;4330;p7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1" name="Google Shape;4331;p7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32" name="Google Shape;4332;p78"/>
            <p:cNvGrpSpPr/>
            <p:nvPr/>
          </p:nvGrpSpPr>
          <p:grpSpPr>
            <a:xfrm>
              <a:off x="-9475" y="649150"/>
              <a:ext cx="2530050" cy="322500"/>
              <a:chOff x="190550" y="182425"/>
              <a:chExt cx="2530050" cy="322500"/>
            </a:xfrm>
          </p:grpSpPr>
          <p:sp>
            <p:nvSpPr>
              <p:cNvPr id="4333" name="Google Shape;4333;p7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4" name="Google Shape;4334;p7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5" name="Google Shape;4335;p7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6" name="Google Shape;4336;p7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7" name="Google Shape;4337;p7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8" name="Google Shape;4338;p7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339" name="Google Shape;4339;p78"/>
          <p:cNvGrpSpPr/>
          <p:nvPr/>
        </p:nvGrpSpPr>
        <p:grpSpPr>
          <a:xfrm>
            <a:off x="-148900" y="4821000"/>
            <a:ext cx="2968200" cy="322500"/>
            <a:chOff x="190550" y="182425"/>
            <a:chExt cx="2968200" cy="322500"/>
          </a:xfrm>
        </p:grpSpPr>
        <p:sp>
          <p:nvSpPr>
            <p:cNvPr id="4340" name="Google Shape;4340;p7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1" name="Google Shape;4341;p7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2" name="Google Shape;4342;p7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3" name="Google Shape;4343;p7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4" name="Google Shape;4344;p7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5" name="Google Shape;4345;p7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6" name="Google Shape;4346;p7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47" name="Google Shape;4347;p78"/>
          <p:cNvGrpSpPr/>
          <p:nvPr/>
        </p:nvGrpSpPr>
        <p:grpSpPr>
          <a:xfrm>
            <a:off x="13025" y="4354275"/>
            <a:ext cx="1653750" cy="322500"/>
            <a:chOff x="190550" y="182425"/>
            <a:chExt cx="1653750" cy="322500"/>
          </a:xfrm>
        </p:grpSpPr>
        <p:sp>
          <p:nvSpPr>
            <p:cNvPr id="4348" name="Google Shape;4348;p7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9" name="Google Shape;4349;p7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0" name="Google Shape;4350;p7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1" name="Google Shape;4351;p7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4352" name="Shape 4352"/>
        <p:cNvGrpSpPr/>
        <p:nvPr/>
      </p:nvGrpSpPr>
      <p:grpSpPr>
        <a:xfrm>
          <a:off x="0" y="0"/>
          <a:ext cx="0" cy="0"/>
          <a:chOff x="0" y="0"/>
          <a:chExt cx="0" cy="0"/>
        </a:xfrm>
      </p:grpSpPr>
      <p:sp>
        <p:nvSpPr>
          <p:cNvPr id="4353" name="Google Shape;4353;p79"/>
          <p:cNvSpPr txBox="1"/>
          <p:nvPr>
            <p:ph idx="1" type="subTitle"/>
          </p:nvPr>
        </p:nvSpPr>
        <p:spPr>
          <a:xfrm>
            <a:off x="1759985" y="1964563"/>
            <a:ext cx="2267700" cy="4533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354" name="Google Shape;4354;p79"/>
          <p:cNvSpPr txBox="1"/>
          <p:nvPr>
            <p:ph idx="2" type="subTitle"/>
          </p:nvPr>
        </p:nvSpPr>
        <p:spPr>
          <a:xfrm>
            <a:off x="1759975" y="2377425"/>
            <a:ext cx="22677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355" name="Google Shape;4355;p79"/>
          <p:cNvSpPr txBox="1"/>
          <p:nvPr>
            <p:ph idx="3" type="subTitle"/>
          </p:nvPr>
        </p:nvSpPr>
        <p:spPr>
          <a:xfrm>
            <a:off x="5116113" y="2377435"/>
            <a:ext cx="22680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356" name="Google Shape;4356;p79"/>
          <p:cNvSpPr txBox="1"/>
          <p:nvPr>
            <p:ph idx="4" type="subTitle"/>
          </p:nvPr>
        </p:nvSpPr>
        <p:spPr>
          <a:xfrm>
            <a:off x="1759975" y="4161800"/>
            <a:ext cx="22677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357" name="Google Shape;4357;p79"/>
          <p:cNvSpPr txBox="1"/>
          <p:nvPr>
            <p:ph idx="5" type="subTitle"/>
          </p:nvPr>
        </p:nvSpPr>
        <p:spPr>
          <a:xfrm>
            <a:off x="5116113" y="4161801"/>
            <a:ext cx="22680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358" name="Google Shape;4358;p79"/>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359" name="Google Shape;4359;p79"/>
          <p:cNvSpPr txBox="1"/>
          <p:nvPr>
            <p:ph idx="6" type="subTitle"/>
          </p:nvPr>
        </p:nvSpPr>
        <p:spPr>
          <a:xfrm>
            <a:off x="1759985" y="3750800"/>
            <a:ext cx="2267700" cy="4572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360" name="Google Shape;4360;p79"/>
          <p:cNvSpPr txBox="1"/>
          <p:nvPr>
            <p:ph idx="7" type="subTitle"/>
          </p:nvPr>
        </p:nvSpPr>
        <p:spPr>
          <a:xfrm>
            <a:off x="5116118" y="1964563"/>
            <a:ext cx="2268000" cy="4533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361" name="Google Shape;4361;p79"/>
          <p:cNvSpPr txBox="1"/>
          <p:nvPr>
            <p:ph idx="8" type="subTitle"/>
          </p:nvPr>
        </p:nvSpPr>
        <p:spPr>
          <a:xfrm>
            <a:off x="5116118" y="3750800"/>
            <a:ext cx="2268000" cy="4572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4362" name="Google Shape;4362;p79"/>
          <p:cNvPicPr preferRelativeResize="0"/>
          <p:nvPr/>
        </p:nvPicPr>
        <p:blipFill>
          <a:blip r:embed="rId2">
            <a:alphaModFix/>
          </a:blip>
          <a:stretch>
            <a:fillRect/>
          </a:stretch>
        </p:blipFill>
        <p:spPr>
          <a:xfrm rot="-5400000">
            <a:off x="-1028282" y="2703238"/>
            <a:ext cx="2811056" cy="765657"/>
          </a:xfrm>
          <a:prstGeom prst="rect">
            <a:avLst/>
          </a:prstGeom>
          <a:noFill/>
          <a:ln>
            <a:noFill/>
          </a:ln>
        </p:spPr>
      </p:pic>
      <p:pic>
        <p:nvPicPr>
          <p:cNvPr id="4363" name="Google Shape;4363;p79"/>
          <p:cNvPicPr preferRelativeResize="0"/>
          <p:nvPr/>
        </p:nvPicPr>
        <p:blipFill>
          <a:blip r:embed="rId3">
            <a:alphaModFix/>
          </a:blip>
          <a:stretch>
            <a:fillRect/>
          </a:stretch>
        </p:blipFill>
        <p:spPr>
          <a:xfrm rot="843913">
            <a:off x="-1028282" y="3881187"/>
            <a:ext cx="2811058" cy="1454634"/>
          </a:xfrm>
          <a:prstGeom prst="rect">
            <a:avLst/>
          </a:prstGeom>
          <a:noFill/>
          <a:ln>
            <a:noFill/>
          </a:ln>
        </p:spPr>
      </p:pic>
      <p:pic>
        <p:nvPicPr>
          <p:cNvPr id="4364" name="Google Shape;4364;p79"/>
          <p:cNvPicPr preferRelativeResize="0"/>
          <p:nvPr/>
        </p:nvPicPr>
        <p:blipFill>
          <a:blip r:embed="rId4">
            <a:alphaModFix/>
          </a:blip>
          <a:stretch>
            <a:fillRect/>
          </a:stretch>
        </p:blipFill>
        <p:spPr>
          <a:xfrm>
            <a:off x="7272402" y="-523877"/>
            <a:ext cx="2467600" cy="2436725"/>
          </a:xfrm>
          <a:prstGeom prst="rect">
            <a:avLst/>
          </a:prstGeom>
          <a:noFill/>
          <a:ln>
            <a:noFill/>
          </a:ln>
        </p:spPr>
      </p:pic>
      <p:grpSp>
        <p:nvGrpSpPr>
          <p:cNvPr id="4365" name="Google Shape;4365;p79"/>
          <p:cNvGrpSpPr/>
          <p:nvPr/>
        </p:nvGrpSpPr>
        <p:grpSpPr>
          <a:xfrm flipH="1">
            <a:off x="6162988" y="0"/>
            <a:ext cx="3206325" cy="1655975"/>
            <a:chOff x="-247600" y="-250950"/>
            <a:chExt cx="3206325" cy="1655975"/>
          </a:xfrm>
        </p:grpSpPr>
        <p:grpSp>
          <p:nvGrpSpPr>
            <p:cNvPr id="4366" name="Google Shape;4366;p79"/>
            <p:cNvGrpSpPr/>
            <p:nvPr/>
          </p:nvGrpSpPr>
          <p:grpSpPr>
            <a:xfrm>
              <a:off x="-247600" y="182425"/>
              <a:ext cx="2968200" cy="322500"/>
              <a:chOff x="-247600" y="182425"/>
              <a:chExt cx="2968200" cy="322500"/>
            </a:xfrm>
          </p:grpSpPr>
          <p:sp>
            <p:nvSpPr>
              <p:cNvPr id="4367" name="Google Shape;4367;p7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8" name="Google Shape;4368;p7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9" name="Google Shape;4369;p7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0" name="Google Shape;4370;p7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1" name="Google Shape;4371;p7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2" name="Google Shape;4372;p7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3" name="Google Shape;4373;p7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74" name="Google Shape;4374;p79"/>
            <p:cNvGrpSpPr/>
            <p:nvPr/>
          </p:nvGrpSpPr>
          <p:grpSpPr>
            <a:xfrm>
              <a:off x="-9475" y="-250950"/>
              <a:ext cx="2968200" cy="322500"/>
              <a:chOff x="190550" y="182425"/>
              <a:chExt cx="2968200" cy="322500"/>
            </a:xfrm>
          </p:grpSpPr>
          <p:sp>
            <p:nvSpPr>
              <p:cNvPr id="4375" name="Google Shape;4375;p7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6" name="Google Shape;4376;p7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7" name="Google Shape;4377;p7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8" name="Google Shape;4378;p7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9" name="Google Shape;4379;p7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0" name="Google Shape;4380;p7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1" name="Google Shape;4381;p7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82" name="Google Shape;4382;p79"/>
            <p:cNvGrpSpPr/>
            <p:nvPr/>
          </p:nvGrpSpPr>
          <p:grpSpPr>
            <a:xfrm>
              <a:off x="-247600" y="1082525"/>
              <a:ext cx="2530050" cy="322500"/>
              <a:chOff x="-247600" y="182425"/>
              <a:chExt cx="2530050" cy="322500"/>
            </a:xfrm>
          </p:grpSpPr>
          <p:sp>
            <p:nvSpPr>
              <p:cNvPr id="4383" name="Google Shape;4383;p7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4" name="Google Shape;4384;p7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5" name="Google Shape;4385;p7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6" name="Google Shape;4386;p7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7" name="Google Shape;4387;p7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8" name="Google Shape;4388;p7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89" name="Google Shape;4389;p79"/>
            <p:cNvGrpSpPr/>
            <p:nvPr/>
          </p:nvGrpSpPr>
          <p:grpSpPr>
            <a:xfrm>
              <a:off x="-9475" y="649150"/>
              <a:ext cx="2530050" cy="322500"/>
              <a:chOff x="190550" y="182425"/>
              <a:chExt cx="2530050" cy="322500"/>
            </a:xfrm>
          </p:grpSpPr>
          <p:sp>
            <p:nvSpPr>
              <p:cNvPr id="4390" name="Google Shape;4390;p7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1" name="Google Shape;4391;p7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2" name="Google Shape;4392;p7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3" name="Google Shape;4393;p7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4" name="Google Shape;4394;p7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5" name="Google Shape;4395;p7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396" name="Google Shape;4396;p79"/>
          <p:cNvPicPr preferRelativeResize="0"/>
          <p:nvPr/>
        </p:nvPicPr>
        <p:blipFill>
          <a:blip r:embed="rId5">
            <a:alphaModFix/>
          </a:blip>
          <a:stretch>
            <a:fillRect/>
          </a:stretch>
        </p:blipFill>
        <p:spPr>
          <a:xfrm>
            <a:off x="8128625" y="1361296"/>
            <a:ext cx="1954282" cy="759875"/>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4397" name="Shape 4397"/>
        <p:cNvGrpSpPr/>
        <p:nvPr/>
      </p:nvGrpSpPr>
      <p:grpSpPr>
        <a:xfrm>
          <a:off x="0" y="0"/>
          <a:ext cx="0" cy="0"/>
          <a:chOff x="0" y="0"/>
          <a:chExt cx="0" cy="0"/>
        </a:xfrm>
      </p:grpSpPr>
      <p:sp>
        <p:nvSpPr>
          <p:cNvPr id="4398" name="Google Shape;4398;p80"/>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399" name="Google Shape;4399;p80"/>
          <p:cNvSpPr txBox="1"/>
          <p:nvPr>
            <p:ph idx="1" type="subTitle"/>
          </p:nvPr>
        </p:nvSpPr>
        <p:spPr>
          <a:xfrm>
            <a:off x="719157" y="2363786"/>
            <a:ext cx="193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00" name="Google Shape;4400;p80"/>
          <p:cNvSpPr txBox="1"/>
          <p:nvPr>
            <p:ph idx="2" type="subTitle"/>
          </p:nvPr>
        </p:nvSpPr>
        <p:spPr>
          <a:xfrm>
            <a:off x="3602700" y="2363786"/>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01" name="Google Shape;4401;p80"/>
          <p:cNvSpPr txBox="1"/>
          <p:nvPr>
            <p:ph idx="3" type="subTitle"/>
          </p:nvPr>
        </p:nvSpPr>
        <p:spPr>
          <a:xfrm>
            <a:off x="6286900" y="2363785"/>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02" name="Google Shape;4402;p80"/>
          <p:cNvSpPr txBox="1"/>
          <p:nvPr>
            <p:ph idx="4" type="subTitle"/>
          </p:nvPr>
        </p:nvSpPr>
        <p:spPr>
          <a:xfrm>
            <a:off x="719157" y="4168416"/>
            <a:ext cx="193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03" name="Google Shape;4403;p80"/>
          <p:cNvSpPr txBox="1"/>
          <p:nvPr>
            <p:ph idx="5" type="subTitle"/>
          </p:nvPr>
        </p:nvSpPr>
        <p:spPr>
          <a:xfrm>
            <a:off x="3602700" y="4168416"/>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04" name="Google Shape;4404;p80"/>
          <p:cNvSpPr txBox="1"/>
          <p:nvPr>
            <p:ph idx="6" type="subTitle"/>
          </p:nvPr>
        </p:nvSpPr>
        <p:spPr>
          <a:xfrm>
            <a:off x="6286900" y="4168413"/>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05" name="Google Shape;4405;p80"/>
          <p:cNvSpPr txBox="1"/>
          <p:nvPr>
            <p:ph idx="7" type="subTitle"/>
          </p:nvPr>
        </p:nvSpPr>
        <p:spPr>
          <a:xfrm>
            <a:off x="715100" y="1936925"/>
            <a:ext cx="1934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406" name="Google Shape;4406;p80"/>
          <p:cNvSpPr txBox="1"/>
          <p:nvPr>
            <p:ph idx="8" type="subTitle"/>
          </p:nvPr>
        </p:nvSpPr>
        <p:spPr>
          <a:xfrm>
            <a:off x="3602700" y="1936925"/>
            <a:ext cx="19386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407" name="Google Shape;4407;p80"/>
          <p:cNvSpPr txBox="1"/>
          <p:nvPr>
            <p:ph idx="9" type="subTitle"/>
          </p:nvPr>
        </p:nvSpPr>
        <p:spPr>
          <a:xfrm>
            <a:off x="6290966" y="1936925"/>
            <a:ext cx="19386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408" name="Google Shape;4408;p80"/>
          <p:cNvSpPr txBox="1"/>
          <p:nvPr>
            <p:ph idx="13" type="subTitle"/>
          </p:nvPr>
        </p:nvSpPr>
        <p:spPr>
          <a:xfrm>
            <a:off x="715100" y="3742588"/>
            <a:ext cx="193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409" name="Google Shape;4409;p80"/>
          <p:cNvSpPr txBox="1"/>
          <p:nvPr>
            <p:ph idx="14" type="subTitle"/>
          </p:nvPr>
        </p:nvSpPr>
        <p:spPr>
          <a:xfrm>
            <a:off x="3602700" y="3742588"/>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410" name="Google Shape;4410;p80"/>
          <p:cNvSpPr txBox="1"/>
          <p:nvPr>
            <p:ph idx="15" type="subTitle"/>
          </p:nvPr>
        </p:nvSpPr>
        <p:spPr>
          <a:xfrm>
            <a:off x="6290966" y="3742588"/>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4411" name="Google Shape;4411;p80"/>
          <p:cNvPicPr preferRelativeResize="0"/>
          <p:nvPr/>
        </p:nvPicPr>
        <p:blipFill>
          <a:blip r:embed="rId2">
            <a:alphaModFix/>
          </a:blip>
          <a:stretch>
            <a:fillRect/>
          </a:stretch>
        </p:blipFill>
        <p:spPr>
          <a:xfrm>
            <a:off x="8481138" y="74695"/>
            <a:ext cx="1184467" cy="1581217"/>
          </a:xfrm>
          <a:prstGeom prst="rect">
            <a:avLst/>
          </a:prstGeom>
          <a:noFill/>
          <a:ln>
            <a:noFill/>
          </a:ln>
        </p:spPr>
      </p:pic>
      <p:pic>
        <p:nvPicPr>
          <p:cNvPr id="4412" name="Google Shape;4412;p80"/>
          <p:cNvPicPr preferRelativeResize="0"/>
          <p:nvPr/>
        </p:nvPicPr>
        <p:blipFill rotWithShape="1">
          <a:blip r:embed="rId3">
            <a:alphaModFix/>
          </a:blip>
          <a:srcRect b="23867" l="0" r="0" t="0"/>
          <a:stretch/>
        </p:blipFill>
        <p:spPr>
          <a:xfrm flipH="1" rot="10800000">
            <a:off x="6628700" y="0"/>
            <a:ext cx="2515300" cy="784725"/>
          </a:xfrm>
          <a:prstGeom prst="rect">
            <a:avLst/>
          </a:prstGeom>
          <a:noFill/>
          <a:ln>
            <a:noFill/>
          </a:ln>
        </p:spPr>
      </p:pic>
      <p:pic>
        <p:nvPicPr>
          <p:cNvPr id="4413" name="Google Shape;4413;p80"/>
          <p:cNvPicPr preferRelativeResize="0"/>
          <p:nvPr/>
        </p:nvPicPr>
        <p:blipFill>
          <a:blip r:embed="rId4">
            <a:alphaModFix/>
          </a:blip>
          <a:stretch>
            <a:fillRect/>
          </a:stretch>
        </p:blipFill>
        <p:spPr>
          <a:xfrm>
            <a:off x="7097989" y="534989"/>
            <a:ext cx="1576719" cy="484800"/>
          </a:xfrm>
          <a:prstGeom prst="rect">
            <a:avLst/>
          </a:prstGeom>
          <a:noFill/>
          <a:ln>
            <a:noFill/>
          </a:ln>
        </p:spPr>
      </p:pic>
      <p:grpSp>
        <p:nvGrpSpPr>
          <p:cNvPr id="4414" name="Google Shape;4414;p80"/>
          <p:cNvGrpSpPr/>
          <p:nvPr/>
        </p:nvGrpSpPr>
        <p:grpSpPr>
          <a:xfrm>
            <a:off x="7031675" y="71475"/>
            <a:ext cx="2337300" cy="1584463"/>
            <a:chOff x="7031675" y="71475"/>
            <a:chExt cx="2337300" cy="1584463"/>
          </a:xfrm>
        </p:grpSpPr>
        <p:grpSp>
          <p:nvGrpSpPr>
            <p:cNvPr id="4415" name="Google Shape;4415;p80"/>
            <p:cNvGrpSpPr/>
            <p:nvPr/>
          </p:nvGrpSpPr>
          <p:grpSpPr>
            <a:xfrm>
              <a:off x="7031675" y="71475"/>
              <a:ext cx="2124325" cy="755875"/>
              <a:chOff x="6858050" y="71475"/>
              <a:chExt cx="2124325" cy="755875"/>
            </a:xfrm>
          </p:grpSpPr>
          <p:grpSp>
            <p:nvGrpSpPr>
              <p:cNvPr id="4416" name="Google Shape;4416;p80"/>
              <p:cNvGrpSpPr/>
              <p:nvPr/>
            </p:nvGrpSpPr>
            <p:grpSpPr>
              <a:xfrm>
                <a:off x="6858050" y="71475"/>
                <a:ext cx="1653750" cy="755875"/>
                <a:chOff x="6858050" y="-23775"/>
                <a:chExt cx="1653750" cy="755875"/>
              </a:xfrm>
            </p:grpSpPr>
            <p:grpSp>
              <p:nvGrpSpPr>
                <p:cNvPr id="4417" name="Google Shape;4417;p80"/>
                <p:cNvGrpSpPr/>
                <p:nvPr/>
              </p:nvGrpSpPr>
              <p:grpSpPr>
                <a:xfrm flipH="1">
                  <a:off x="6858050" y="409600"/>
                  <a:ext cx="1653750" cy="322500"/>
                  <a:chOff x="628700" y="182425"/>
                  <a:chExt cx="1653750" cy="322500"/>
                </a:xfrm>
              </p:grpSpPr>
              <p:sp>
                <p:nvSpPr>
                  <p:cNvPr id="4418" name="Google Shape;4418;p8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9" name="Google Shape;4419;p8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0" name="Google Shape;4420;p8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1" name="Google Shape;4421;p8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22" name="Google Shape;4422;p80"/>
                <p:cNvGrpSpPr/>
                <p:nvPr/>
              </p:nvGrpSpPr>
              <p:grpSpPr>
                <a:xfrm flipH="1">
                  <a:off x="7077125" y="-23775"/>
                  <a:ext cx="1215600" cy="322500"/>
                  <a:chOff x="628700" y="182425"/>
                  <a:chExt cx="1215600" cy="322500"/>
                </a:xfrm>
              </p:grpSpPr>
              <p:sp>
                <p:nvSpPr>
                  <p:cNvPr id="4423" name="Google Shape;4423;p8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4" name="Google Shape;4424;p8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5" name="Google Shape;4425;p8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426" name="Google Shape;4426;p80"/>
              <p:cNvGrpSpPr/>
              <p:nvPr/>
            </p:nvGrpSpPr>
            <p:grpSpPr>
              <a:xfrm>
                <a:off x="8424000" y="71475"/>
                <a:ext cx="558375" cy="755875"/>
                <a:chOff x="7953425" y="-23775"/>
                <a:chExt cx="558375" cy="755875"/>
              </a:xfrm>
            </p:grpSpPr>
            <p:sp>
              <p:nvSpPr>
                <p:cNvPr id="4427" name="Google Shape;4427;p80"/>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8" name="Google Shape;4428;p80"/>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429" name="Google Shape;4429;p80"/>
            <p:cNvGrpSpPr/>
            <p:nvPr/>
          </p:nvGrpSpPr>
          <p:grpSpPr>
            <a:xfrm>
              <a:off x="8372450" y="900063"/>
              <a:ext cx="996525" cy="755875"/>
              <a:chOff x="6858050" y="-23775"/>
              <a:chExt cx="996525" cy="755875"/>
            </a:xfrm>
          </p:grpSpPr>
          <p:grpSp>
            <p:nvGrpSpPr>
              <p:cNvPr id="4430" name="Google Shape;4430;p80"/>
              <p:cNvGrpSpPr/>
              <p:nvPr/>
            </p:nvGrpSpPr>
            <p:grpSpPr>
              <a:xfrm flipH="1">
                <a:off x="6858050" y="409600"/>
                <a:ext cx="777450" cy="322500"/>
                <a:chOff x="1505000" y="182425"/>
                <a:chExt cx="777450" cy="322500"/>
              </a:xfrm>
            </p:grpSpPr>
            <p:sp>
              <p:nvSpPr>
                <p:cNvPr id="4431" name="Google Shape;4431;p8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2" name="Google Shape;4432;p8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33" name="Google Shape;4433;p80"/>
              <p:cNvGrpSpPr/>
              <p:nvPr/>
            </p:nvGrpSpPr>
            <p:grpSpPr>
              <a:xfrm flipH="1">
                <a:off x="7077125" y="-23775"/>
                <a:ext cx="777450" cy="322500"/>
                <a:chOff x="1066850" y="182425"/>
                <a:chExt cx="777450" cy="322500"/>
              </a:xfrm>
            </p:grpSpPr>
            <p:sp>
              <p:nvSpPr>
                <p:cNvPr id="4434" name="Google Shape;4434;p8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5" name="Google Shape;4435;p8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4436" name="Shape 4436"/>
        <p:cNvGrpSpPr/>
        <p:nvPr/>
      </p:nvGrpSpPr>
      <p:grpSpPr>
        <a:xfrm>
          <a:off x="0" y="0"/>
          <a:ext cx="0" cy="0"/>
          <a:chOff x="0" y="0"/>
          <a:chExt cx="0" cy="0"/>
        </a:xfrm>
      </p:grpSpPr>
      <p:sp>
        <p:nvSpPr>
          <p:cNvPr id="4437" name="Google Shape;4437;p81"/>
          <p:cNvSpPr txBox="1"/>
          <p:nvPr>
            <p:ph hasCustomPrompt="1" type="title"/>
          </p:nvPr>
        </p:nvSpPr>
        <p:spPr>
          <a:xfrm>
            <a:off x="2560350" y="540000"/>
            <a:ext cx="4023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8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438" name="Google Shape;4438;p81"/>
          <p:cNvSpPr txBox="1"/>
          <p:nvPr>
            <p:ph idx="1" type="subTitle"/>
          </p:nvPr>
        </p:nvSpPr>
        <p:spPr>
          <a:xfrm>
            <a:off x="2562150" y="1309675"/>
            <a:ext cx="4019700" cy="33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39" name="Google Shape;4439;p81"/>
          <p:cNvSpPr txBox="1"/>
          <p:nvPr>
            <p:ph hasCustomPrompt="1" idx="2" type="title"/>
          </p:nvPr>
        </p:nvSpPr>
        <p:spPr>
          <a:xfrm>
            <a:off x="2560350" y="1996143"/>
            <a:ext cx="4023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800">
                <a:solidFill>
                  <a:schemeClr val="accent1"/>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440" name="Google Shape;4440;p81"/>
          <p:cNvSpPr txBox="1"/>
          <p:nvPr>
            <p:ph idx="3" type="subTitle"/>
          </p:nvPr>
        </p:nvSpPr>
        <p:spPr>
          <a:xfrm>
            <a:off x="2560350" y="2769638"/>
            <a:ext cx="4023300" cy="338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41" name="Google Shape;4441;p81"/>
          <p:cNvSpPr txBox="1"/>
          <p:nvPr>
            <p:ph hasCustomPrompt="1" idx="4" type="title"/>
          </p:nvPr>
        </p:nvSpPr>
        <p:spPr>
          <a:xfrm>
            <a:off x="2560350" y="3452299"/>
            <a:ext cx="4023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800">
                <a:solidFill>
                  <a:schemeClr val="lt2"/>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442" name="Google Shape;4442;p81"/>
          <p:cNvSpPr txBox="1"/>
          <p:nvPr>
            <p:ph idx="5" type="subTitle"/>
          </p:nvPr>
        </p:nvSpPr>
        <p:spPr>
          <a:xfrm>
            <a:off x="2560350" y="4225788"/>
            <a:ext cx="4023300" cy="338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4443" name="Google Shape;4443;p81"/>
          <p:cNvPicPr preferRelativeResize="0"/>
          <p:nvPr/>
        </p:nvPicPr>
        <p:blipFill>
          <a:blip r:embed="rId2">
            <a:alphaModFix/>
          </a:blip>
          <a:stretch>
            <a:fillRect/>
          </a:stretch>
        </p:blipFill>
        <p:spPr>
          <a:xfrm>
            <a:off x="7162558" y="1648371"/>
            <a:ext cx="3239741" cy="3199225"/>
          </a:xfrm>
          <a:prstGeom prst="rect">
            <a:avLst/>
          </a:prstGeom>
          <a:noFill/>
          <a:ln>
            <a:noFill/>
          </a:ln>
        </p:spPr>
      </p:pic>
      <p:pic>
        <p:nvPicPr>
          <p:cNvPr id="4444" name="Google Shape;4444;p81"/>
          <p:cNvPicPr preferRelativeResize="0"/>
          <p:nvPr/>
        </p:nvPicPr>
        <p:blipFill>
          <a:blip r:embed="rId3">
            <a:alphaModFix/>
          </a:blip>
          <a:stretch>
            <a:fillRect/>
          </a:stretch>
        </p:blipFill>
        <p:spPr>
          <a:xfrm>
            <a:off x="7113725" y="3952575"/>
            <a:ext cx="2535100" cy="1311850"/>
          </a:xfrm>
          <a:prstGeom prst="rect">
            <a:avLst/>
          </a:prstGeom>
          <a:noFill/>
          <a:ln>
            <a:noFill/>
          </a:ln>
        </p:spPr>
      </p:pic>
      <p:pic>
        <p:nvPicPr>
          <p:cNvPr id="4445" name="Google Shape;4445;p81"/>
          <p:cNvPicPr preferRelativeResize="0"/>
          <p:nvPr/>
        </p:nvPicPr>
        <p:blipFill>
          <a:blip r:embed="rId4">
            <a:alphaModFix/>
          </a:blip>
          <a:stretch>
            <a:fillRect/>
          </a:stretch>
        </p:blipFill>
        <p:spPr>
          <a:xfrm>
            <a:off x="7295692" y="1599889"/>
            <a:ext cx="817601" cy="828300"/>
          </a:xfrm>
          <a:prstGeom prst="rect">
            <a:avLst/>
          </a:prstGeom>
          <a:noFill/>
          <a:ln>
            <a:noFill/>
          </a:ln>
        </p:spPr>
      </p:pic>
      <p:grpSp>
        <p:nvGrpSpPr>
          <p:cNvPr id="4446" name="Google Shape;4446;p81"/>
          <p:cNvGrpSpPr/>
          <p:nvPr/>
        </p:nvGrpSpPr>
        <p:grpSpPr>
          <a:xfrm>
            <a:off x="6839263" y="1796325"/>
            <a:ext cx="2749125" cy="3347175"/>
            <a:chOff x="6839263" y="1796325"/>
            <a:chExt cx="2749125" cy="3347175"/>
          </a:xfrm>
        </p:grpSpPr>
        <p:sp>
          <p:nvSpPr>
            <p:cNvPr id="4447" name="Google Shape;4447;p81"/>
            <p:cNvSpPr/>
            <p:nvPr/>
          </p:nvSpPr>
          <p:spPr>
            <a:xfrm flipH="1">
              <a:off x="90490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8" name="Google Shape;4448;p81"/>
            <p:cNvSpPr/>
            <p:nvPr/>
          </p:nvSpPr>
          <p:spPr>
            <a:xfrm flipH="1">
              <a:off x="86109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9" name="Google Shape;4449;p81"/>
            <p:cNvSpPr/>
            <p:nvPr/>
          </p:nvSpPr>
          <p:spPr>
            <a:xfrm flipH="1">
              <a:off x="81727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0" name="Google Shape;4450;p81"/>
            <p:cNvSpPr/>
            <p:nvPr/>
          </p:nvSpPr>
          <p:spPr>
            <a:xfrm flipH="1">
              <a:off x="77346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1" name="Google Shape;4451;p81"/>
            <p:cNvSpPr/>
            <p:nvPr/>
          </p:nvSpPr>
          <p:spPr>
            <a:xfrm flipH="1">
              <a:off x="72964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2" name="Google Shape;4452;p81"/>
            <p:cNvSpPr/>
            <p:nvPr/>
          </p:nvSpPr>
          <p:spPr>
            <a:xfrm flipH="1">
              <a:off x="90300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3" name="Google Shape;4453;p81"/>
            <p:cNvSpPr/>
            <p:nvPr/>
          </p:nvSpPr>
          <p:spPr>
            <a:xfrm flipH="1">
              <a:off x="85918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4" name="Google Shape;4454;p81"/>
            <p:cNvSpPr/>
            <p:nvPr/>
          </p:nvSpPr>
          <p:spPr>
            <a:xfrm flipH="1">
              <a:off x="81537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5" name="Google Shape;4455;p81"/>
            <p:cNvSpPr/>
            <p:nvPr/>
          </p:nvSpPr>
          <p:spPr>
            <a:xfrm flipH="1">
              <a:off x="77155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6" name="Google Shape;4456;p81"/>
            <p:cNvSpPr/>
            <p:nvPr/>
          </p:nvSpPr>
          <p:spPr>
            <a:xfrm flipH="1">
              <a:off x="72774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7" name="Google Shape;4457;p81"/>
            <p:cNvSpPr/>
            <p:nvPr/>
          </p:nvSpPr>
          <p:spPr>
            <a:xfrm flipH="1">
              <a:off x="68392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8" name="Google Shape;4458;p81"/>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9" name="Google Shape;4459;p81"/>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0" name="Google Shape;4460;p81"/>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1" name="Google Shape;4461;p81"/>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2" name="Google Shape;4462;p81"/>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3" name="Google Shape;4463;p81"/>
            <p:cNvSpPr/>
            <p:nvPr/>
          </p:nvSpPr>
          <p:spPr>
            <a:xfrm flipH="1">
              <a:off x="70583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4" name="Google Shape;4464;p81"/>
            <p:cNvSpPr/>
            <p:nvPr/>
          </p:nvSpPr>
          <p:spPr>
            <a:xfrm flipH="1">
              <a:off x="87918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5" name="Google Shape;4465;p81"/>
            <p:cNvSpPr/>
            <p:nvPr/>
          </p:nvSpPr>
          <p:spPr>
            <a:xfrm flipH="1">
              <a:off x="83537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6" name="Google Shape;4466;p81"/>
            <p:cNvSpPr/>
            <p:nvPr/>
          </p:nvSpPr>
          <p:spPr>
            <a:xfrm flipH="1">
              <a:off x="79155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7" name="Google Shape;4467;p81"/>
            <p:cNvSpPr/>
            <p:nvPr/>
          </p:nvSpPr>
          <p:spPr>
            <a:xfrm flipH="1">
              <a:off x="74774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8" name="Google Shape;4468;p81"/>
            <p:cNvSpPr/>
            <p:nvPr/>
          </p:nvSpPr>
          <p:spPr>
            <a:xfrm flipH="1">
              <a:off x="70392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9" name="Google Shape;4469;p81"/>
            <p:cNvSpPr/>
            <p:nvPr/>
          </p:nvSpPr>
          <p:spPr>
            <a:xfrm flipH="1">
              <a:off x="90490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0" name="Google Shape;4470;p81"/>
            <p:cNvSpPr/>
            <p:nvPr/>
          </p:nvSpPr>
          <p:spPr>
            <a:xfrm flipH="1">
              <a:off x="86109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1" name="Google Shape;4471;p81"/>
            <p:cNvSpPr/>
            <p:nvPr/>
          </p:nvSpPr>
          <p:spPr>
            <a:xfrm flipH="1">
              <a:off x="81727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2" name="Google Shape;4472;p81"/>
            <p:cNvSpPr/>
            <p:nvPr/>
          </p:nvSpPr>
          <p:spPr>
            <a:xfrm flipH="1">
              <a:off x="77346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3" name="Google Shape;4473;p81"/>
            <p:cNvSpPr/>
            <p:nvPr/>
          </p:nvSpPr>
          <p:spPr>
            <a:xfrm flipH="1">
              <a:off x="72964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4" name="Google Shape;4474;p81"/>
            <p:cNvSpPr/>
            <p:nvPr/>
          </p:nvSpPr>
          <p:spPr>
            <a:xfrm flipH="1">
              <a:off x="90300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5" name="Google Shape;4475;p81"/>
            <p:cNvSpPr/>
            <p:nvPr/>
          </p:nvSpPr>
          <p:spPr>
            <a:xfrm flipH="1">
              <a:off x="859186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6" name="Google Shape;4476;p81"/>
            <p:cNvSpPr/>
            <p:nvPr/>
          </p:nvSpPr>
          <p:spPr>
            <a:xfrm flipH="1">
              <a:off x="81537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7" name="Google Shape;4477;p81"/>
            <p:cNvSpPr/>
            <p:nvPr/>
          </p:nvSpPr>
          <p:spPr>
            <a:xfrm flipH="1">
              <a:off x="92490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8" name="Google Shape;4478;p81"/>
            <p:cNvSpPr/>
            <p:nvPr/>
          </p:nvSpPr>
          <p:spPr>
            <a:xfrm flipH="1">
              <a:off x="88109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9" name="Google Shape;4479;p81"/>
            <p:cNvSpPr/>
            <p:nvPr/>
          </p:nvSpPr>
          <p:spPr>
            <a:xfrm flipH="1">
              <a:off x="83727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0" name="Google Shape;4480;p81"/>
            <p:cNvSpPr/>
            <p:nvPr/>
          </p:nvSpPr>
          <p:spPr>
            <a:xfrm flipH="1">
              <a:off x="79346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1" name="Google Shape;4481;p81"/>
            <p:cNvSpPr/>
            <p:nvPr/>
          </p:nvSpPr>
          <p:spPr>
            <a:xfrm flipH="1">
              <a:off x="74964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2" name="Google Shape;4482;p81"/>
            <p:cNvSpPr/>
            <p:nvPr/>
          </p:nvSpPr>
          <p:spPr>
            <a:xfrm flipH="1">
              <a:off x="70583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3" name="Google Shape;4483;p81"/>
            <p:cNvSpPr/>
            <p:nvPr/>
          </p:nvSpPr>
          <p:spPr>
            <a:xfrm flipH="1">
              <a:off x="87918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4" name="Google Shape;4484;p81"/>
            <p:cNvSpPr/>
            <p:nvPr/>
          </p:nvSpPr>
          <p:spPr>
            <a:xfrm flipH="1">
              <a:off x="83537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5" name="Google Shape;4485;p81"/>
            <p:cNvSpPr/>
            <p:nvPr/>
          </p:nvSpPr>
          <p:spPr>
            <a:xfrm flipH="1">
              <a:off x="79155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6" name="Google Shape;4486;p81"/>
            <p:cNvSpPr/>
            <p:nvPr/>
          </p:nvSpPr>
          <p:spPr>
            <a:xfrm flipH="1">
              <a:off x="74774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7" name="Google Shape;4487;p81"/>
            <p:cNvSpPr/>
            <p:nvPr/>
          </p:nvSpPr>
          <p:spPr>
            <a:xfrm flipH="1">
              <a:off x="70392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488" name="Google Shape;4488;p81"/>
          <p:cNvPicPr preferRelativeResize="0"/>
          <p:nvPr/>
        </p:nvPicPr>
        <p:blipFill>
          <a:blip r:embed="rId5">
            <a:alphaModFix/>
          </a:blip>
          <a:stretch>
            <a:fillRect/>
          </a:stretch>
        </p:blipFill>
        <p:spPr>
          <a:xfrm>
            <a:off x="-548748" y="377998"/>
            <a:ext cx="2195150" cy="2570099"/>
          </a:xfrm>
          <a:prstGeom prst="rect">
            <a:avLst/>
          </a:prstGeom>
          <a:noFill/>
          <a:ln>
            <a:noFill/>
          </a:ln>
        </p:spPr>
      </p:pic>
      <p:pic>
        <p:nvPicPr>
          <p:cNvPr id="4489" name="Google Shape;4489;p81"/>
          <p:cNvPicPr preferRelativeResize="0"/>
          <p:nvPr/>
        </p:nvPicPr>
        <p:blipFill>
          <a:blip r:embed="rId6">
            <a:alphaModFix/>
          </a:blip>
          <a:stretch>
            <a:fillRect/>
          </a:stretch>
        </p:blipFill>
        <p:spPr>
          <a:xfrm rot="5400000">
            <a:off x="-106876" y="3054986"/>
            <a:ext cx="1789121" cy="1575361"/>
          </a:xfrm>
          <a:prstGeom prst="rect">
            <a:avLst/>
          </a:prstGeom>
          <a:noFill/>
          <a:ln>
            <a:noFill/>
          </a:ln>
        </p:spPr>
      </p:pic>
      <p:grpSp>
        <p:nvGrpSpPr>
          <p:cNvPr id="4490" name="Google Shape;4490;p81"/>
          <p:cNvGrpSpPr/>
          <p:nvPr/>
        </p:nvGrpSpPr>
        <p:grpSpPr>
          <a:xfrm flipH="1">
            <a:off x="-548762" y="1181300"/>
            <a:ext cx="2749125" cy="3347175"/>
            <a:chOff x="6839263" y="1796325"/>
            <a:chExt cx="2749125" cy="3347175"/>
          </a:xfrm>
        </p:grpSpPr>
        <p:sp>
          <p:nvSpPr>
            <p:cNvPr id="4491" name="Google Shape;4491;p81"/>
            <p:cNvSpPr/>
            <p:nvPr/>
          </p:nvSpPr>
          <p:spPr>
            <a:xfrm flipH="1">
              <a:off x="90490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2" name="Google Shape;4492;p81"/>
            <p:cNvSpPr/>
            <p:nvPr/>
          </p:nvSpPr>
          <p:spPr>
            <a:xfrm flipH="1">
              <a:off x="86109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3" name="Google Shape;4493;p81"/>
            <p:cNvSpPr/>
            <p:nvPr/>
          </p:nvSpPr>
          <p:spPr>
            <a:xfrm flipH="1">
              <a:off x="81727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4" name="Google Shape;4494;p81"/>
            <p:cNvSpPr/>
            <p:nvPr/>
          </p:nvSpPr>
          <p:spPr>
            <a:xfrm flipH="1">
              <a:off x="77346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5" name="Google Shape;4495;p81"/>
            <p:cNvSpPr/>
            <p:nvPr/>
          </p:nvSpPr>
          <p:spPr>
            <a:xfrm flipH="1">
              <a:off x="72964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6" name="Google Shape;4496;p81"/>
            <p:cNvSpPr/>
            <p:nvPr/>
          </p:nvSpPr>
          <p:spPr>
            <a:xfrm flipH="1">
              <a:off x="90300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7" name="Google Shape;4497;p81"/>
            <p:cNvSpPr/>
            <p:nvPr/>
          </p:nvSpPr>
          <p:spPr>
            <a:xfrm flipH="1">
              <a:off x="85918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8" name="Google Shape;4498;p81"/>
            <p:cNvSpPr/>
            <p:nvPr/>
          </p:nvSpPr>
          <p:spPr>
            <a:xfrm flipH="1">
              <a:off x="81537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9" name="Google Shape;4499;p81"/>
            <p:cNvSpPr/>
            <p:nvPr/>
          </p:nvSpPr>
          <p:spPr>
            <a:xfrm flipH="1">
              <a:off x="77155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0" name="Google Shape;4500;p81"/>
            <p:cNvSpPr/>
            <p:nvPr/>
          </p:nvSpPr>
          <p:spPr>
            <a:xfrm flipH="1">
              <a:off x="72774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1" name="Google Shape;4501;p81"/>
            <p:cNvSpPr/>
            <p:nvPr/>
          </p:nvSpPr>
          <p:spPr>
            <a:xfrm flipH="1">
              <a:off x="68392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2" name="Google Shape;4502;p81"/>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3" name="Google Shape;4503;p81"/>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4" name="Google Shape;4504;p81"/>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5" name="Google Shape;4505;p81"/>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6" name="Google Shape;4506;p81"/>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7" name="Google Shape;4507;p81"/>
            <p:cNvSpPr/>
            <p:nvPr/>
          </p:nvSpPr>
          <p:spPr>
            <a:xfrm flipH="1">
              <a:off x="70583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8" name="Google Shape;4508;p81"/>
            <p:cNvSpPr/>
            <p:nvPr/>
          </p:nvSpPr>
          <p:spPr>
            <a:xfrm flipH="1">
              <a:off x="87918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9" name="Google Shape;4509;p81"/>
            <p:cNvSpPr/>
            <p:nvPr/>
          </p:nvSpPr>
          <p:spPr>
            <a:xfrm flipH="1">
              <a:off x="83537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0" name="Google Shape;4510;p81"/>
            <p:cNvSpPr/>
            <p:nvPr/>
          </p:nvSpPr>
          <p:spPr>
            <a:xfrm flipH="1">
              <a:off x="79155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1" name="Google Shape;4511;p81"/>
            <p:cNvSpPr/>
            <p:nvPr/>
          </p:nvSpPr>
          <p:spPr>
            <a:xfrm flipH="1">
              <a:off x="74774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2" name="Google Shape;4512;p81"/>
            <p:cNvSpPr/>
            <p:nvPr/>
          </p:nvSpPr>
          <p:spPr>
            <a:xfrm flipH="1">
              <a:off x="70392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3" name="Google Shape;4513;p81"/>
            <p:cNvSpPr/>
            <p:nvPr/>
          </p:nvSpPr>
          <p:spPr>
            <a:xfrm flipH="1">
              <a:off x="90490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4" name="Google Shape;4514;p81"/>
            <p:cNvSpPr/>
            <p:nvPr/>
          </p:nvSpPr>
          <p:spPr>
            <a:xfrm flipH="1">
              <a:off x="86109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5" name="Google Shape;4515;p81"/>
            <p:cNvSpPr/>
            <p:nvPr/>
          </p:nvSpPr>
          <p:spPr>
            <a:xfrm flipH="1">
              <a:off x="81727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6" name="Google Shape;4516;p81"/>
            <p:cNvSpPr/>
            <p:nvPr/>
          </p:nvSpPr>
          <p:spPr>
            <a:xfrm flipH="1">
              <a:off x="77346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7" name="Google Shape;4517;p81"/>
            <p:cNvSpPr/>
            <p:nvPr/>
          </p:nvSpPr>
          <p:spPr>
            <a:xfrm flipH="1">
              <a:off x="72964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8" name="Google Shape;4518;p81"/>
            <p:cNvSpPr/>
            <p:nvPr/>
          </p:nvSpPr>
          <p:spPr>
            <a:xfrm flipH="1">
              <a:off x="90300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9" name="Google Shape;4519;p81"/>
            <p:cNvSpPr/>
            <p:nvPr/>
          </p:nvSpPr>
          <p:spPr>
            <a:xfrm flipH="1">
              <a:off x="859186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0" name="Google Shape;4520;p81"/>
            <p:cNvSpPr/>
            <p:nvPr/>
          </p:nvSpPr>
          <p:spPr>
            <a:xfrm flipH="1">
              <a:off x="81537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1" name="Google Shape;4521;p81"/>
            <p:cNvSpPr/>
            <p:nvPr/>
          </p:nvSpPr>
          <p:spPr>
            <a:xfrm flipH="1">
              <a:off x="92490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2" name="Google Shape;4522;p81"/>
            <p:cNvSpPr/>
            <p:nvPr/>
          </p:nvSpPr>
          <p:spPr>
            <a:xfrm flipH="1">
              <a:off x="88109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3" name="Google Shape;4523;p81"/>
            <p:cNvSpPr/>
            <p:nvPr/>
          </p:nvSpPr>
          <p:spPr>
            <a:xfrm flipH="1">
              <a:off x="83727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4" name="Google Shape;4524;p81"/>
            <p:cNvSpPr/>
            <p:nvPr/>
          </p:nvSpPr>
          <p:spPr>
            <a:xfrm flipH="1">
              <a:off x="79346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5" name="Google Shape;4525;p81"/>
            <p:cNvSpPr/>
            <p:nvPr/>
          </p:nvSpPr>
          <p:spPr>
            <a:xfrm flipH="1">
              <a:off x="74964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6" name="Google Shape;4526;p81"/>
            <p:cNvSpPr/>
            <p:nvPr/>
          </p:nvSpPr>
          <p:spPr>
            <a:xfrm flipH="1">
              <a:off x="70583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7" name="Google Shape;4527;p81"/>
            <p:cNvSpPr/>
            <p:nvPr/>
          </p:nvSpPr>
          <p:spPr>
            <a:xfrm flipH="1">
              <a:off x="87918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8" name="Google Shape;4528;p81"/>
            <p:cNvSpPr/>
            <p:nvPr/>
          </p:nvSpPr>
          <p:spPr>
            <a:xfrm flipH="1">
              <a:off x="83537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9" name="Google Shape;4529;p81"/>
            <p:cNvSpPr/>
            <p:nvPr/>
          </p:nvSpPr>
          <p:spPr>
            <a:xfrm flipH="1">
              <a:off x="79155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0" name="Google Shape;4530;p81"/>
            <p:cNvSpPr/>
            <p:nvPr/>
          </p:nvSpPr>
          <p:spPr>
            <a:xfrm flipH="1">
              <a:off x="74774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1" name="Google Shape;4531;p81"/>
            <p:cNvSpPr/>
            <p:nvPr/>
          </p:nvSpPr>
          <p:spPr>
            <a:xfrm flipH="1">
              <a:off x="70392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532" name="Google Shape;4532;p81"/>
          <p:cNvPicPr preferRelativeResize="0"/>
          <p:nvPr/>
        </p:nvPicPr>
        <p:blipFill>
          <a:blip r:embed="rId7">
            <a:alphaModFix/>
          </a:blip>
          <a:stretch>
            <a:fillRect/>
          </a:stretch>
        </p:blipFill>
        <p:spPr>
          <a:xfrm>
            <a:off x="-88307" y="2199529"/>
            <a:ext cx="2811057" cy="624926"/>
          </a:xfrm>
          <a:prstGeom prst="rect">
            <a:avLst/>
          </a:prstGeom>
          <a:noFill/>
          <a:ln>
            <a:noFill/>
          </a:ln>
        </p:spPr>
      </p:pic>
      <p:grpSp>
        <p:nvGrpSpPr>
          <p:cNvPr id="4533" name="Google Shape;4533;p81"/>
          <p:cNvGrpSpPr/>
          <p:nvPr/>
        </p:nvGrpSpPr>
        <p:grpSpPr>
          <a:xfrm flipH="1">
            <a:off x="-330850" y="763275"/>
            <a:ext cx="2091900" cy="322500"/>
            <a:chOff x="7496488" y="1796325"/>
            <a:chExt cx="2091900" cy="322500"/>
          </a:xfrm>
        </p:grpSpPr>
        <p:sp>
          <p:nvSpPr>
            <p:cNvPr id="4534" name="Google Shape;4534;p81"/>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5" name="Google Shape;4535;p81"/>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6" name="Google Shape;4536;p81"/>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7" name="Google Shape;4537;p81"/>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8" name="Google Shape;4538;p81"/>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39" name="Google Shape;4539;p81"/>
          <p:cNvGrpSpPr/>
          <p:nvPr/>
        </p:nvGrpSpPr>
        <p:grpSpPr>
          <a:xfrm flipH="1">
            <a:off x="-178450" y="345250"/>
            <a:ext cx="1653750" cy="322500"/>
            <a:chOff x="7496488" y="1796325"/>
            <a:chExt cx="1653750" cy="322500"/>
          </a:xfrm>
        </p:grpSpPr>
        <p:sp>
          <p:nvSpPr>
            <p:cNvPr id="4540" name="Google Shape;4540;p81"/>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1" name="Google Shape;4541;p81"/>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2" name="Google Shape;4542;p81"/>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3" name="Google Shape;4543;p81"/>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76" name="Shape 476"/>
        <p:cNvGrpSpPr/>
        <p:nvPr/>
      </p:nvGrpSpPr>
      <p:grpSpPr>
        <a:xfrm>
          <a:off x="0" y="0"/>
          <a:ext cx="0" cy="0"/>
          <a:chOff x="0" y="0"/>
          <a:chExt cx="0" cy="0"/>
        </a:xfrm>
      </p:grpSpPr>
      <p:sp>
        <p:nvSpPr>
          <p:cNvPr id="477" name="Google Shape;477;p9"/>
          <p:cNvSpPr txBox="1"/>
          <p:nvPr>
            <p:ph type="title"/>
          </p:nvPr>
        </p:nvSpPr>
        <p:spPr>
          <a:xfrm>
            <a:off x="2571950" y="1768788"/>
            <a:ext cx="40002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78" name="Google Shape;478;p9"/>
          <p:cNvSpPr txBox="1"/>
          <p:nvPr>
            <p:ph idx="1" type="subTitle"/>
          </p:nvPr>
        </p:nvSpPr>
        <p:spPr>
          <a:xfrm>
            <a:off x="2241550" y="2558213"/>
            <a:ext cx="4661100" cy="110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479" name="Google Shape;479;p9"/>
          <p:cNvPicPr preferRelativeResize="0"/>
          <p:nvPr/>
        </p:nvPicPr>
        <p:blipFill rotWithShape="1">
          <a:blip r:embed="rId2">
            <a:alphaModFix/>
          </a:blip>
          <a:srcRect b="0" l="0" r="0" t="3400"/>
          <a:stretch/>
        </p:blipFill>
        <p:spPr>
          <a:xfrm flipH="1">
            <a:off x="125" y="0"/>
            <a:ext cx="9144000" cy="4968751"/>
          </a:xfrm>
          <a:prstGeom prst="rect">
            <a:avLst/>
          </a:prstGeom>
          <a:noFill/>
          <a:ln>
            <a:noFill/>
          </a:ln>
        </p:spPr>
      </p:pic>
      <p:pic>
        <p:nvPicPr>
          <p:cNvPr id="480" name="Google Shape;480;p9"/>
          <p:cNvPicPr preferRelativeResize="0"/>
          <p:nvPr/>
        </p:nvPicPr>
        <p:blipFill rotWithShape="1">
          <a:blip r:embed="rId3">
            <a:alphaModFix/>
          </a:blip>
          <a:srcRect b="0" l="0" r="0" t="9008"/>
          <a:stretch/>
        </p:blipFill>
        <p:spPr>
          <a:xfrm flipH="1" rot="10800000">
            <a:off x="0" y="482674"/>
            <a:ext cx="9144000" cy="4679875"/>
          </a:xfrm>
          <a:prstGeom prst="rect">
            <a:avLst/>
          </a:prstGeom>
          <a:noFill/>
          <a:ln>
            <a:noFill/>
          </a:ln>
        </p:spPr>
      </p:pic>
      <p:grpSp>
        <p:nvGrpSpPr>
          <p:cNvPr id="481" name="Google Shape;481;p9"/>
          <p:cNvGrpSpPr/>
          <p:nvPr/>
        </p:nvGrpSpPr>
        <p:grpSpPr>
          <a:xfrm flipH="1">
            <a:off x="-225100" y="3420825"/>
            <a:ext cx="4958925" cy="1722675"/>
            <a:chOff x="4387888" y="3520850"/>
            <a:chExt cx="4958925" cy="1722675"/>
          </a:xfrm>
        </p:grpSpPr>
        <p:grpSp>
          <p:nvGrpSpPr>
            <p:cNvPr id="482" name="Google Shape;482;p9"/>
            <p:cNvGrpSpPr/>
            <p:nvPr/>
          </p:nvGrpSpPr>
          <p:grpSpPr>
            <a:xfrm flipH="1">
              <a:off x="4549813" y="4921025"/>
              <a:ext cx="4720800" cy="322500"/>
              <a:chOff x="190550" y="182425"/>
              <a:chExt cx="4720800" cy="322500"/>
            </a:xfrm>
          </p:grpSpPr>
          <p:sp>
            <p:nvSpPr>
              <p:cNvPr id="483" name="Google Shape;483;p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4" name="Google Shape;494;p9"/>
            <p:cNvGrpSpPr/>
            <p:nvPr/>
          </p:nvGrpSpPr>
          <p:grpSpPr>
            <a:xfrm flipH="1">
              <a:off x="5940463" y="3987575"/>
              <a:ext cx="3406350" cy="322500"/>
              <a:chOff x="-247600" y="182425"/>
              <a:chExt cx="3406350" cy="322500"/>
            </a:xfrm>
          </p:grpSpPr>
          <p:sp>
            <p:nvSpPr>
              <p:cNvPr id="495" name="Google Shape;495;p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3" name="Google Shape;503;p9"/>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4" name="Google Shape;504;p9"/>
            <p:cNvGrpSpPr/>
            <p:nvPr/>
          </p:nvGrpSpPr>
          <p:grpSpPr>
            <a:xfrm flipH="1">
              <a:off x="4387888" y="4454300"/>
              <a:ext cx="4720800" cy="322500"/>
              <a:chOff x="190550" y="182425"/>
              <a:chExt cx="4720800" cy="322500"/>
            </a:xfrm>
          </p:grpSpPr>
          <p:sp>
            <p:nvSpPr>
              <p:cNvPr id="505" name="Google Shape;505;p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16" name="Google Shape;516;p9"/>
          <p:cNvGrpSpPr/>
          <p:nvPr/>
        </p:nvGrpSpPr>
        <p:grpSpPr>
          <a:xfrm flipH="1">
            <a:off x="4210363" y="0"/>
            <a:ext cx="5158950" cy="1655975"/>
            <a:chOff x="-247600" y="-250950"/>
            <a:chExt cx="5158950" cy="1655975"/>
          </a:xfrm>
        </p:grpSpPr>
        <p:grpSp>
          <p:nvGrpSpPr>
            <p:cNvPr id="517" name="Google Shape;517;p9"/>
            <p:cNvGrpSpPr/>
            <p:nvPr/>
          </p:nvGrpSpPr>
          <p:grpSpPr>
            <a:xfrm>
              <a:off x="-247600" y="182425"/>
              <a:ext cx="5158950" cy="322500"/>
              <a:chOff x="-247600" y="182425"/>
              <a:chExt cx="5158950" cy="322500"/>
            </a:xfrm>
          </p:grpSpPr>
          <p:sp>
            <p:nvSpPr>
              <p:cNvPr id="518" name="Google Shape;518;p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0" name="Google Shape;530;p9"/>
            <p:cNvGrpSpPr/>
            <p:nvPr/>
          </p:nvGrpSpPr>
          <p:grpSpPr>
            <a:xfrm>
              <a:off x="-9475" y="-250950"/>
              <a:ext cx="4720800" cy="322500"/>
              <a:chOff x="190550" y="182425"/>
              <a:chExt cx="4720800" cy="322500"/>
            </a:xfrm>
          </p:grpSpPr>
          <p:sp>
            <p:nvSpPr>
              <p:cNvPr id="531" name="Google Shape;531;p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2" name="Google Shape;542;p9"/>
            <p:cNvGrpSpPr/>
            <p:nvPr/>
          </p:nvGrpSpPr>
          <p:grpSpPr>
            <a:xfrm>
              <a:off x="-247600" y="1082525"/>
              <a:ext cx="3844500" cy="322500"/>
              <a:chOff x="-247600" y="182425"/>
              <a:chExt cx="3844500" cy="322500"/>
            </a:xfrm>
          </p:grpSpPr>
          <p:sp>
            <p:nvSpPr>
              <p:cNvPr id="543" name="Google Shape;543;p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2" name="Google Shape;552;p9"/>
            <p:cNvGrpSpPr/>
            <p:nvPr/>
          </p:nvGrpSpPr>
          <p:grpSpPr>
            <a:xfrm>
              <a:off x="-9475" y="649150"/>
              <a:ext cx="4720800" cy="322500"/>
              <a:chOff x="190550" y="182425"/>
              <a:chExt cx="4720800" cy="322500"/>
            </a:xfrm>
          </p:grpSpPr>
          <p:sp>
            <p:nvSpPr>
              <p:cNvPr id="553" name="Google Shape;553;p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LANK_1_1_1_1_1_1_3">
    <p:spTree>
      <p:nvGrpSpPr>
        <p:cNvPr id="4544" name="Shape 4544"/>
        <p:cNvGrpSpPr/>
        <p:nvPr/>
      </p:nvGrpSpPr>
      <p:grpSpPr>
        <a:xfrm>
          <a:off x="0" y="0"/>
          <a:ext cx="0" cy="0"/>
          <a:chOff x="0" y="0"/>
          <a:chExt cx="0" cy="0"/>
        </a:xfrm>
      </p:grpSpPr>
      <p:sp>
        <p:nvSpPr>
          <p:cNvPr id="4545" name="Google Shape;4545;p82"/>
          <p:cNvSpPr txBox="1"/>
          <p:nvPr>
            <p:ph hasCustomPrompt="1" type="title"/>
          </p:nvPr>
        </p:nvSpPr>
        <p:spPr>
          <a:xfrm>
            <a:off x="715100" y="2090900"/>
            <a:ext cx="2085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2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546" name="Google Shape;4546;p82"/>
          <p:cNvSpPr txBox="1"/>
          <p:nvPr>
            <p:ph idx="1" type="subTitle"/>
          </p:nvPr>
        </p:nvSpPr>
        <p:spPr>
          <a:xfrm>
            <a:off x="715100" y="3073152"/>
            <a:ext cx="2085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547" name="Google Shape;4547;p82"/>
          <p:cNvSpPr txBox="1"/>
          <p:nvPr>
            <p:ph hasCustomPrompt="1" idx="2" type="title"/>
          </p:nvPr>
        </p:nvSpPr>
        <p:spPr>
          <a:xfrm>
            <a:off x="3529188" y="2090905"/>
            <a:ext cx="2085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200">
                <a:solidFill>
                  <a:schemeClr val="accent1"/>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548" name="Google Shape;4548;p82"/>
          <p:cNvSpPr txBox="1"/>
          <p:nvPr>
            <p:ph idx="3" type="subTitle"/>
          </p:nvPr>
        </p:nvSpPr>
        <p:spPr>
          <a:xfrm>
            <a:off x="3529188" y="3073157"/>
            <a:ext cx="2085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549" name="Google Shape;4549;p82"/>
          <p:cNvSpPr txBox="1"/>
          <p:nvPr>
            <p:ph hasCustomPrompt="1" idx="4" type="title"/>
          </p:nvPr>
        </p:nvSpPr>
        <p:spPr>
          <a:xfrm>
            <a:off x="6343300" y="2090897"/>
            <a:ext cx="2085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200">
                <a:solidFill>
                  <a:schemeClr val="lt2"/>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550" name="Google Shape;4550;p82"/>
          <p:cNvSpPr txBox="1"/>
          <p:nvPr>
            <p:ph idx="5" type="subTitle"/>
          </p:nvPr>
        </p:nvSpPr>
        <p:spPr>
          <a:xfrm>
            <a:off x="6343300" y="3073150"/>
            <a:ext cx="2085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551" name="Google Shape;4551;p82"/>
          <p:cNvSpPr txBox="1"/>
          <p:nvPr>
            <p:ph idx="6"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4552" name="Google Shape;4552;p82"/>
          <p:cNvPicPr preferRelativeResize="0"/>
          <p:nvPr/>
        </p:nvPicPr>
        <p:blipFill>
          <a:blip r:embed="rId2">
            <a:alphaModFix/>
          </a:blip>
          <a:stretch>
            <a:fillRect/>
          </a:stretch>
        </p:blipFill>
        <p:spPr>
          <a:xfrm flipH="1" rot="10800000">
            <a:off x="-7" y="4377838"/>
            <a:ext cx="2811056" cy="765657"/>
          </a:xfrm>
          <a:prstGeom prst="rect">
            <a:avLst/>
          </a:prstGeom>
          <a:noFill/>
          <a:ln>
            <a:noFill/>
          </a:ln>
        </p:spPr>
      </p:pic>
      <p:pic>
        <p:nvPicPr>
          <p:cNvPr id="4553" name="Google Shape;4553;p82"/>
          <p:cNvPicPr preferRelativeResize="0"/>
          <p:nvPr/>
        </p:nvPicPr>
        <p:blipFill>
          <a:blip r:embed="rId3">
            <a:alphaModFix/>
          </a:blip>
          <a:stretch>
            <a:fillRect/>
          </a:stretch>
        </p:blipFill>
        <p:spPr>
          <a:xfrm>
            <a:off x="6714777" y="-750927"/>
            <a:ext cx="3428251" cy="2256725"/>
          </a:xfrm>
          <a:prstGeom prst="rect">
            <a:avLst/>
          </a:prstGeom>
          <a:noFill/>
          <a:ln>
            <a:noFill/>
          </a:ln>
        </p:spPr>
      </p:pic>
      <p:pic>
        <p:nvPicPr>
          <p:cNvPr id="4554" name="Google Shape;4554;p82"/>
          <p:cNvPicPr preferRelativeResize="0"/>
          <p:nvPr/>
        </p:nvPicPr>
        <p:blipFill>
          <a:blip r:embed="rId4">
            <a:alphaModFix/>
          </a:blip>
          <a:stretch>
            <a:fillRect/>
          </a:stretch>
        </p:blipFill>
        <p:spPr>
          <a:xfrm rot="5400000">
            <a:off x="7996500" y="3995998"/>
            <a:ext cx="951975" cy="1343025"/>
          </a:xfrm>
          <a:prstGeom prst="rect">
            <a:avLst/>
          </a:prstGeom>
          <a:noFill/>
          <a:ln>
            <a:noFill/>
          </a:ln>
        </p:spPr>
      </p:pic>
      <p:pic>
        <p:nvPicPr>
          <p:cNvPr id="4555" name="Google Shape;4555;p82"/>
          <p:cNvPicPr preferRelativeResize="0"/>
          <p:nvPr/>
        </p:nvPicPr>
        <p:blipFill>
          <a:blip r:embed="rId5">
            <a:alphaModFix/>
          </a:blip>
          <a:stretch>
            <a:fillRect/>
          </a:stretch>
        </p:blipFill>
        <p:spPr>
          <a:xfrm>
            <a:off x="8573250" y="629925"/>
            <a:ext cx="1408950" cy="1391350"/>
          </a:xfrm>
          <a:prstGeom prst="rect">
            <a:avLst/>
          </a:prstGeom>
          <a:noFill/>
          <a:ln>
            <a:noFill/>
          </a:ln>
        </p:spPr>
      </p:pic>
      <p:pic>
        <p:nvPicPr>
          <p:cNvPr id="4556" name="Google Shape;4556;p82"/>
          <p:cNvPicPr preferRelativeResize="0"/>
          <p:nvPr/>
        </p:nvPicPr>
        <p:blipFill>
          <a:blip r:embed="rId6">
            <a:alphaModFix/>
          </a:blip>
          <a:stretch>
            <a:fillRect/>
          </a:stretch>
        </p:blipFill>
        <p:spPr>
          <a:xfrm>
            <a:off x="-7" y="1299820"/>
            <a:ext cx="1093158" cy="1581217"/>
          </a:xfrm>
          <a:prstGeom prst="rect">
            <a:avLst/>
          </a:prstGeom>
          <a:noFill/>
          <a:ln>
            <a:noFill/>
          </a:ln>
        </p:spPr>
      </p:pic>
      <p:grpSp>
        <p:nvGrpSpPr>
          <p:cNvPr id="4557" name="Google Shape;4557;p82"/>
          <p:cNvGrpSpPr/>
          <p:nvPr/>
        </p:nvGrpSpPr>
        <p:grpSpPr>
          <a:xfrm flipH="1">
            <a:off x="6162988" y="0"/>
            <a:ext cx="3206325" cy="1655975"/>
            <a:chOff x="-247600" y="-250950"/>
            <a:chExt cx="3206325" cy="1655975"/>
          </a:xfrm>
        </p:grpSpPr>
        <p:grpSp>
          <p:nvGrpSpPr>
            <p:cNvPr id="4558" name="Google Shape;4558;p82"/>
            <p:cNvGrpSpPr/>
            <p:nvPr/>
          </p:nvGrpSpPr>
          <p:grpSpPr>
            <a:xfrm>
              <a:off x="-247600" y="182425"/>
              <a:ext cx="2968200" cy="322500"/>
              <a:chOff x="-247600" y="182425"/>
              <a:chExt cx="2968200" cy="322500"/>
            </a:xfrm>
          </p:grpSpPr>
          <p:sp>
            <p:nvSpPr>
              <p:cNvPr id="4559" name="Google Shape;4559;p8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0" name="Google Shape;4560;p8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1" name="Google Shape;4561;p8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2" name="Google Shape;4562;p8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3" name="Google Shape;4563;p8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4" name="Google Shape;4564;p8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5" name="Google Shape;4565;p8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66" name="Google Shape;4566;p82"/>
            <p:cNvGrpSpPr/>
            <p:nvPr/>
          </p:nvGrpSpPr>
          <p:grpSpPr>
            <a:xfrm>
              <a:off x="-9475" y="-250950"/>
              <a:ext cx="2968200" cy="322500"/>
              <a:chOff x="190550" y="182425"/>
              <a:chExt cx="2968200" cy="322500"/>
            </a:xfrm>
          </p:grpSpPr>
          <p:sp>
            <p:nvSpPr>
              <p:cNvPr id="4567" name="Google Shape;4567;p8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8" name="Google Shape;4568;p8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9" name="Google Shape;4569;p8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0" name="Google Shape;4570;p8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1" name="Google Shape;4571;p8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2" name="Google Shape;4572;p8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3" name="Google Shape;4573;p8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74" name="Google Shape;4574;p82"/>
            <p:cNvGrpSpPr/>
            <p:nvPr/>
          </p:nvGrpSpPr>
          <p:grpSpPr>
            <a:xfrm>
              <a:off x="-247600" y="1082525"/>
              <a:ext cx="2530050" cy="322500"/>
              <a:chOff x="-247600" y="182425"/>
              <a:chExt cx="2530050" cy="322500"/>
            </a:xfrm>
          </p:grpSpPr>
          <p:sp>
            <p:nvSpPr>
              <p:cNvPr id="4575" name="Google Shape;4575;p8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6" name="Google Shape;4576;p8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7" name="Google Shape;4577;p8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8" name="Google Shape;4578;p8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9" name="Google Shape;4579;p8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0" name="Google Shape;4580;p8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81" name="Google Shape;4581;p82"/>
            <p:cNvGrpSpPr/>
            <p:nvPr/>
          </p:nvGrpSpPr>
          <p:grpSpPr>
            <a:xfrm>
              <a:off x="-9475" y="649150"/>
              <a:ext cx="2530050" cy="322500"/>
              <a:chOff x="190550" y="182425"/>
              <a:chExt cx="2530050" cy="322500"/>
            </a:xfrm>
          </p:grpSpPr>
          <p:sp>
            <p:nvSpPr>
              <p:cNvPr id="4582" name="Google Shape;4582;p8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3" name="Google Shape;4583;p8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4" name="Google Shape;4584;p8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5" name="Google Shape;4585;p8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6" name="Google Shape;4586;p8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7" name="Google Shape;4587;p8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588" name="Google Shape;4588;p82"/>
          <p:cNvGrpSpPr/>
          <p:nvPr/>
        </p:nvGrpSpPr>
        <p:grpSpPr>
          <a:xfrm>
            <a:off x="-148900" y="4821000"/>
            <a:ext cx="2968200" cy="322500"/>
            <a:chOff x="190550" y="182425"/>
            <a:chExt cx="2968200" cy="322500"/>
          </a:xfrm>
        </p:grpSpPr>
        <p:sp>
          <p:nvSpPr>
            <p:cNvPr id="4589" name="Google Shape;4589;p8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0" name="Google Shape;4590;p8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1" name="Google Shape;4591;p8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2" name="Google Shape;4592;p8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3" name="Google Shape;4593;p8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4" name="Google Shape;4594;p8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5" name="Google Shape;4595;p8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96" name="Google Shape;4596;p82"/>
          <p:cNvGrpSpPr/>
          <p:nvPr/>
        </p:nvGrpSpPr>
        <p:grpSpPr>
          <a:xfrm>
            <a:off x="13025" y="4354275"/>
            <a:ext cx="1653750" cy="322500"/>
            <a:chOff x="190550" y="182425"/>
            <a:chExt cx="1653750" cy="322500"/>
          </a:xfrm>
        </p:grpSpPr>
        <p:sp>
          <p:nvSpPr>
            <p:cNvPr id="4597" name="Google Shape;4597;p8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8" name="Google Shape;4598;p8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9" name="Google Shape;4599;p8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0" name="Google Shape;4600;p8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4601" name="Shape 4601"/>
        <p:cNvGrpSpPr/>
        <p:nvPr/>
      </p:nvGrpSpPr>
      <p:grpSpPr>
        <a:xfrm>
          <a:off x="0" y="0"/>
          <a:ext cx="0" cy="0"/>
          <a:chOff x="0" y="0"/>
          <a:chExt cx="0" cy="0"/>
        </a:xfrm>
      </p:grpSpPr>
      <p:sp>
        <p:nvSpPr>
          <p:cNvPr id="4602" name="Google Shape;4602;p83"/>
          <p:cNvSpPr txBox="1"/>
          <p:nvPr>
            <p:ph type="ctrTitle"/>
          </p:nvPr>
        </p:nvSpPr>
        <p:spPr>
          <a:xfrm>
            <a:off x="845638" y="535000"/>
            <a:ext cx="4284000" cy="1233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7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603" name="Google Shape;4603;p83"/>
          <p:cNvSpPr txBox="1"/>
          <p:nvPr>
            <p:ph idx="1" type="subTitle"/>
          </p:nvPr>
        </p:nvSpPr>
        <p:spPr>
          <a:xfrm>
            <a:off x="840763" y="2280800"/>
            <a:ext cx="4293900" cy="1233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604" name="Google Shape;4604;p83"/>
          <p:cNvSpPr txBox="1"/>
          <p:nvPr/>
        </p:nvSpPr>
        <p:spPr>
          <a:xfrm>
            <a:off x="1195000" y="3571850"/>
            <a:ext cx="3585300" cy="700200"/>
          </a:xfrm>
          <a:prstGeom prst="rect">
            <a:avLst/>
          </a:prstGeom>
          <a:noFill/>
          <a:ln>
            <a:noFill/>
          </a:ln>
        </p:spPr>
        <p:txBody>
          <a:bodyPr anchorCtr="0" anchor="ctr" bIns="91425" lIns="91425" spcFirstLastPara="1" rIns="91425" wrap="square" tIns="91425">
            <a:noAutofit/>
          </a:bodyPr>
          <a:lstStyle/>
          <a:p>
            <a:pPr indent="0" lvl="0" marL="0" rtl="0" algn="ctr">
              <a:spcBef>
                <a:spcPts val="300"/>
              </a:spcBef>
              <a:spcAft>
                <a:spcPts val="0"/>
              </a:spcAft>
              <a:buNone/>
            </a:pPr>
            <a:r>
              <a:rPr b="1" lang="en" sz="1100">
                <a:solidFill>
                  <a:srgbClr val="000000"/>
                </a:solidFill>
                <a:latin typeface="Hind"/>
                <a:ea typeface="Hind"/>
                <a:cs typeface="Hind"/>
                <a:sym typeface="Hind"/>
              </a:rPr>
              <a:t>CREDITS:</a:t>
            </a:r>
            <a:r>
              <a:rPr lang="en" sz="1100">
                <a:solidFill>
                  <a:srgbClr val="000000"/>
                </a:solidFill>
                <a:latin typeface="Hind"/>
                <a:ea typeface="Hind"/>
                <a:cs typeface="Hind"/>
                <a:sym typeface="Hind"/>
              </a:rPr>
              <a:t> This presentation template was created by </a:t>
            </a:r>
            <a:r>
              <a:rPr b="1" lang="en" sz="1100">
                <a:solidFill>
                  <a:srgbClr val="000000"/>
                </a:solidFill>
                <a:uFill>
                  <a:noFill/>
                </a:uFill>
                <a:latin typeface="Hind"/>
                <a:ea typeface="Hind"/>
                <a:cs typeface="Hind"/>
                <a:sym typeface="Hind"/>
                <a:hlinkClick r:id="rId2">
                  <a:extLst>
                    <a:ext uri="{A12FA001-AC4F-418D-AE19-62706E023703}">
                      <ahyp:hlinkClr val="tx"/>
                    </a:ext>
                  </a:extLst>
                </a:hlinkClick>
              </a:rPr>
              <a:t>Slidesgo</a:t>
            </a:r>
            <a:r>
              <a:rPr b="1" lang="en" sz="1100">
                <a:solidFill>
                  <a:srgbClr val="000000"/>
                </a:solidFill>
                <a:latin typeface="Hind"/>
                <a:ea typeface="Hind"/>
                <a:cs typeface="Hind"/>
                <a:sym typeface="Hind"/>
              </a:rPr>
              <a:t>,</a:t>
            </a:r>
            <a:r>
              <a:rPr lang="en" sz="1100">
                <a:solidFill>
                  <a:srgbClr val="000000"/>
                </a:solidFill>
                <a:latin typeface="Hind"/>
                <a:ea typeface="Hind"/>
                <a:cs typeface="Hind"/>
                <a:sym typeface="Hind"/>
              </a:rPr>
              <a:t> including icons by </a:t>
            </a:r>
            <a:r>
              <a:rPr b="1" lang="en" sz="1100">
                <a:solidFill>
                  <a:srgbClr val="000000"/>
                </a:solidFill>
                <a:uFill>
                  <a:noFill/>
                </a:uFill>
                <a:latin typeface="Hind"/>
                <a:ea typeface="Hind"/>
                <a:cs typeface="Hind"/>
                <a:sym typeface="Hind"/>
                <a:hlinkClick r:id="rId3">
                  <a:extLst>
                    <a:ext uri="{A12FA001-AC4F-418D-AE19-62706E023703}">
                      <ahyp:hlinkClr val="tx"/>
                    </a:ext>
                  </a:extLst>
                </a:hlinkClick>
              </a:rPr>
              <a:t>Flaticon</a:t>
            </a:r>
            <a:r>
              <a:rPr b="1" lang="en" sz="1100">
                <a:solidFill>
                  <a:srgbClr val="000000"/>
                </a:solidFill>
                <a:latin typeface="Hind"/>
                <a:ea typeface="Hind"/>
                <a:cs typeface="Hind"/>
                <a:sym typeface="Hind"/>
              </a:rPr>
              <a:t>,</a:t>
            </a:r>
            <a:r>
              <a:rPr lang="en" sz="1100">
                <a:solidFill>
                  <a:srgbClr val="000000"/>
                </a:solidFill>
                <a:latin typeface="Hind"/>
                <a:ea typeface="Hind"/>
                <a:cs typeface="Hind"/>
                <a:sym typeface="Hind"/>
              </a:rPr>
              <a:t> and infographics &amp; images by </a:t>
            </a:r>
            <a:r>
              <a:rPr b="1" lang="en" sz="1100">
                <a:solidFill>
                  <a:srgbClr val="000000"/>
                </a:solidFill>
                <a:uFill>
                  <a:noFill/>
                </a:uFill>
                <a:latin typeface="Hind"/>
                <a:ea typeface="Hind"/>
                <a:cs typeface="Hind"/>
                <a:sym typeface="Hind"/>
                <a:hlinkClick r:id="rId4">
                  <a:extLst>
                    <a:ext uri="{A12FA001-AC4F-418D-AE19-62706E023703}">
                      <ahyp:hlinkClr val="tx"/>
                    </a:ext>
                  </a:extLst>
                </a:hlinkClick>
              </a:rPr>
              <a:t>Freepik</a:t>
            </a:r>
            <a:endParaRPr b="1" sz="1100">
              <a:solidFill>
                <a:srgbClr val="000000"/>
              </a:solidFill>
              <a:latin typeface="Hind"/>
              <a:ea typeface="Hind"/>
              <a:cs typeface="Hind"/>
              <a:sym typeface="Hind"/>
            </a:endParaRPr>
          </a:p>
        </p:txBody>
      </p:sp>
      <p:sp>
        <p:nvSpPr>
          <p:cNvPr id="4605" name="Google Shape;4605;p83"/>
          <p:cNvSpPr txBox="1"/>
          <p:nvPr>
            <p:ph idx="2" type="subTitle"/>
          </p:nvPr>
        </p:nvSpPr>
        <p:spPr>
          <a:xfrm>
            <a:off x="1049038" y="4214900"/>
            <a:ext cx="3877200" cy="393600"/>
          </a:xfrm>
          <a:prstGeom prst="rect">
            <a:avLst/>
          </a:prstGeom>
        </p:spPr>
        <p:txBody>
          <a:bodyPr anchorCtr="0" anchor="ctr" bIns="91425" lIns="91425" spcFirstLastPara="1" rIns="91425" wrap="square" tIns="91425">
            <a:noAutofit/>
          </a:bodyPr>
          <a:lstStyle>
            <a:lvl1pPr lvl="0" rtl="0" algn="ctr">
              <a:lnSpc>
                <a:spcPct val="100000"/>
              </a:lnSpc>
              <a:spcBef>
                <a:spcPts val="300"/>
              </a:spcBef>
              <a:spcAft>
                <a:spcPts val="0"/>
              </a:spcAft>
              <a:buSzPts val="1100"/>
              <a:buNone/>
              <a:defRPr sz="1000">
                <a:solidFill>
                  <a:srgbClr val="434343"/>
                </a:solidFill>
              </a:defRPr>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pic>
        <p:nvPicPr>
          <p:cNvPr id="4606" name="Google Shape;4606;p83"/>
          <p:cNvPicPr preferRelativeResize="0"/>
          <p:nvPr/>
        </p:nvPicPr>
        <p:blipFill rotWithShape="1">
          <a:blip r:embed="rId5">
            <a:alphaModFix/>
          </a:blip>
          <a:srcRect b="0" l="24998" r="0" t="358"/>
          <a:stretch/>
        </p:blipFill>
        <p:spPr>
          <a:xfrm rot="10800000">
            <a:off x="2286048" y="9151"/>
            <a:ext cx="6857952" cy="5125224"/>
          </a:xfrm>
          <a:prstGeom prst="rect">
            <a:avLst/>
          </a:prstGeom>
          <a:noFill/>
          <a:ln>
            <a:noFill/>
          </a:ln>
        </p:spPr>
      </p:pic>
      <p:grpSp>
        <p:nvGrpSpPr>
          <p:cNvPr id="4607" name="Google Shape;4607;p83"/>
          <p:cNvGrpSpPr/>
          <p:nvPr/>
        </p:nvGrpSpPr>
        <p:grpSpPr>
          <a:xfrm>
            <a:off x="4285988" y="3520850"/>
            <a:ext cx="4958925" cy="1722675"/>
            <a:chOff x="4387888" y="3520850"/>
            <a:chExt cx="4958925" cy="1722675"/>
          </a:xfrm>
        </p:grpSpPr>
        <p:grpSp>
          <p:nvGrpSpPr>
            <p:cNvPr id="4608" name="Google Shape;4608;p83"/>
            <p:cNvGrpSpPr/>
            <p:nvPr/>
          </p:nvGrpSpPr>
          <p:grpSpPr>
            <a:xfrm flipH="1">
              <a:off x="4549813" y="4921025"/>
              <a:ext cx="4720800" cy="322500"/>
              <a:chOff x="190550" y="182425"/>
              <a:chExt cx="4720800" cy="322500"/>
            </a:xfrm>
          </p:grpSpPr>
          <p:sp>
            <p:nvSpPr>
              <p:cNvPr id="4609" name="Google Shape;4609;p8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0" name="Google Shape;4610;p8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1" name="Google Shape;4611;p8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2" name="Google Shape;4612;p8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3" name="Google Shape;4613;p8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4" name="Google Shape;4614;p8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5" name="Google Shape;4615;p8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6" name="Google Shape;4616;p8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7" name="Google Shape;4617;p8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8" name="Google Shape;4618;p8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9" name="Google Shape;4619;p8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20" name="Google Shape;4620;p83"/>
            <p:cNvGrpSpPr/>
            <p:nvPr/>
          </p:nvGrpSpPr>
          <p:grpSpPr>
            <a:xfrm flipH="1">
              <a:off x="5940463" y="3987575"/>
              <a:ext cx="3406350" cy="322500"/>
              <a:chOff x="-247600" y="182425"/>
              <a:chExt cx="3406350" cy="322500"/>
            </a:xfrm>
          </p:grpSpPr>
          <p:sp>
            <p:nvSpPr>
              <p:cNvPr id="4621" name="Google Shape;4621;p8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2" name="Google Shape;4622;p8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3" name="Google Shape;4623;p8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4" name="Google Shape;4624;p8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5" name="Google Shape;4625;p8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6" name="Google Shape;4626;p8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7" name="Google Shape;4627;p8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8" name="Google Shape;4628;p8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29" name="Google Shape;4629;p83"/>
            <p:cNvGrpSpPr/>
            <p:nvPr/>
          </p:nvGrpSpPr>
          <p:grpSpPr>
            <a:xfrm flipH="1">
              <a:off x="7016788" y="3520850"/>
              <a:ext cx="2091900" cy="322500"/>
              <a:chOff x="-247600" y="182425"/>
              <a:chExt cx="2091900" cy="322500"/>
            </a:xfrm>
          </p:grpSpPr>
          <p:sp>
            <p:nvSpPr>
              <p:cNvPr id="4630" name="Google Shape;4630;p8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1" name="Google Shape;4631;p8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2" name="Google Shape;4632;p8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3" name="Google Shape;4633;p8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4" name="Google Shape;4634;p8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35" name="Google Shape;4635;p83"/>
            <p:cNvGrpSpPr/>
            <p:nvPr/>
          </p:nvGrpSpPr>
          <p:grpSpPr>
            <a:xfrm flipH="1">
              <a:off x="4387888" y="4454300"/>
              <a:ext cx="4720800" cy="322500"/>
              <a:chOff x="190550" y="182425"/>
              <a:chExt cx="4720800" cy="322500"/>
            </a:xfrm>
          </p:grpSpPr>
          <p:sp>
            <p:nvSpPr>
              <p:cNvPr id="4636" name="Google Shape;4636;p8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7" name="Google Shape;4637;p8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8" name="Google Shape;4638;p8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9" name="Google Shape;4639;p8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0" name="Google Shape;4640;p8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1" name="Google Shape;4641;p8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2" name="Google Shape;4642;p8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3" name="Google Shape;4643;p8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4" name="Google Shape;4644;p8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5" name="Google Shape;4645;p8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6" name="Google Shape;4646;p8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647" name="Google Shape;4647;p83"/>
          <p:cNvPicPr preferRelativeResize="0"/>
          <p:nvPr/>
        </p:nvPicPr>
        <p:blipFill>
          <a:blip r:embed="rId6">
            <a:alphaModFix/>
          </a:blip>
          <a:stretch>
            <a:fillRect/>
          </a:stretch>
        </p:blipFill>
        <p:spPr>
          <a:xfrm>
            <a:off x="6314833" y="257721"/>
            <a:ext cx="3239741" cy="3199225"/>
          </a:xfrm>
          <a:prstGeom prst="rect">
            <a:avLst/>
          </a:prstGeom>
          <a:noFill/>
          <a:ln>
            <a:noFill/>
          </a:ln>
        </p:spPr>
      </p:pic>
      <p:pic>
        <p:nvPicPr>
          <p:cNvPr id="4648" name="Google Shape;4648;p83"/>
          <p:cNvPicPr preferRelativeResize="0"/>
          <p:nvPr/>
        </p:nvPicPr>
        <p:blipFill>
          <a:blip r:embed="rId7">
            <a:alphaModFix/>
          </a:blip>
          <a:stretch>
            <a:fillRect/>
          </a:stretch>
        </p:blipFill>
        <p:spPr>
          <a:xfrm>
            <a:off x="6266000" y="2561925"/>
            <a:ext cx="2535100" cy="1311850"/>
          </a:xfrm>
          <a:prstGeom prst="rect">
            <a:avLst/>
          </a:prstGeom>
          <a:noFill/>
          <a:ln>
            <a:noFill/>
          </a:ln>
        </p:spPr>
      </p:pic>
      <p:pic>
        <p:nvPicPr>
          <p:cNvPr id="4649" name="Google Shape;4649;p83"/>
          <p:cNvPicPr preferRelativeResize="0"/>
          <p:nvPr/>
        </p:nvPicPr>
        <p:blipFill>
          <a:blip r:embed="rId8">
            <a:alphaModFix/>
          </a:blip>
          <a:stretch>
            <a:fillRect/>
          </a:stretch>
        </p:blipFill>
        <p:spPr>
          <a:xfrm>
            <a:off x="6447967" y="209239"/>
            <a:ext cx="817601" cy="828300"/>
          </a:xfrm>
          <a:prstGeom prst="rect">
            <a:avLst/>
          </a:prstGeom>
          <a:noFill/>
          <a:ln>
            <a:noFill/>
          </a:ln>
        </p:spPr>
      </p:pic>
      <p:grpSp>
        <p:nvGrpSpPr>
          <p:cNvPr id="4650" name="Google Shape;4650;p83"/>
          <p:cNvGrpSpPr/>
          <p:nvPr/>
        </p:nvGrpSpPr>
        <p:grpSpPr>
          <a:xfrm>
            <a:off x="5991538" y="405675"/>
            <a:ext cx="2749125" cy="3347175"/>
            <a:chOff x="6839263" y="1796325"/>
            <a:chExt cx="2749125" cy="3347175"/>
          </a:xfrm>
        </p:grpSpPr>
        <p:sp>
          <p:nvSpPr>
            <p:cNvPr id="4651" name="Google Shape;4651;p83"/>
            <p:cNvSpPr/>
            <p:nvPr/>
          </p:nvSpPr>
          <p:spPr>
            <a:xfrm flipH="1">
              <a:off x="90490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2" name="Google Shape;4652;p83"/>
            <p:cNvSpPr/>
            <p:nvPr/>
          </p:nvSpPr>
          <p:spPr>
            <a:xfrm flipH="1">
              <a:off x="86109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3" name="Google Shape;4653;p83"/>
            <p:cNvSpPr/>
            <p:nvPr/>
          </p:nvSpPr>
          <p:spPr>
            <a:xfrm flipH="1">
              <a:off x="81727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4" name="Google Shape;4654;p83"/>
            <p:cNvSpPr/>
            <p:nvPr/>
          </p:nvSpPr>
          <p:spPr>
            <a:xfrm flipH="1">
              <a:off x="77346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5" name="Google Shape;4655;p83"/>
            <p:cNvSpPr/>
            <p:nvPr/>
          </p:nvSpPr>
          <p:spPr>
            <a:xfrm flipH="1">
              <a:off x="72964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6" name="Google Shape;4656;p83"/>
            <p:cNvSpPr/>
            <p:nvPr/>
          </p:nvSpPr>
          <p:spPr>
            <a:xfrm flipH="1">
              <a:off x="90300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7" name="Google Shape;4657;p83"/>
            <p:cNvSpPr/>
            <p:nvPr/>
          </p:nvSpPr>
          <p:spPr>
            <a:xfrm flipH="1">
              <a:off x="85918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8" name="Google Shape;4658;p83"/>
            <p:cNvSpPr/>
            <p:nvPr/>
          </p:nvSpPr>
          <p:spPr>
            <a:xfrm flipH="1">
              <a:off x="81537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9" name="Google Shape;4659;p83"/>
            <p:cNvSpPr/>
            <p:nvPr/>
          </p:nvSpPr>
          <p:spPr>
            <a:xfrm flipH="1">
              <a:off x="77155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0" name="Google Shape;4660;p83"/>
            <p:cNvSpPr/>
            <p:nvPr/>
          </p:nvSpPr>
          <p:spPr>
            <a:xfrm flipH="1">
              <a:off x="72774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1" name="Google Shape;4661;p83"/>
            <p:cNvSpPr/>
            <p:nvPr/>
          </p:nvSpPr>
          <p:spPr>
            <a:xfrm flipH="1">
              <a:off x="68392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2" name="Google Shape;4662;p83"/>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3" name="Google Shape;4663;p83"/>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4" name="Google Shape;4664;p83"/>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5" name="Google Shape;4665;p83"/>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6" name="Google Shape;4666;p83"/>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7" name="Google Shape;4667;p83"/>
            <p:cNvSpPr/>
            <p:nvPr/>
          </p:nvSpPr>
          <p:spPr>
            <a:xfrm flipH="1">
              <a:off x="70583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8" name="Google Shape;4668;p83"/>
            <p:cNvSpPr/>
            <p:nvPr/>
          </p:nvSpPr>
          <p:spPr>
            <a:xfrm flipH="1">
              <a:off x="87918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9" name="Google Shape;4669;p83"/>
            <p:cNvSpPr/>
            <p:nvPr/>
          </p:nvSpPr>
          <p:spPr>
            <a:xfrm flipH="1">
              <a:off x="83537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0" name="Google Shape;4670;p83"/>
            <p:cNvSpPr/>
            <p:nvPr/>
          </p:nvSpPr>
          <p:spPr>
            <a:xfrm flipH="1">
              <a:off x="79155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1" name="Google Shape;4671;p83"/>
            <p:cNvSpPr/>
            <p:nvPr/>
          </p:nvSpPr>
          <p:spPr>
            <a:xfrm flipH="1">
              <a:off x="74774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2" name="Google Shape;4672;p83"/>
            <p:cNvSpPr/>
            <p:nvPr/>
          </p:nvSpPr>
          <p:spPr>
            <a:xfrm flipH="1">
              <a:off x="70392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3" name="Google Shape;4673;p83"/>
            <p:cNvSpPr/>
            <p:nvPr/>
          </p:nvSpPr>
          <p:spPr>
            <a:xfrm flipH="1">
              <a:off x="90490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4" name="Google Shape;4674;p83"/>
            <p:cNvSpPr/>
            <p:nvPr/>
          </p:nvSpPr>
          <p:spPr>
            <a:xfrm flipH="1">
              <a:off x="86109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5" name="Google Shape;4675;p83"/>
            <p:cNvSpPr/>
            <p:nvPr/>
          </p:nvSpPr>
          <p:spPr>
            <a:xfrm flipH="1">
              <a:off x="81727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6" name="Google Shape;4676;p83"/>
            <p:cNvSpPr/>
            <p:nvPr/>
          </p:nvSpPr>
          <p:spPr>
            <a:xfrm flipH="1">
              <a:off x="77346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7" name="Google Shape;4677;p83"/>
            <p:cNvSpPr/>
            <p:nvPr/>
          </p:nvSpPr>
          <p:spPr>
            <a:xfrm flipH="1">
              <a:off x="72964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8" name="Google Shape;4678;p83"/>
            <p:cNvSpPr/>
            <p:nvPr/>
          </p:nvSpPr>
          <p:spPr>
            <a:xfrm flipH="1">
              <a:off x="90300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9" name="Google Shape;4679;p83"/>
            <p:cNvSpPr/>
            <p:nvPr/>
          </p:nvSpPr>
          <p:spPr>
            <a:xfrm flipH="1">
              <a:off x="859186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0" name="Google Shape;4680;p83"/>
            <p:cNvSpPr/>
            <p:nvPr/>
          </p:nvSpPr>
          <p:spPr>
            <a:xfrm flipH="1">
              <a:off x="81537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1" name="Google Shape;4681;p83"/>
            <p:cNvSpPr/>
            <p:nvPr/>
          </p:nvSpPr>
          <p:spPr>
            <a:xfrm flipH="1">
              <a:off x="92490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2" name="Google Shape;4682;p83"/>
            <p:cNvSpPr/>
            <p:nvPr/>
          </p:nvSpPr>
          <p:spPr>
            <a:xfrm flipH="1">
              <a:off x="88109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3" name="Google Shape;4683;p83"/>
            <p:cNvSpPr/>
            <p:nvPr/>
          </p:nvSpPr>
          <p:spPr>
            <a:xfrm flipH="1">
              <a:off x="83727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4" name="Google Shape;4684;p83"/>
            <p:cNvSpPr/>
            <p:nvPr/>
          </p:nvSpPr>
          <p:spPr>
            <a:xfrm flipH="1">
              <a:off x="79346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5" name="Google Shape;4685;p83"/>
            <p:cNvSpPr/>
            <p:nvPr/>
          </p:nvSpPr>
          <p:spPr>
            <a:xfrm flipH="1">
              <a:off x="74964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6" name="Google Shape;4686;p83"/>
            <p:cNvSpPr/>
            <p:nvPr/>
          </p:nvSpPr>
          <p:spPr>
            <a:xfrm flipH="1">
              <a:off x="70583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7" name="Google Shape;4687;p83"/>
            <p:cNvSpPr/>
            <p:nvPr/>
          </p:nvSpPr>
          <p:spPr>
            <a:xfrm flipH="1">
              <a:off x="87918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8" name="Google Shape;4688;p83"/>
            <p:cNvSpPr/>
            <p:nvPr/>
          </p:nvSpPr>
          <p:spPr>
            <a:xfrm flipH="1">
              <a:off x="83537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9" name="Google Shape;4689;p83"/>
            <p:cNvSpPr/>
            <p:nvPr/>
          </p:nvSpPr>
          <p:spPr>
            <a:xfrm flipH="1">
              <a:off x="79155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0" name="Google Shape;4690;p83"/>
            <p:cNvSpPr/>
            <p:nvPr/>
          </p:nvSpPr>
          <p:spPr>
            <a:xfrm flipH="1">
              <a:off x="74774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1" name="Google Shape;4691;p83"/>
            <p:cNvSpPr/>
            <p:nvPr/>
          </p:nvSpPr>
          <p:spPr>
            <a:xfrm flipH="1">
              <a:off x="70392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4692" name="Shape 4692"/>
        <p:cNvGrpSpPr/>
        <p:nvPr/>
      </p:nvGrpSpPr>
      <p:grpSpPr>
        <a:xfrm>
          <a:off x="0" y="0"/>
          <a:ext cx="0" cy="0"/>
          <a:chOff x="0" y="0"/>
          <a:chExt cx="0" cy="0"/>
        </a:xfrm>
      </p:grpSpPr>
      <p:pic>
        <p:nvPicPr>
          <p:cNvPr id="4693" name="Google Shape;4693;p84"/>
          <p:cNvPicPr preferRelativeResize="0"/>
          <p:nvPr/>
        </p:nvPicPr>
        <p:blipFill>
          <a:blip r:embed="rId2">
            <a:alphaModFix/>
          </a:blip>
          <a:stretch>
            <a:fillRect/>
          </a:stretch>
        </p:blipFill>
        <p:spPr>
          <a:xfrm>
            <a:off x="50" y="0"/>
            <a:ext cx="9144000" cy="5143500"/>
          </a:xfrm>
          <a:prstGeom prst="rect">
            <a:avLst/>
          </a:prstGeom>
          <a:noFill/>
          <a:ln>
            <a:noFill/>
          </a:ln>
        </p:spPr>
      </p:pic>
      <p:pic>
        <p:nvPicPr>
          <p:cNvPr id="4694" name="Google Shape;4694;p84"/>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4695" name="Google Shape;4695;p84"/>
          <p:cNvGrpSpPr/>
          <p:nvPr/>
        </p:nvGrpSpPr>
        <p:grpSpPr>
          <a:xfrm>
            <a:off x="-247600" y="-250950"/>
            <a:ext cx="5158950" cy="1655975"/>
            <a:chOff x="-247600" y="-250950"/>
            <a:chExt cx="5158950" cy="1655975"/>
          </a:xfrm>
        </p:grpSpPr>
        <p:grpSp>
          <p:nvGrpSpPr>
            <p:cNvPr id="4696" name="Google Shape;4696;p84"/>
            <p:cNvGrpSpPr/>
            <p:nvPr/>
          </p:nvGrpSpPr>
          <p:grpSpPr>
            <a:xfrm>
              <a:off x="-247600" y="182425"/>
              <a:ext cx="5158950" cy="322500"/>
              <a:chOff x="-247600" y="182425"/>
              <a:chExt cx="5158950" cy="322500"/>
            </a:xfrm>
          </p:grpSpPr>
          <p:sp>
            <p:nvSpPr>
              <p:cNvPr id="4697" name="Google Shape;4697;p8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8" name="Google Shape;4698;p8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9" name="Google Shape;4699;p8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0" name="Google Shape;4700;p8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1" name="Google Shape;4701;p8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2" name="Google Shape;4702;p8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3" name="Google Shape;4703;p8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4" name="Google Shape;4704;p8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5" name="Google Shape;4705;p8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6" name="Google Shape;4706;p8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7" name="Google Shape;4707;p8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8" name="Google Shape;4708;p8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09" name="Google Shape;4709;p84"/>
            <p:cNvGrpSpPr/>
            <p:nvPr/>
          </p:nvGrpSpPr>
          <p:grpSpPr>
            <a:xfrm>
              <a:off x="-9475" y="-250950"/>
              <a:ext cx="4720800" cy="322500"/>
              <a:chOff x="190550" y="182425"/>
              <a:chExt cx="4720800" cy="322500"/>
            </a:xfrm>
          </p:grpSpPr>
          <p:sp>
            <p:nvSpPr>
              <p:cNvPr id="4710" name="Google Shape;4710;p8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1" name="Google Shape;4711;p8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2" name="Google Shape;4712;p8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3" name="Google Shape;4713;p8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4" name="Google Shape;4714;p8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5" name="Google Shape;4715;p8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6" name="Google Shape;4716;p8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7" name="Google Shape;4717;p8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8" name="Google Shape;4718;p8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9" name="Google Shape;4719;p8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0" name="Google Shape;4720;p8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21" name="Google Shape;4721;p84"/>
            <p:cNvGrpSpPr/>
            <p:nvPr/>
          </p:nvGrpSpPr>
          <p:grpSpPr>
            <a:xfrm>
              <a:off x="-247600" y="1082525"/>
              <a:ext cx="3844500" cy="322500"/>
              <a:chOff x="-247600" y="182425"/>
              <a:chExt cx="3844500" cy="322500"/>
            </a:xfrm>
          </p:grpSpPr>
          <p:sp>
            <p:nvSpPr>
              <p:cNvPr id="4722" name="Google Shape;4722;p8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3" name="Google Shape;4723;p8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4" name="Google Shape;4724;p8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5" name="Google Shape;4725;p8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6" name="Google Shape;4726;p8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7" name="Google Shape;4727;p8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8" name="Google Shape;4728;p8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9" name="Google Shape;4729;p8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0" name="Google Shape;4730;p8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31" name="Google Shape;4731;p84"/>
            <p:cNvGrpSpPr/>
            <p:nvPr/>
          </p:nvGrpSpPr>
          <p:grpSpPr>
            <a:xfrm>
              <a:off x="-9475" y="649150"/>
              <a:ext cx="4720800" cy="322500"/>
              <a:chOff x="190550" y="182425"/>
              <a:chExt cx="4720800" cy="322500"/>
            </a:xfrm>
          </p:grpSpPr>
          <p:sp>
            <p:nvSpPr>
              <p:cNvPr id="4732" name="Google Shape;4732;p8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3" name="Google Shape;4733;p8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4" name="Google Shape;4734;p8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5" name="Google Shape;4735;p8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6" name="Google Shape;4736;p8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7" name="Google Shape;4737;p8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8" name="Google Shape;4738;p8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9" name="Google Shape;4739;p8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0" name="Google Shape;4740;p8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1" name="Google Shape;4741;p8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2" name="Google Shape;4742;p8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743" name="Google Shape;4743;p84"/>
          <p:cNvGrpSpPr/>
          <p:nvPr/>
        </p:nvGrpSpPr>
        <p:grpSpPr>
          <a:xfrm>
            <a:off x="4387888" y="3520850"/>
            <a:ext cx="4958925" cy="1722675"/>
            <a:chOff x="4387888" y="3520850"/>
            <a:chExt cx="4958925" cy="1722675"/>
          </a:xfrm>
        </p:grpSpPr>
        <p:grpSp>
          <p:nvGrpSpPr>
            <p:cNvPr id="4744" name="Google Shape;4744;p84"/>
            <p:cNvGrpSpPr/>
            <p:nvPr/>
          </p:nvGrpSpPr>
          <p:grpSpPr>
            <a:xfrm flipH="1">
              <a:off x="4549813" y="4921025"/>
              <a:ext cx="4720800" cy="322500"/>
              <a:chOff x="190550" y="182425"/>
              <a:chExt cx="4720800" cy="322500"/>
            </a:xfrm>
          </p:grpSpPr>
          <p:sp>
            <p:nvSpPr>
              <p:cNvPr id="4745" name="Google Shape;4745;p8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6" name="Google Shape;4746;p8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7" name="Google Shape;4747;p8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8" name="Google Shape;4748;p8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9" name="Google Shape;4749;p8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0" name="Google Shape;4750;p8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1" name="Google Shape;4751;p8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2" name="Google Shape;4752;p8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3" name="Google Shape;4753;p8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4" name="Google Shape;4754;p8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5" name="Google Shape;4755;p8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56" name="Google Shape;4756;p84"/>
            <p:cNvGrpSpPr/>
            <p:nvPr/>
          </p:nvGrpSpPr>
          <p:grpSpPr>
            <a:xfrm flipH="1">
              <a:off x="5940463" y="3987575"/>
              <a:ext cx="3406350" cy="322500"/>
              <a:chOff x="-247600" y="182425"/>
              <a:chExt cx="3406350" cy="322500"/>
            </a:xfrm>
          </p:grpSpPr>
          <p:sp>
            <p:nvSpPr>
              <p:cNvPr id="4757" name="Google Shape;4757;p8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8" name="Google Shape;4758;p8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9" name="Google Shape;4759;p8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0" name="Google Shape;4760;p8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1" name="Google Shape;4761;p8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2" name="Google Shape;4762;p8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3" name="Google Shape;4763;p8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4" name="Google Shape;4764;p8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65" name="Google Shape;4765;p84"/>
            <p:cNvGrpSpPr/>
            <p:nvPr/>
          </p:nvGrpSpPr>
          <p:grpSpPr>
            <a:xfrm flipH="1">
              <a:off x="7016788" y="3520850"/>
              <a:ext cx="2091900" cy="322500"/>
              <a:chOff x="-247600" y="182425"/>
              <a:chExt cx="2091900" cy="322500"/>
            </a:xfrm>
          </p:grpSpPr>
          <p:sp>
            <p:nvSpPr>
              <p:cNvPr id="4766" name="Google Shape;4766;p8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7" name="Google Shape;4767;p8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8" name="Google Shape;4768;p8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9" name="Google Shape;4769;p8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0" name="Google Shape;4770;p8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71" name="Google Shape;4771;p84"/>
            <p:cNvGrpSpPr/>
            <p:nvPr/>
          </p:nvGrpSpPr>
          <p:grpSpPr>
            <a:xfrm flipH="1">
              <a:off x="4387888" y="4454300"/>
              <a:ext cx="4720800" cy="322500"/>
              <a:chOff x="190550" y="182425"/>
              <a:chExt cx="4720800" cy="322500"/>
            </a:xfrm>
          </p:grpSpPr>
          <p:sp>
            <p:nvSpPr>
              <p:cNvPr id="4772" name="Google Shape;4772;p8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3" name="Google Shape;4773;p8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4" name="Google Shape;4774;p8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5" name="Google Shape;4775;p8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6" name="Google Shape;4776;p8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7" name="Google Shape;4777;p8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8" name="Google Shape;4778;p8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9" name="Google Shape;4779;p8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0" name="Google Shape;4780;p8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1" name="Google Shape;4781;p8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2" name="Google Shape;4782;p8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4783" name="Shape 4783"/>
        <p:cNvGrpSpPr/>
        <p:nvPr/>
      </p:nvGrpSpPr>
      <p:grpSpPr>
        <a:xfrm>
          <a:off x="0" y="0"/>
          <a:ext cx="0" cy="0"/>
          <a:chOff x="0" y="0"/>
          <a:chExt cx="0" cy="0"/>
        </a:xfrm>
      </p:grpSpPr>
      <p:pic>
        <p:nvPicPr>
          <p:cNvPr id="4784" name="Google Shape;4784;p85"/>
          <p:cNvPicPr preferRelativeResize="0"/>
          <p:nvPr/>
        </p:nvPicPr>
        <p:blipFill>
          <a:blip r:embed="rId2">
            <a:alphaModFix/>
          </a:blip>
          <a:stretch>
            <a:fillRect/>
          </a:stretch>
        </p:blipFill>
        <p:spPr>
          <a:xfrm>
            <a:off x="0" y="3134300"/>
            <a:ext cx="4903125" cy="2009200"/>
          </a:xfrm>
          <a:prstGeom prst="rect">
            <a:avLst/>
          </a:prstGeom>
          <a:noFill/>
          <a:ln>
            <a:noFill/>
          </a:ln>
        </p:spPr>
      </p:pic>
      <p:pic>
        <p:nvPicPr>
          <p:cNvPr id="4785" name="Google Shape;4785;p85"/>
          <p:cNvPicPr preferRelativeResize="0"/>
          <p:nvPr/>
        </p:nvPicPr>
        <p:blipFill>
          <a:blip r:embed="rId3">
            <a:alphaModFix/>
          </a:blip>
          <a:stretch>
            <a:fillRect/>
          </a:stretch>
        </p:blipFill>
        <p:spPr>
          <a:xfrm flipH="1">
            <a:off x="5486399" y="4"/>
            <a:ext cx="3657602" cy="996225"/>
          </a:xfrm>
          <a:prstGeom prst="rect">
            <a:avLst/>
          </a:prstGeom>
          <a:noFill/>
          <a:ln>
            <a:noFill/>
          </a:ln>
        </p:spPr>
      </p:pic>
      <p:pic>
        <p:nvPicPr>
          <p:cNvPr id="4786" name="Google Shape;4786;p85"/>
          <p:cNvPicPr preferRelativeResize="0"/>
          <p:nvPr/>
        </p:nvPicPr>
        <p:blipFill>
          <a:blip r:embed="rId4">
            <a:alphaModFix/>
          </a:blip>
          <a:stretch>
            <a:fillRect/>
          </a:stretch>
        </p:blipFill>
        <p:spPr>
          <a:xfrm>
            <a:off x="-916696" y="-344732"/>
            <a:ext cx="4529351" cy="2343800"/>
          </a:xfrm>
          <a:prstGeom prst="rect">
            <a:avLst/>
          </a:prstGeom>
          <a:noFill/>
          <a:ln>
            <a:noFill/>
          </a:ln>
        </p:spPr>
      </p:pic>
      <p:pic>
        <p:nvPicPr>
          <p:cNvPr id="4787" name="Google Shape;4787;p85"/>
          <p:cNvPicPr preferRelativeResize="0"/>
          <p:nvPr/>
        </p:nvPicPr>
        <p:blipFill>
          <a:blip r:embed="rId5">
            <a:alphaModFix/>
          </a:blip>
          <a:stretch>
            <a:fillRect/>
          </a:stretch>
        </p:blipFill>
        <p:spPr>
          <a:xfrm>
            <a:off x="142874" y="3617361"/>
            <a:ext cx="1789121" cy="1575361"/>
          </a:xfrm>
          <a:prstGeom prst="rect">
            <a:avLst/>
          </a:prstGeom>
          <a:noFill/>
          <a:ln>
            <a:noFill/>
          </a:ln>
        </p:spPr>
      </p:pic>
      <p:pic>
        <p:nvPicPr>
          <p:cNvPr id="4788" name="Google Shape;4788;p85"/>
          <p:cNvPicPr preferRelativeResize="0"/>
          <p:nvPr/>
        </p:nvPicPr>
        <p:blipFill>
          <a:blip r:embed="rId6">
            <a:alphaModFix/>
          </a:blip>
          <a:stretch>
            <a:fillRect/>
          </a:stretch>
        </p:blipFill>
        <p:spPr>
          <a:xfrm>
            <a:off x="6528006" y="3947968"/>
            <a:ext cx="2811057" cy="825746"/>
          </a:xfrm>
          <a:prstGeom prst="rect">
            <a:avLst/>
          </a:prstGeom>
          <a:noFill/>
          <a:ln>
            <a:noFill/>
          </a:ln>
        </p:spPr>
      </p:pic>
      <p:grpSp>
        <p:nvGrpSpPr>
          <p:cNvPr id="4789" name="Google Shape;4789;p85"/>
          <p:cNvGrpSpPr/>
          <p:nvPr/>
        </p:nvGrpSpPr>
        <p:grpSpPr>
          <a:xfrm flipH="1">
            <a:off x="-225100" y="3420825"/>
            <a:ext cx="4958925" cy="1722675"/>
            <a:chOff x="4387888" y="3520850"/>
            <a:chExt cx="4958925" cy="1722675"/>
          </a:xfrm>
        </p:grpSpPr>
        <p:grpSp>
          <p:nvGrpSpPr>
            <p:cNvPr id="4790" name="Google Shape;4790;p85"/>
            <p:cNvGrpSpPr/>
            <p:nvPr/>
          </p:nvGrpSpPr>
          <p:grpSpPr>
            <a:xfrm flipH="1">
              <a:off x="4549813" y="4921025"/>
              <a:ext cx="4720800" cy="322500"/>
              <a:chOff x="190550" y="182425"/>
              <a:chExt cx="4720800" cy="322500"/>
            </a:xfrm>
          </p:grpSpPr>
          <p:sp>
            <p:nvSpPr>
              <p:cNvPr id="4791" name="Google Shape;4791;p8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2" name="Google Shape;4792;p8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3" name="Google Shape;4793;p8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4" name="Google Shape;4794;p8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5" name="Google Shape;4795;p8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6" name="Google Shape;4796;p8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7" name="Google Shape;4797;p8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8" name="Google Shape;4798;p8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9" name="Google Shape;4799;p8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0" name="Google Shape;4800;p8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1" name="Google Shape;4801;p8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02" name="Google Shape;4802;p85"/>
            <p:cNvGrpSpPr/>
            <p:nvPr/>
          </p:nvGrpSpPr>
          <p:grpSpPr>
            <a:xfrm flipH="1">
              <a:off x="5940463" y="3987575"/>
              <a:ext cx="3406350" cy="322500"/>
              <a:chOff x="-247600" y="182425"/>
              <a:chExt cx="3406350" cy="322500"/>
            </a:xfrm>
          </p:grpSpPr>
          <p:sp>
            <p:nvSpPr>
              <p:cNvPr id="4803" name="Google Shape;4803;p8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4" name="Google Shape;4804;p8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5" name="Google Shape;4805;p8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6" name="Google Shape;4806;p8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7" name="Google Shape;4807;p8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8" name="Google Shape;4808;p8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9" name="Google Shape;4809;p8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0" name="Google Shape;4810;p8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11" name="Google Shape;4811;p85"/>
            <p:cNvGrpSpPr/>
            <p:nvPr/>
          </p:nvGrpSpPr>
          <p:grpSpPr>
            <a:xfrm flipH="1">
              <a:off x="7016788" y="3520850"/>
              <a:ext cx="2091900" cy="322500"/>
              <a:chOff x="-247600" y="182425"/>
              <a:chExt cx="2091900" cy="322500"/>
            </a:xfrm>
          </p:grpSpPr>
          <p:sp>
            <p:nvSpPr>
              <p:cNvPr id="4812" name="Google Shape;4812;p8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3" name="Google Shape;4813;p8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4" name="Google Shape;4814;p8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5" name="Google Shape;4815;p8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6" name="Google Shape;4816;p8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17" name="Google Shape;4817;p85"/>
            <p:cNvGrpSpPr/>
            <p:nvPr/>
          </p:nvGrpSpPr>
          <p:grpSpPr>
            <a:xfrm flipH="1">
              <a:off x="4387888" y="4454300"/>
              <a:ext cx="4720800" cy="322500"/>
              <a:chOff x="190550" y="182425"/>
              <a:chExt cx="4720800" cy="322500"/>
            </a:xfrm>
          </p:grpSpPr>
          <p:sp>
            <p:nvSpPr>
              <p:cNvPr id="4818" name="Google Shape;4818;p8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9" name="Google Shape;4819;p8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0" name="Google Shape;4820;p8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1" name="Google Shape;4821;p8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2" name="Google Shape;4822;p8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3" name="Google Shape;4823;p8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4" name="Google Shape;4824;p8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5" name="Google Shape;4825;p8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6" name="Google Shape;4826;p8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7" name="Google Shape;4827;p8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8" name="Google Shape;4828;p8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829" name="Google Shape;4829;p85"/>
          <p:cNvGrpSpPr/>
          <p:nvPr/>
        </p:nvGrpSpPr>
        <p:grpSpPr>
          <a:xfrm>
            <a:off x="6604200" y="-812"/>
            <a:ext cx="2539800" cy="755875"/>
            <a:chOff x="6604200" y="-812"/>
            <a:chExt cx="2539800" cy="755875"/>
          </a:xfrm>
        </p:grpSpPr>
        <p:grpSp>
          <p:nvGrpSpPr>
            <p:cNvPr id="4830" name="Google Shape;4830;p85"/>
            <p:cNvGrpSpPr/>
            <p:nvPr/>
          </p:nvGrpSpPr>
          <p:grpSpPr>
            <a:xfrm flipH="1">
              <a:off x="6852075" y="432563"/>
              <a:ext cx="2091900" cy="322500"/>
              <a:chOff x="628700" y="182425"/>
              <a:chExt cx="2091900" cy="322500"/>
            </a:xfrm>
          </p:grpSpPr>
          <p:sp>
            <p:nvSpPr>
              <p:cNvPr id="4831" name="Google Shape;4831;p8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2" name="Google Shape;4832;p8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3" name="Google Shape;4833;p8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4" name="Google Shape;4834;p8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5" name="Google Shape;4835;p8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36" name="Google Shape;4836;p85"/>
            <p:cNvGrpSpPr/>
            <p:nvPr/>
          </p:nvGrpSpPr>
          <p:grpSpPr>
            <a:xfrm flipH="1">
              <a:off x="7928400" y="-812"/>
              <a:ext cx="1215600" cy="322500"/>
              <a:chOff x="628700" y="182425"/>
              <a:chExt cx="1215600" cy="322500"/>
            </a:xfrm>
          </p:grpSpPr>
          <p:sp>
            <p:nvSpPr>
              <p:cNvPr id="4837" name="Google Shape;4837;p8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8" name="Google Shape;4838;p8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9" name="Google Shape;4839;p8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40" name="Google Shape;4840;p85"/>
            <p:cNvGrpSpPr/>
            <p:nvPr/>
          </p:nvGrpSpPr>
          <p:grpSpPr>
            <a:xfrm flipH="1">
              <a:off x="6604200" y="-812"/>
              <a:ext cx="1215600" cy="322500"/>
              <a:chOff x="628700" y="182425"/>
              <a:chExt cx="1215600" cy="322500"/>
            </a:xfrm>
          </p:grpSpPr>
          <p:sp>
            <p:nvSpPr>
              <p:cNvPr id="4841" name="Google Shape;4841;p8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2" name="Google Shape;4842;p8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3" name="Google Shape;4843;p8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7">
    <p:spTree>
      <p:nvGrpSpPr>
        <p:cNvPr id="4844" name="Shape 4844"/>
        <p:cNvGrpSpPr/>
        <p:nvPr/>
      </p:nvGrpSpPr>
      <p:grpSpPr>
        <a:xfrm>
          <a:off x="0" y="0"/>
          <a:ext cx="0" cy="0"/>
          <a:chOff x="0" y="0"/>
          <a:chExt cx="0" cy="0"/>
        </a:xfrm>
      </p:grpSpPr>
      <p:sp>
        <p:nvSpPr>
          <p:cNvPr id="4845" name="Google Shape;4845;p86"/>
          <p:cNvSpPr txBox="1"/>
          <p:nvPr>
            <p:ph type="title"/>
          </p:nvPr>
        </p:nvSpPr>
        <p:spPr>
          <a:xfrm>
            <a:off x="1888065" y="1287854"/>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846" name="Google Shape;4846;p86"/>
          <p:cNvSpPr txBox="1"/>
          <p:nvPr>
            <p:ph idx="1" type="subTitle"/>
          </p:nvPr>
        </p:nvSpPr>
        <p:spPr>
          <a:xfrm>
            <a:off x="1888065" y="1655304"/>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847" name="Google Shape;4847;p86"/>
          <p:cNvSpPr txBox="1"/>
          <p:nvPr>
            <p:ph idx="2" type="title"/>
          </p:nvPr>
        </p:nvSpPr>
        <p:spPr>
          <a:xfrm>
            <a:off x="6003130" y="1287854"/>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848" name="Google Shape;4848;p86"/>
          <p:cNvSpPr txBox="1"/>
          <p:nvPr>
            <p:ph idx="3" type="subTitle"/>
          </p:nvPr>
        </p:nvSpPr>
        <p:spPr>
          <a:xfrm>
            <a:off x="6003130" y="1655304"/>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849" name="Google Shape;4849;p86"/>
          <p:cNvSpPr txBox="1"/>
          <p:nvPr>
            <p:ph idx="4" type="title"/>
          </p:nvPr>
        </p:nvSpPr>
        <p:spPr>
          <a:xfrm>
            <a:off x="1888065" y="2428218"/>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850" name="Google Shape;4850;p86"/>
          <p:cNvSpPr txBox="1"/>
          <p:nvPr>
            <p:ph idx="5" type="subTitle"/>
          </p:nvPr>
        </p:nvSpPr>
        <p:spPr>
          <a:xfrm>
            <a:off x="1888065" y="2795668"/>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851" name="Google Shape;4851;p86"/>
          <p:cNvSpPr txBox="1"/>
          <p:nvPr>
            <p:ph idx="6" type="title"/>
          </p:nvPr>
        </p:nvSpPr>
        <p:spPr>
          <a:xfrm>
            <a:off x="6003130" y="2428218"/>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852" name="Google Shape;4852;p86"/>
          <p:cNvSpPr txBox="1"/>
          <p:nvPr>
            <p:ph idx="7" type="subTitle"/>
          </p:nvPr>
        </p:nvSpPr>
        <p:spPr>
          <a:xfrm>
            <a:off x="6003130" y="2795668"/>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853" name="Google Shape;4853;p86"/>
          <p:cNvSpPr txBox="1"/>
          <p:nvPr>
            <p:ph idx="8" type="title"/>
          </p:nvPr>
        </p:nvSpPr>
        <p:spPr>
          <a:xfrm>
            <a:off x="6003130" y="3570753"/>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854" name="Google Shape;4854;p86"/>
          <p:cNvSpPr txBox="1"/>
          <p:nvPr>
            <p:ph idx="9" type="subTitle"/>
          </p:nvPr>
        </p:nvSpPr>
        <p:spPr>
          <a:xfrm>
            <a:off x="6003130" y="3938203"/>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855" name="Google Shape;4855;p86"/>
          <p:cNvSpPr txBox="1"/>
          <p:nvPr>
            <p:ph idx="13" type="title"/>
          </p:nvPr>
        </p:nvSpPr>
        <p:spPr>
          <a:xfrm>
            <a:off x="1888065" y="3570753"/>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856" name="Google Shape;4856;p86"/>
          <p:cNvSpPr txBox="1"/>
          <p:nvPr>
            <p:ph idx="14" type="subTitle"/>
          </p:nvPr>
        </p:nvSpPr>
        <p:spPr>
          <a:xfrm>
            <a:off x="1888065" y="3938203"/>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857" name="Google Shape;4857;p86"/>
          <p:cNvSpPr txBox="1"/>
          <p:nvPr>
            <p:ph idx="15" type="title"/>
          </p:nvPr>
        </p:nvSpPr>
        <p:spPr>
          <a:xfrm>
            <a:off x="720000" y="539500"/>
            <a:ext cx="7704000" cy="457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4858" name="Google Shape;4858;p86"/>
          <p:cNvSpPr/>
          <p:nvPr/>
        </p:nvSpPr>
        <p:spPr>
          <a:xfrm flipH="1" rot="5745773">
            <a:off x="-861535" y="3442610"/>
            <a:ext cx="2630845" cy="1527956"/>
          </a:xfrm>
          <a:custGeom>
            <a:rect b="b" l="l" r="r" t="t"/>
            <a:pathLst>
              <a:path extrusionOk="0" h="17793" w="30637">
                <a:moveTo>
                  <a:pt x="1" y="0"/>
                </a:moveTo>
                <a:lnTo>
                  <a:pt x="2822" y="15287"/>
                </a:lnTo>
                <a:lnTo>
                  <a:pt x="4212" y="15540"/>
                </a:lnTo>
                <a:lnTo>
                  <a:pt x="5791" y="15813"/>
                </a:lnTo>
                <a:lnTo>
                  <a:pt x="7812" y="16129"/>
                </a:lnTo>
                <a:lnTo>
                  <a:pt x="10213" y="16508"/>
                </a:lnTo>
                <a:lnTo>
                  <a:pt x="12845" y="16866"/>
                </a:lnTo>
                <a:lnTo>
                  <a:pt x="14213" y="17056"/>
                </a:lnTo>
                <a:lnTo>
                  <a:pt x="15624" y="17203"/>
                </a:lnTo>
                <a:lnTo>
                  <a:pt x="17035" y="17371"/>
                </a:lnTo>
                <a:lnTo>
                  <a:pt x="18424" y="17498"/>
                </a:lnTo>
                <a:lnTo>
                  <a:pt x="19814" y="17603"/>
                </a:lnTo>
                <a:lnTo>
                  <a:pt x="21183" y="17708"/>
                </a:lnTo>
                <a:lnTo>
                  <a:pt x="22509" y="17750"/>
                </a:lnTo>
                <a:lnTo>
                  <a:pt x="23773" y="17793"/>
                </a:lnTo>
                <a:lnTo>
                  <a:pt x="24973" y="17771"/>
                </a:lnTo>
                <a:lnTo>
                  <a:pt x="26089" y="17729"/>
                </a:lnTo>
                <a:lnTo>
                  <a:pt x="26615" y="17687"/>
                </a:lnTo>
                <a:lnTo>
                  <a:pt x="27121" y="17645"/>
                </a:lnTo>
                <a:lnTo>
                  <a:pt x="27605" y="17582"/>
                </a:lnTo>
                <a:lnTo>
                  <a:pt x="28047" y="17519"/>
                </a:lnTo>
                <a:lnTo>
                  <a:pt x="28468" y="17435"/>
                </a:lnTo>
                <a:lnTo>
                  <a:pt x="28847" y="17329"/>
                </a:lnTo>
                <a:lnTo>
                  <a:pt x="29205" y="17224"/>
                </a:lnTo>
                <a:lnTo>
                  <a:pt x="29521" y="17098"/>
                </a:lnTo>
                <a:lnTo>
                  <a:pt x="29795" y="16950"/>
                </a:lnTo>
                <a:lnTo>
                  <a:pt x="30047" y="16803"/>
                </a:lnTo>
                <a:lnTo>
                  <a:pt x="30258" y="16634"/>
                </a:lnTo>
                <a:lnTo>
                  <a:pt x="30405" y="16445"/>
                </a:lnTo>
                <a:lnTo>
                  <a:pt x="30532" y="16234"/>
                </a:lnTo>
                <a:lnTo>
                  <a:pt x="30616" y="16024"/>
                </a:lnTo>
                <a:lnTo>
                  <a:pt x="30637" y="15792"/>
                </a:lnTo>
                <a:lnTo>
                  <a:pt x="30637" y="15540"/>
                </a:lnTo>
                <a:lnTo>
                  <a:pt x="30553" y="15266"/>
                </a:lnTo>
                <a:lnTo>
                  <a:pt x="30447" y="14971"/>
                </a:lnTo>
                <a:lnTo>
                  <a:pt x="30279" y="14676"/>
                </a:lnTo>
                <a:lnTo>
                  <a:pt x="30047" y="14339"/>
                </a:lnTo>
                <a:lnTo>
                  <a:pt x="29563" y="13708"/>
                </a:lnTo>
                <a:lnTo>
                  <a:pt x="29079" y="13160"/>
                </a:lnTo>
                <a:lnTo>
                  <a:pt x="28594" y="12697"/>
                </a:lnTo>
                <a:lnTo>
                  <a:pt x="28131" y="12318"/>
                </a:lnTo>
                <a:lnTo>
                  <a:pt x="27668" y="11981"/>
                </a:lnTo>
                <a:lnTo>
                  <a:pt x="27205" y="11707"/>
                </a:lnTo>
                <a:lnTo>
                  <a:pt x="26763" y="11497"/>
                </a:lnTo>
                <a:lnTo>
                  <a:pt x="26320" y="11349"/>
                </a:lnTo>
                <a:lnTo>
                  <a:pt x="25878" y="11223"/>
                </a:lnTo>
                <a:lnTo>
                  <a:pt x="25436" y="11139"/>
                </a:lnTo>
                <a:lnTo>
                  <a:pt x="25015" y="11097"/>
                </a:lnTo>
                <a:lnTo>
                  <a:pt x="24573" y="11076"/>
                </a:lnTo>
                <a:lnTo>
                  <a:pt x="23731" y="11076"/>
                </a:lnTo>
                <a:lnTo>
                  <a:pt x="22867" y="11139"/>
                </a:lnTo>
                <a:lnTo>
                  <a:pt x="22004" y="11181"/>
                </a:lnTo>
                <a:lnTo>
                  <a:pt x="21583" y="11181"/>
                </a:lnTo>
                <a:lnTo>
                  <a:pt x="21141" y="11160"/>
                </a:lnTo>
                <a:lnTo>
                  <a:pt x="20720" y="11118"/>
                </a:lnTo>
                <a:lnTo>
                  <a:pt x="20277" y="11055"/>
                </a:lnTo>
                <a:lnTo>
                  <a:pt x="19814" y="10928"/>
                </a:lnTo>
                <a:lnTo>
                  <a:pt x="19372" y="10781"/>
                </a:lnTo>
                <a:lnTo>
                  <a:pt x="18909" y="10591"/>
                </a:lnTo>
                <a:lnTo>
                  <a:pt x="18446" y="10339"/>
                </a:lnTo>
                <a:lnTo>
                  <a:pt x="17982" y="10023"/>
                </a:lnTo>
                <a:lnTo>
                  <a:pt x="17498" y="9644"/>
                </a:lnTo>
                <a:lnTo>
                  <a:pt x="17014" y="9181"/>
                </a:lnTo>
                <a:lnTo>
                  <a:pt x="16529" y="8675"/>
                </a:lnTo>
                <a:lnTo>
                  <a:pt x="16024" y="8065"/>
                </a:lnTo>
                <a:lnTo>
                  <a:pt x="15498" y="7370"/>
                </a:lnTo>
                <a:lnTo>
                  <a:pt x="14971" y="6633"/>
                </a:lnTo>
                <a:lnTo>
                  <a:pt x="14424" y="5980"/>
                </a:lnTo>
                <a:lnTo>
                  <a:pt x="13855" y="5348"/>
                </a:lnTo>
                <a:lnTo>
                  <a:pt x="13266" y="4780"/>
                </a:lnTo>
                <a:lnTo>
                  <a:pt x="12676" y="4232"/>
                </a:lnTo>
                <a:lnTo>
                  <a:pt x="12087" y="3748"/>
                </a:lnTo>
                <a:lnTo>
                  <a:pt x="11476" y="3306"/>
                </a:lnTo>
                <a:lnTo>
                  <a:pt x="10844" y="2885"/>
                </a:lnTo>
                <a:lnTo>
                  <a:pt x="10234" y="2506"/>
                </a:lnTo>
                <a:lnTo>
                  <a:pt x="9623" y="2169"/>
                </a:lnTo>
                <a:lnTo>
                  <a:pt x="8991" y="1853"/>
                </a:lnTo>
                <a:lnTo>
                  <a:pt x="8381" y="1579"/>
                </a:lnTo>
                <a:lnTo>
                  <a:pt x="7770" y="1327"/>
                </a:lnTo>
                <a:lnTo>
                  <a:pt x="7160" y="1116"/>
                </a:lnTo>
                <a:lnTo>
                  <a:pt x="6570" y="927"/>
                </a:lnTo>
                <a:lnTo>
                  <a:pt x="5980" y="758"/>
                </a:lnTo>
                <a:lnTo>
                  <a:pt x="5412" y="611"/>
                </a:lnTo>
                <a:lnTo>
                  <a:pt x="4864" y="484"/>
                </a:lnTo>
                <a:lnTo>
                  <a:pt x="4338" y="379"/>
                </a:lnTo>
                <a:lnTo>
                  <a:pt x="3812" y="295"/>
                </a:lnTo>
                <a:lnTo>
                  <a:pt x="2843" y="169"/>
                </a:lnTo>
                <a:lnTo>
                  <a:pt x="2001" y="84"/>
                </a:lnTo>
                <a:lnTo>
                  <a:pt x="1264" y="42"/>
                </a:lnTo>
                <a:lnTo>
                  <a:pt x="674" y="21"/>
                </a:lnTo>
                <a:lnTo>
                  <a:pt x="253" y="21"/>
                </a:lnTo>
                <a:lnTo>
                  <a:pt x="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9" name="Google Shape;4859;p86"/>
          <p:cNvSpPr/>
          <p:nvPr/>
        </p:nvSpPr>
        <p:spPr>
          <a:xfrm flipH="1" rot="5400000">
            <a:off x="7311173" y="863173"/>
            <a:ext cx="2909653" cy="1130702"/>
          </a:xfrm>
          <a:custGeom>
            <a:rect b="b" l="l" r="r" t="t"/>
            <a:pathLst>
              <a:path extrusionOk="0" h="9623" w="24763">
                <a:moveTo>
                  <a:pt x="1" y="0"/>
                </a:moveTo>
                <a:lnTo>
                  <a:pt x="43" y="569"/>
                </a:lnTo>
                <a:lnTo>
                  <a:pt x="64" y="843"/>
                </a:lnTo>
                <a:lnTo>
                  <a:pt x="106" y="1095"/>
                </a:lnTo>
                <a:lnTo>
                  <a:pt x="169" y="1327"/>
                </a:lnTo>
                <a:lnTo>
                  <a:pt x="232" y="1537"/>
                </a:lnTo>
                <a:lnTo>
                  <a:pt x="317" y="1748"/>
                </a:lnTo>
                <a:lnTo>
                  <a:pt x="401" y="1938"/>
                </a:lnTo>
                <a:lnTo>
                  <a:pt x="485" y="2127"/>
                </a:lnTo>
                <a:lnTo>
                  <a:pt x="590" y="2295"/>
                </a:lnTo>
                <a:lnTo>
                  <a:pt x="717" y="2443"/>
                </a:lnTo>
                <a:lnTo>
                  <a:pt x="822" y="2590"/>
                </a:lnTo>
                <a:lnTo>
                  <a:pt x="969" y="2717"/>
                </a:lnTo>
                <a:lnTo>
                  <a:pt x="1096" y="2843"/>
                </a:lnTo>
                <a:lnTo>
                  <a:pt x="1243" y="2948"/>
                </a:lnTo>
                <a:lnTo>
                  <a:pt x="1411" y="3053"/>
                </a:lnTo>
                <a:lnTo>
                  <a:pt x="1727" y="3222"/>
                </a:lnTo>
                <a:lnTo>
                  <a:pt x="2106" y="3348"/>
                </a:lnTo>
                <a:lnTo>
                  <a:pt x="2485" y="3475"/>
                </a:lnTo>
                <a:lnTo>
                  <a:pt x="2906" y="3559"/>
                </a:lnTo>
                <a:lnTo>
                  <a:pt x="3328" y="3622"/>
                </a:lnTo>
                <a:lnTo>
                  <a:pt x="3791" y="3685"/>
                </a:lnTo>
                <a:lnTo>
                  <a:pt x="4759" y="3748"/>
                </a:lnTo>
                <a:lnTo>
                  <a:pt x="5791" y="3811"/>
                </a:lnTo>
                <a:lnTo>
                  <a:pt x="6865" y="3875"/>
                </a:lnTo>
                <a:lnTo>
                  <a:pt x="7412" y="3938"/>
                </a:lnTo>
                <a:lnTo>
                  <a:pt x="7981" y="4001"/>
                </a:lnTo>
                <a:lnTo>
                  <a:pt x="8549" y="4106"/>
                </a:lnTo>
                <a:lnTo>
                  <a:pt x="9097" y="4212"/>
                </a:lnTo>
                <a:lnTo>
                  <a:pt x="9665" y="4359"/>
                </a:lnTo>
                <a:lnTo>
                  <a:pt x="10234" y="4548"/>
                </a:lnTo>
                <a:lnTo>
                  <a:pt x="10781" y="4759"/>
                </a:lnTo>
                <a:lnTo>
                  <a:pt x="11329" y="5012"/>
                </a:lnTo>
                <a:lnTo>
                  <a:pt x="11876" y="5328"/>
                </a:lnTo>
                <a:lnTo>
                  <a:pt x="12424" y="5685"/>
                </a:lnTo>
                <a:lnTo>
                  <a:pt x="12676" y="5875"/>
                </a:lnTo>
                <a:lnTo>
                  <a:pt x="12950" y="6086"/>
                </a:lnTo>
                <a:lnTo>
                  <a:pt x="13203" y="6317"/>
                </a:lnTo>
                <a:lnTo>
                  <a:pt x="13455" y="6549"/>
                </a:lnTo>
                <a:lnTo>
                  <a:pt x="13961" y="7033"/>
                </a:lnTo>
                <a:lnTo>
                  <a:pt x="14466" y="7454"/>
                </a:lnTo>
                <a:lnTo>
                  <a:pt x="14972" y="7833"/>
                </a:lnTo>
                <a:lnTo>
                  <a:pt x="15477" y="8170"/>
                </a:lnTo>
                <a:lnTo>
                  <a:pt x="15982" y="8465"/>
                </a:lnTo>
                <a:lnTo>
                  <a:pt x="16488" y="8718"/>
                </a:lnTo>
                <a:lnTo>
                  <a:pt x="16993" y="8949"/>
                </a:lnTo>
                <a:lnTo>
                  <a:pt x="17477" y="9118"/>
                </a:lnTo>
                <a:lnTo>
                  <a:pt x="17961" y="9286"/>
                </a:lnTo>
                <a:lnTo>
                  <a:pt x="18446" y="9391"/>
                </a:lnTo>
                <a:lnTo>
                  <a:pt x="18930" y="9497"/>
                </a:lnTo>
                <a:lnTo>
                  <a:pt x="19393" y="9560"/>
                </a:lnTo>
                <a:lnTo>
                  <a:pt x="19835" y="9602"/>
                </a:lnTo>
                <a:lnTo>
                  <a:pt x="20278" y="9623"/>
                </a:lnTo>
                <a:lnTo>
                  <a:pt x="21120" y="9623"/>
                </a:lnTo>
                <a:lnTo>
                  <a:pt x="21520" y="9581"/>
                </a:lnTo>
                <a:lnTo>
                  <a:pt x="21899" y="9539"/>
                </a:lnTo>
                <a:lnTo>
                  <a:pt x="22257" y="9497"/>
                </a:lnTo>
                <a:lnTo>
                  <a:pt x="22594" y="9433"/>
                </a:lnTo>
                <a:lnTo>
                  <a:pt x="23225" y="9286"/>
                </a:lnTo>
                <a:lnTo>
                  <a:pt x="23752" y="9118"/>
                </a:lnTo>
                <a:lnTo>
                  <a:pt x="24173" y="8970"/>
                </a:lnTo>
                <a:lnTo>
                  <a:pt x="24489" y="8844"/>
                </a:lnTo>
                <a:lnTo>
                  <a:pt x="24763" y="8718"/>
                </a:lnTo>
                <a:lnTo>
                  <a:pt x="24763" y="1032"/>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0" name="Google Shape;4860;p86"/>
          <p:cNvSpPr/>
          <p:nvPr/>
        </p:nvSpPr>
        <p:spPr>
          <a:xfrm>
            <a:off x="8182488" y="4662250"/>
            <a:ext cx="203100" cy="203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1" name="Google Shape;4861;p86"/>
          <p:cNvSpPr/>
          <p:nvPr/>
        </p:nvSpPr>
        <p:spPr>
          <a:xfrm>
            <a:off x="1472613" y="261150"/>
            <a:ext cx="203100" cy="203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2" name="Google Shape;4862;p86"/>
          <p:cNvSpPr/>
          <p:nvPr/>
        </p:nvSpPr>
        <p:spPr>
          <a:xfrm>
            <a:off x="227132" y="996695"/>
            <a:ext cx="116100" cy="116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3" name="Google Shape;4863;p86"/>
          <p:cNvSpPr/>
          <p:nvPr/>
        </p:nvSpPr>
        <p:spPr>
          <a:xfrm flipH="1" rot="-5400000">
            <a:off x="7300575" y="1998838"/>
            <a:ext cx="3245250" cy="441575"/>
          </a:xfrm>
          <a:custGeom>
            <a:rect b="b" l="l" r="r" t="t"/>
            <a:pathLst>
              <a:path extrusionOk="0" h="17663" w="129810">
                <a:moveTo>
                  <a:pt x="103574" y="0"/>
                </a:moveTo>
                <a:lnTo>
                  <a:pt x="102879" y="45"/>
                </a:lnTo>
                <a:lnTo>
                  <a:pt x="102183" y="90"/>
                </a:lnTo>
                <a:lnTo>
                  <a:pt x="101554" y="157"/>
                </a:lnTo>
                <a:lnTo>
                  <a:pt x="100926" y="225"/>
                </a:lnTo>
                <a:lnTo>
                  <a:pt x="100298" y="315"/>
                </a:lnTo>
                <a:lnTo>
                  <a:pt x="99669" y="404"/>
                </a:lnTo>
                <a:lnTo>
                  <a:pt x="98435" y="651"/>
                </a:lnTo>
                <a:lnTo>
                  <a:pt x="97200" y="943"/>
                </a:lnTo>
                <a:lnTo>
                  <a:pt x="95966" y="1280"/>
                </a:lnTo>
                <a:lnTo>
                  <a:pt x="94754" y="1639"/>
                </a:lnTo>
                <a:lnTo>
                  <a:pt x="93542" y="2043"/>
                </a:lnTo>
                <a:lnTo>
                  <a:pt x="92353" y="2492"/>
                </a:lnTo>
                <a:lnTo>
                  <a:pt x="91163" y="2940"/>
                </a:lnTo>
                <a:lnTo>
                  <a:pt x="89974" y="3434"/>
                </a:lnTo>
                <a:lnTo>
                  <a:pt x="88784" y="3928"/>
                </a:lnTo>
                <a:lnTo>
                  <a:pt x="87595" y="4467"/>
                </a:lnTo>
                <a:lnTo>
                  <a:pt x="85238" y="5521"/>
                </a:lnTo>
                <a:lnTo>
                  <a:pt x="82904" y="6621"/>
                </a:lnTo>
                <a:lnTo>
                  <a:pt x="80548" y="7676"/>
                </a:lnTo>
                <a:lnTo>
                  <a:pt x="79381" y="8192"/>
                </a:lnTo>
                <a:lnTo>
                  <a:pt x="78191" y="8686"/>
                </a:lnTo>
                <a:lnTo>
                  <a:pt x="77002" y="9180"/>
                </a:lnTo>
                <a:lnTo>
                  <a:pt x="75835" y="9628"/>
                </a:lnTo>
                <a:lnTo>
                  <a:pt x="74645" y="10055"/>
                </a:lnTo>
                <a:lnTo>
                  <a:pt x="73433" y="10459"/>
                </a:lnTo>
                <a:lnTo>
                  <a:pt x="72244" y="10818"/>
                </a:lnTo>
                <a:lnTo>
                  <a:pt x="71032" y="11132"/>
                </a:lnTo>
                <a:lnTo>
                  <a:pt x="69820" y="11424"/>
                </a:lnTo>
                <a:lnTo>
                  <a:pt x="68586" y="11648"/>
                </a:lnTo>
                <a:lnTo>
                  <a:pt x="67980" y="11738"/>
                </a:lnTo>
                <a:lnTo>
                  <a:pt x="67351" y="11828"/>
                </a:lnTo>
                <a:lnTo>
                  <a:pt x="66723" y="11895"/>
                </a:lnTo>
                <a:lnTo>
                  <a:pt x="66117" y="11962"/>
                </a:lnTo>
                <a:lnTo>
                  <a:pt x="65489" y="11985"/>
                </a:lnTo>
                <a:lnTo>
                  <a:pt x="64860" y="12030"/>
                </a:lnTo>
                <a:lnTo>
                  <a:pt x="63581" y="12030"/>
                </a:lnTo>
                <a:lnTo>
                  <a:pt x="62683" y="11985"/>
                </a:lnTo>
                <a:lnTo>
                  <a:pt x="61786" y="11918"/>
                </a:lnTo>
                <a:lnTo>
                  <a:pt x="60888" y="11805"/>
                </a:lnTo>
                <a:lnTo>
                  <a:pt x="60013" y="11671"/>
                </a:lnTo>
                <a:lnTo>
                  <a:pt x="59115" y="11514"/>
                </a:lnTo>
                <a:lnTo>
                  <a:pt x="58240" y="11334"/>
                </a:lnTo>
                <a:lnTo>
                  <a:pt x="57387" y="11132"/>
                </a:lnTo>
                <a:lnTo>
                  <a:pt x="56512" y="10908"/>
                </a:lnTo>
                <a:lnTo>
                  <a:pt x="55636" y="10661"/>
                </a:lnTo>
                <a:lnTo>
                  <a:pt x="54783" y="10391"/>
                </a:lnTo>
                <a:lnTo>
                  <a:pt x="53931" y="10122"/>
                </a:lnTo>
                <a:lnTo>
                  <a:pt x="53078" y="9808"/>
                </a:lnTo>
                <a:lnTo>
                  <a:pt x="51372" y="9180"/>
                </a:lnTo>
                <a:lnTo>
                  <a:pt x="49666" y="8529"/>
                </a:lnTo>
                <a:lnTo>
                  <a:pt x="46278" y="7137"/>
                </a:lnTo>
                <a:lnTo>
                  <a:pt x="44572" y="6464"/>
                </a:lnTo>
                <a:lnTo>
                  <a:pt x="42866" y="5791"/>
                </a:lnTo>
                <a:lnTo>
                  <a:pt x="41138" y="5162"/>
                </a:lnTo>
                <a:lnTo>
                  <a:pt x="40285" y="4848"/>
                </a:lnTo>
                <a:lnTo>
                  <a:pt x="39410" y="4579"/>
                </a:lnTo>
                <a:lnTo>
                  <a:pt x="38557" y="4309"/>
                </a:lnTo>
                <a:lnTo>
                  <a:pt x="37682" y="4063"/>
                </a:lnTo>
                <a:lnTo>
                  <a:pt x="36807" y="3816"/>
                </a:lnTo>
                <a:lnTo>
                  <a:pt x="35909" y="3614"/>
                </a:lnTo>
                <a:lnTo>
                  <a:pt x="35168" y="3457"/>
                </a:lnTo>
                <a:lnTo>
                  <a:pt x="34405" y="3322"/>
                </a:lnTo>
                <a:lnTo>
                  <a:pt x="33642" y="3187"/>
                </a:lnTo>
                <a:lnTo>
                  <a:pt x="32879" y="3075"/>
                </a:lnTo>
                <a:lnTo>
                  <a:pt x="32116" y="2985"/>
                </a:lnTo>
                <a:lnTo>
                  <a:pt x="31353" y="2918"/>
                </a:lnTo>
                <a:lnTo>
                  <a:pt x="30590" y="2873"/>
                </a:lnTo>
                <a:lnTo>
                  <a:pt x="29827" y="2828"/>
                </a:lnTo>
                <a:lnTo>
                  <a:pt x="29041" y="2806"/>
                </a:lnTo>
                <a:lnTo>
                  <a:pt x="27515" y="2806"/>
                </a:lnTo>
                <a:lnTo>
                  <a:pt x="26730" y="2851"/>
                </a:lnTo>
                <a:lnTo>
                  <a:pt x="25967" y="2896"/>
                </a:lnTo>
                <a:lnTo>
                  <a:pt x="25204" y="2963"/>
                </a:lnTo>
                <a:lnTo>
                  <a:pt x="24441" y="3030"/>
                </a:lnTo>
                <a:lnTo>
                  <a:pt x="23678" y="3120"/>
                </a:lnTo>
                <a:lnTo>
                  <a:pt x="22914" y="3255"/>
                </a:lnTo>
                <a:lnTo>
                  <a:pt x="22151" y="3367"/>
                </a:lnTo>
                <a:lnTo>
                  <a:pt x="21411" y="3524"/>
                </a:lnTo>
                <a:lnTo>
                  <a:pt x="20648" y="3681"/>
                </a:lnTo>
                <a:lnTo>
                  <a:pt x="19907" y="3861"/>
                </a:lnTo>
                <a:lnTo>
                  <a:pt x="19167" y="4063"/>
                </a:lnTo>
                <a:lnTo>
                  <a:pt x="18426" y="4265"/>
                </a:lnTo>
                <a:lnTo>
                  <a:pt x="17685" y="4489"/>
                </a:lnTo>
                <a:lnTo>
                  <a:pt x="16945" y="4736"/>
                </a:lnTo>
                <a:lnTo>
                  <a:pt x="16227" y="5005"/>
                </a:lnTo>
                <a:lnTo>
                  <a:pt x="15508" y="5274"/>
                </a:lnTo>
                <a:lnTo>
                  <a:pt x="14813" y="5566"/>
                </a:lnTo>
                <a:lnTo>
                  <a:pt x="14094" y="5880"/>
                </a:lnTo>
                <a:lnTo>
                  <a:pt x="13399" y="6195"/>
                </a:lnTo>
                <a:lnTo>
                  <a:pt x="12703" y="6554"/>
                </a:lnTo>
                <a:lnTo>
                  <a:pt x="12030" y="6890"/>
                </a:lnTo>
                <a:lnTo>
                  <a:pt x="11132" y="7407"/>
                </a:lnTo>
                <a:lnTo>
                  <a:pt x="10257" y="7923"/>
                </a:lnTo>
                <a:lnTo>
                  <a:pt x="9404" y="8461"/>
                </a:lnTo>
                <a:lnTo>
                  <a:pt x="8573" y="9045"/>
                </a:lnTo>
                <a:lnTo>
                  <a:pt x="7743" y="9628"/>
                </a:lnTo>
                <a:lnTo>
                  <a:pt x="6935" y="10257"/>
                </a:lnTo>
                <a:lnTo>
                  <a:pt x="6150" y="10908"/>
                </a:lnTo>
                <a:lnTo>
                  <a:pt x="5387" y="11581"/>
                </a:lnTo>
                <a:lnTo>
                  <a:pt x="4646" y="12254"/>
                </a:lnTo>
                <a:lnTo>
                  <a:pt x="3905" y="12972"/>
                </a:lnTo>
                <a:lnTo>
                  <a:pt x="3210" y="13713"/>
                </a:lnTo>
                <a:lnTo>
                  <a:pt x="2514" y="14454"/>
                </a:lnTo>
                <a:lnTo>
                  <a:pt x="1863" y="15239"/>
                </a:lnTo>
                <a:lnTo>
                  <a:pt x="1212" y="16025"/>
                </a:lnTo>
                <a:lnTo>
                  <a:pt x="606" y="16833"/>
                </a:lnTo>
                <a:lnTo>
                  <a:pt x="0" y="17663"/>
                </a:lnTo>
                <a:lnTo>
                  <a:pt x="129810" y="17663"/>
                </a:lnTo>
                <a:lnTo>
                  <a:pt x="129518" y="16922"/>
                </a:lnTo>
                <a:lnTo>
                  <a:pt x="129204" y="16182"/>
                </a:lnTo>
                <a:lnTo>
                  <a:pt x="128890" y="15464"/>
                </a:lnTo>
                <a:lnTo>
                  <a:pt x="128531" y="14745"/>
                </a:lnTo>
                <a:lnTo>
                  <a:pt x="128149" y="14027"/>
                </a:lnTo>
                <a:lnTo>
                  <a:pt x="127768" y="13332"/>
                </a:lnTo>
                <a:lnTo>
                  <a:pt x="127364" y="12658"/>
                </a:lnTo>
                <a:lnTo>
                  <a:pt x="126915" y="11985"/>
                </a:lnTo>
                <a:lnTo>
                  <a:pt x="126466" y="11334"/>
                </a:lnTo>
                <a:lnTo>
                  <a:pt x="125995" y="10683"/>
                </a:lnTo>
                <a:lnTo>
                  <a:pt x="125523" y="10055"/>
                </a:lnTo>
                <a:lnTo>
                  <a:pt x="125007" y="9426"/>
                </a:lnTo>
                <a:lnTo>
                  <a:pt x="124469" y="8843"/>
                </a:lnTo>
                <a:lnTo>
                  <a:pt x="123930" y="8259"/>
                </a:lnTo>
                <a:lnTo>
                  <a:pt x="123369" y="7676"/>
                </a:lnTo>
                <a:lnTo>
                  <a:pt x="122785" y="7137"/>
                </a:lnTo>
                <a:lnTo>
                  <a:pt x="122269" y="6666"/>
                </a:lnTo>
                <a:lnTo>
                  <a:pt x="121731" y="6217"/>
                </a:lnTo>
                <a:lnTo>
                  <a:pt x="121192" y="5768"/>
                </a:lnTo>
                <a:lnTo>
                  <a:pt x="120631" y="5342"/>
                </a:lnTo>
                <a:lnTo>
                  <a:pt x="120070" y="4938"/>
                </a:lnTo>
                <a:lnTo>
                  <a:pt x="119486" y="4556"/>
                </a:lnTo>
                <a:lnTo>
                  <a:pt x="118903" y="4175"/>
                </a:lnTo>
                <a:lnTo>
                  <a:pt x="118297" y="3816"/>
                </a:lnTo>
                <a:lnTo>
                  <a:pt x="117691" y="3457"/>
                </a:lnTo>
                <a:lnTo>
                  <a:pt x="117085" y="3120"/>
                </a:lnTo>
                <a:lnTo>
                  <a:pt x="116456" y="2806"/>
                </a:lnTo>
                <a:lnTo>
                  <a:pt x="115828" y="2514"/>
                </a:lnTo>
                <a:lnTo>
                  <a:pt x="115177" y="2222"/>
                </a:lnTo>
                <a:lnTo>
                  <a:pt x="114526" y="1953"/>
                </a:lnTo>
                <a:lnTo>
                  <a:pt x="113876" y="1706"/>
                </a:lnTo>
                <a:lnTo>
                  <a:pt x="113225" y="1482"/>
                </a:lnTo>
                <a:lnTo>
                  <a:pt x="112551" y="1257"/>
                </a:lnTo>
                <a:lnTo>
                  <a:pt x="111878" y="1055"/>
                </a:lnTo>
                <a:lnTo>
                  <a:pt x="111205" y="876"/>
                </a:lnTo>
                <a:lnTo>
                  <a:pt x="110532" y="696"/>
                </a:lnTo>
                <a:lnTo>
                  <a:pt x="109836" y="561"/>
                </a:lnTo>
                <a:lnTo>
                  <a:pt x="109163" y="427"/>
                </a:lnTo>
                <a:lnTo>
                  <a:pt x="108467" y="292"/>
                </a:lnTo>
                <a:lnTo>
                  <a:pt x="107771" y="202"/>
                </a:lnTo>
                <a:lnTo>
                  <a:pt x="107075" y="135"/>
                </a:lnTo>
                <a:lnTo>
                  <a:pt x="106380" y="68"/>
                </a:lnTo>
                <a:lnTo>
                  <a:pt x="105684" y="23"/>
                </a:lnTo>
                <a:lnTo>
                  <a:pt x="10496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4" name="Google Shape;4864;p86"/>
          <p:cNvSpPr/>
          <p:nvPr/>
        </p:nvSpPr>
        <p:spPr>
          <a:xfrm flipH="1" rot="5400000">
            <a:off x="-740350" y="3579487"/>
            <a:ext cx="2304350" cy="823675"/>
          </a:xfrm>
          <a:custGeom>
            <a:rect b="b" l="l" r="r" t="t"/>
            <a:pathLst>
              <a:path extrusionOk="0" h="32947" w="92174">
                <a:moveTo>
                  <a:pt x="0" y="1"/>
                </a:moveTo>
                <a:lnTo>
                  <a:pt x="0" y="32947"/>
                </a:lnTo>
                <a:lnTo>
                  <a:pt x="92173" y="32947"/>
                </a:lnTo>
                <a:lnTo>
                  <a:pt x="91769" y="31488"/>
                </a:lnTo>
                <a:lnTo>
                  <a:pt x="91343" y="30097"/>
                </a:lnTo>
                <a:lnTo>
                  <a:pt x="90872" y="28750"/>
                </a:lnTo>
                <a:lnTo>
                  <a:pt x="90355" y="27448"/>
                </a:lnTo>
                <a:lnTo>
                  <a:pt x="89817" y="26169"/>
                </a:lnTo>
                <a:lnTo>
                  <a:pt x="89256" y="24957"/>
                </a:lnTo>
                <a:lnTo>
                  <a:pt x="88672" y="23790"/>
                </a:lnTo>
                <a:lnTo>
                  <a:pt x="88044" y="22668"/>
                </a:lnTo>
                <a:lnTo>
                  <a:pt x="87370" y="21591"/>
                </a:lnTo>
                <a:lnTo>
                  <a:pt x="86697" y="20558"/>
                </a:lnTo>
                <a:lnTo>
                  <a:pt x="85979" y="19571"/>
                </a:lnTo>
                <a:lnTo>
                  <a:pt x="85238" y="18628"/>
                </a:lnTo>
                <a:lnTo>
                  <a:pt x="84475" y="17731"/>
                </a:lnTo>
                <a:lnTo>
                  <a:pt x="83690" y="16878"/>
                </a:lnTo>
                <a:lnTo>
                  <a:pt x="82882" y="16070"/>
                </a:lnTo>
                <a:lnTo>
                  <a:pt x="82052" y="15307"/>
                </a:lnTo>
                <a:lnTo>
                  <a:pt x="81176" y="14589"/>
                </a:lnTo>
                <a:lnTo>
                  <a:pt x="80301" y="13915"/>
                </a:lnTo>
                <a:lnTo>
                  <a:pt x="79381" y="13287"/>
                </a:lnTo>
                <a:lnTo>
                  <a:pt x="78461" y="12681"/>
                </a:lnTo>
                <a:lnTo>
                  <a:pt x="77518" y="12142"/>
                </a:lnTo>
                <a:lnTo>
                  <a:pt x="76553" y="11626"/>
                </a:lnTo>
                <a:lnTo>
                  <a:pt x="75566" y="11177"/>
                </a:lnTo>
                <a:lnTo>
                  <a:pt x="74578" y="10751"/>
                </a:lnTo>
                <a:lnTo>
                  <a:pt x="73546" y="10369"/>
                </a:lnTo>
                <a:lnTo>
                  <a:pt x="72513" y="10033"/>
                </a:lnTo>
                <a:lnTo>
                  <a:pt x="71481" y="9741"/>
                </a:lnTo>
                <a:lnTo>
                  <a:pt x="70404" y="9494"/>
                </a:lnTo>
                <a:lnTo>
                  <a:pt x="69326" y="9292"/>
                </a:lnTo>
                <a:lnTo>
                  <a:pt x="68249" y="9113"/>
                </a:lnTo>
                <a:lnTo>
                  <a:pt x="67127" y="9000"/>
                </a:lnTo>
                <a:lnTo>
                  <a:pt x="66027" y="8911"/>
                </a:lnTo>
                <a:lnTo>
                  <a:pt x="65376" y="8888"/>
                </a:lnTo>
                <a:lnTo>
                  <a:pt x="64726" y="8866"/>
                </a:lnTo>
                <a:lnTo>
                  <a:pt x="64097" y="8866"/>
                </a:lnTo>
                <a:lnTo>
                  <a:pt x="63469" y="8888"/>
                </a:lnTo>
                <a:lnTo>
                  <a:pt x="62863" y="8933"/>
                </a:lnTo>
                <a:lnTo>
                  <a:pt x="62257" y="8978"/>
                </a:lnTo>
                <a:lnTo>
                  <a:pt x="61651" y="9045"/>
                </a:lnTo>
                <a:lnTo>
                  <a:pt x="61045" y="9113"/>
                </a:lnTo>
                <a:lnTo>
                  <a:pt x="59878" y="9292"/>
                </a:lnTo>
                <a:lnTo>
                  <a:pt x="58711" y="9539"/>
                </a:lnTo>
                <a:lnTo>
                  <a:pt x="57566" y="9786"/>
                </a:lnTo>
                <a:lnTo>
                  <a:pt x="56422" y="10100"/>
                </a:lnTo>
                <a:lnTo>
                  <a:pt x="55300" y="10414"/>
                </a:lnTo>
                <a:lnTo>
                  <a:pt x="54177" y="10773"/>
                </a:lnTo>
                <a:lnTo>
                  <a:pt x="51956" y="11514"/>
                </a:lnTo>
                <a:lnTo>
                  <a:pt x="49666" y="12277"/>
                </a:lnTo>
                <a:lnTo>
                  <a:pt x="48522" y="12636"/>
                </a:lnTo>
                <a:lnTo>
                  <a:pt x="47355" y="12995"/>
                </a:lnTo>
                <a:lnTo>
                  <a:pt x="45514" y="13534"/>
                </a:lnTo>
                <a:lnTo>
                  <a:pt x="43652" y="14028"/>
                </a:lnTo>
                <a:lnTo>
                  <a:pt x="41789" y="14454"/>
                </a:lnTo>
                <a:lnTo>
                  <a:pt x="39926" y="14858"/>
                </a:lnTo>
                <a:lnTo>
                  <a:pt x="38041" y="15195"/>
                </a:lnTo>
                <a:lnTo>
                  <a:pt x="36178" y="15509"/>
                </a:lnTo>
                <a:lnTo>
                  <a:pt x="34315" y="15756"/>
                </a:lnTo>
                <a:lnTo>
                  <a:pt x="32475" y="15935"/>
                </a:lnTo>
                <a:lnTo>
                  <a:pt x="31555" y="16025"/>
                </a:lnTo>
                <a:lnTo>
                  <a:pt x="30635" y="16070"/>
                </a:lnTo>
                <a:lnTo>
                  <a:pt x="29715" y="16115"/>
                </a:lnTo>
                <a:lnTo>
                  <a:pt x="28817" y="16160"/>
                </a:lnTo>
                <a:lnTo>
                  <a:pt x="27897" y="16182"/>
                </a:lnTo>
                <a:lnTo>
                  <a:pt x="26999" y="16182"/>
                </a:lnTo>
                <a:lnTo>
                  <a:pt x="26101" y="16160"/>
                </a:lnTo>
                <a:lnTo>
                  <a:pt x="25226" y="16137"/>
                </a:lnTo>
                <a:lnTo>
                  <a:pt x="24351" y="16092"/>
                </a:lnTo>
                <a:lnTo>
                  <a:pt x="23476" y="16047"/>
                </a:lnTo>
                <a:lnTo>
                  <a:pt x="22600" y="15958"/>
                </a:lnTo>
                <a:lnTo>
                  <a:pt x="21747" y="15868"/>
                </a:lnTo>
                <a:lnTo>
                  <a:pt x="20895" y="15778"/>
                </a:lnTo>
                <a:lnTo>
                  <a:pt x="20064" y="15643"/>
                </a:lnTo>
                <a:lnTo>
                  <a:pt x="19234" y="15509"/>
                </a:lnTo>
                <a:lnTo>
                  <a:pt x="18403" y="15352"/>
                </a:lnTo>
                <a:lnTo>
                  <a:pt x="17596" y="15172"/>
                </a:lnTo>
                <a:lnTo>
                  <a:pt x="16810" y="14993"/>
                </a:lnTo>
                <a:lnTo>
                  <a:pt x="16025" y="14768"/>
                </a:lnTo>
                <a:lnTo>
                  <a:pt x="15239" y="14544"/>
                </a:lnTo>
                <a:lnTo>
                  <a:pt x="14476" y="14297"/>
                </a:lnTo>
                <a:lnTo>
                  <a:pt x="13735" y="14028"/>
                </a:lnTo>
                <a:lnTo>
                  <a:pt x="12995" y="13758"/>
                </a:lnTo>
                <a:lnTo>
                  <a:pt x="12254" y="13444"/>
                </a:lnTo>
                <a:lnTo>
                  <a:pt x="11558" y="13130"/>
                </a:lnTo>
                <a:lnTo>
                  <a:pt x="10840" y="12793"/>
                </a:lnTo>
                <a:lnTo>
                  <a:pt x="10167" y="12434"/>
                </a:lnTo>
                <a:lnTo>
                  <a:pt x="9494" y="12053"/>
                </a:lnTo>
                <a:lnTo>
                  <a:pt x="8843" y="11649"/>
                </a:lnTo>
                <a:lnTo>
                  <a:pt x="8214" y="11222"/>
                </a:lnTo>
                <a:lnTo>
                  <a:pt x="7586" y="10796"/>
                </a:lnTo>
                <a:lnTo>
                  <a:pt x="6980" y="10324"/>
                </a:lnTo>
                <a:lnTo>
                  <a:pt x="6397" y="9853"/>
                </a:lnTo>
                <a:lnTo>
                  <a:pt x="5835" y="9359"/>
                </a:lnTo>
                <a:lnTo>
                  <a:pt x="5297" y="8821"/>
                </a:lnTo>
                <a:lnTo>
                  <a:pt x="4758" y="8282"/>
                </a:lnTo>
                <a:lnTo>
                  <a:pt x="4242" y="7721"/>
                </a:lnTo>
                <a:lnTo>
                  <a:pt x="3748" y="7138"/>
                </a:lnTo>
                <a:lnTo>
                  <a:pt x="3277" y="6509"/>
                </a:lnTo>
                <a:lnTo>
                  <a:pt x="2828" y="5881"/>
                </a:lnTo>
                <a:lnTo>
                  <a:pt x="2402" y="5230"/>
                </a:lnTo>
                <a:lnTo>
                  <a:pt x="1975" y="4557"/>
                </a:lnTo>
                <a:lnTo>
                  <a:pt x="1594" y="3861"/>
                </a:lnTo>
                <a:lnTo>
                  <a:pt x="1235" y="3120"/>
                </a:lnTo>
                <a:lnTo>
                  <a:pt x="898" y="2380"/>
                </a:lnTo>
                <a:lnTo>
                  <a:pt x="561" y="1617"/>
                </a:lnTo>
                <a:lnTo>
                  <a:pt x="270" y="809"/>
                </a:lnTo>
                <a:lnTo>
                  <a:pt x="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868" name="Shape 4868"/>
        <p:cNvGrpSpPr/>
        <p:nvPr/>
      </p:nvGrpSpPr>
      <p:grpSpPr>
        <a:xfrm>
          <a:off x="0" y="0"/>
          <a:ext cx="0" cy="0"/>
          <a:chOff x="0" y="0"/>
          <a:chExt cx="0" cy="0"/>
        </a:xfrm>
      </p:grpSpPr>
      <p:pic>
        <p:nvPicPr>
          <p:cNvPr id="4869" name="Google Shape;4869;p88"/>
          <p:cNvPicPr preferRelativeResize="0"/>
          <p:nvPr/>
        </p:nvPicPr>
        <p:blipFill rotWithShape="1">
          <a:blip r:embed="rId2">
            <a:alphaModFix/>
          </a:blip>
          <a:srcRect b="0" l="8340" r="0" t="11323"/>
          <a:stretch/>
        </p:blipFill>
        <p:spPr>
          <a:xfrm>
            <a:off x="0" y="0"/>
            <a:ext cx="8381275" cy="4560875"/>
          </a:xfrm>
          <a:prstGeom prst="rect">
            <a:avLst/>
          </a:prstGeom>
          <a:noFill/>
          <a:ln>
            <a:noFill/>
          </a:ln>
        </p:spPr>
      </p:pic>
      <p:sp>
        <p:nvSpPr>
          <p:cNvPr id="4870" name="Google Shape;4870;p88"/>
          <p:cNvSpPr txBox="1"/>
          <p:nvPr>
            <p:ph type="ctrTitle"/>
          </p:nvPr>
        </p:nvSpPr>
        <p:spPr>
          <a:xfrm>
            <a:off x="715100" y="1451150"/>
            <a:ext cx="7713900" cy="1911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191919"/>
              </a:buClr>
              <a:buSzPts val="5200"/>
              <a:buNone/>
              <a:defRPr b="1" sz="6900">
                <a:solidFill>
                  <a:srgbClr val="191919"/>
                </a:solidFill>
                <a:latin typeface="Playfair Display"/>
                <a:ea typeface="Playfair Display"/>
                <a:cs typeface="Playfair Display"/>
                <a:sym typeface="Playfair Display"/>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4871" name="Google Shape;4871;p88"/>
          <p:cNvSpPr txBox="1"/>
          <p:nvPr>
            <p:ph idx="1" type="subTitle"/>
          </p:nvPr>
        </p:nvSpPr>
        <p:spPr>
          <a:xfrm>
            <a:off x="2392500" y="3571700"/>
            <a:ext cx="4359000" cy="409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pic>
        <p:nvPicPr>
          <p:cNvPr id="4872" name="Google Shape;4872;p88"/>
          <p:cNvPicPr preferRelativeResize="0"/>
          <p:nvPr/>
        </p:nvPicPr>
        <p:blipFill>
          <a:blip r:embed="rId3">
            <a:alphaModFix/>
          </a:blip>
          <a:stretch>
            <a:fillRect/>
          </a:stretch>
        </p:blipFill>
        <p:spPr>
          <a:xfrm>
            <a:off x="50" y="0"/>
            <a:ext cx="9144000" cy="5143500"/>
          </a:xfrm>
          <a:prstGeom prst="rect">
            <a:avLst/>
          </a:prstGeom>
          <a:noFill/>
          <a:ln>
            <a:noFill/>
          </a:ln>
        </p:spPr>
      </p:pic>
      <p:grpSp>
        <p:nvGrpSpPr>
          <p:cNvPr id="4873" name="Google Shape;4873;p88"/>
          <p:cNvGrpSpPr/>
          <p:nvPr/>
        </p:nvGrpSpPr>
        <p:grpSpPr>
          <a:xfrm>
            <a:off x="4387888" y="3520850"/>
            <a:ext cx="4958925" cy="1722675"/>
            <a:chOff x="4387888" y="3520850"/>
            <a:chExt cx="4958925" cy="1722675"/>
          </a:xfrm>
        </p:grpSpPr>
        <p:grpSp>
          <p:nvGrpSpPr>
            <p:cNvPr id="4874" name="Google Shape;4874;p88"/>
            <p:cNvGrpSpPr/>
            <p:nvPr/>
          </p:nvGrpSpPr>
          <p:grpSpPr>
            <a:xfrm flipH="1">
              <a:off x="4549813" y="4921025"/>
              <a:ext cx="4720800" cy="322500"/>
              <a:chOff x="190550" y="182425"/>
              <a:chExt cx="4720800" cy="322500"/>
            </a:xfrm>
          </p:grpSpPr>
          <p:sp>
            <p:nvSpPr>
              <p:cNvPr id="4875" name="Google Shape;4875;p8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6" name="Google Shape;4876;p8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7" name="Google Shape;4877;p8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8" name="Google Shape;4878;p8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9" name="Google Shape;4879;p8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0" name="Google Shape;4880;p8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1" name="Google Shape;4881;p8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2" name="Google Shape;4882;p8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3" name="Google Shape;4883;p8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4" name="Google Shape;4884;p8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5" name="Google Shape;4885;p8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86" name="Google Shape;4886;p88"/>
            <p:cNvGrpSpPr/>
            <p:nvPr/>
          </p:nvGrpSpPr>
          <p:grpSpPr>
            <a:xfrm flipH="1">
              <a:off x="5940463" y="3987575"/>
              <a:ext cx="3406350" cy="322500"/>
              <a:chOff x="-247600" y="182425"/>
              <a:chExt cx="3406350" cy="322500"/>
            </a:xfrm>
          </p:grpSpPr>
          <p:sp>
            <p:nvSpPr>
              <p:cNvPr id="4887" name="Google Shape;4887;p8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8" name="Google Shape;4888;p8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9" name="Google Shape;4889;p8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0" name="Google Shape;4890;p8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1" name="Google Shape;4891;p8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2" name="Google Shape;4892;p8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3" name="Google Shape;4893;p8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4" name="Google Shape;4894;p8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95" name="Google Shape;4895;p88"/>
            <p:cNvGrpSpPr/>
            <p:nvPr/>
          </p:nvGrpSpPr>
          <p:grpSpPr>
            <a:xfrm flipH="1">
              <a:off x="7016788" y="3520850"/>
              <a:ext cx="2091900" cy="322500"/>
              <a:chOff x="-247600" y="182425"/>
              <a:chExt cx="2091900" cy="322500"/>
            </a:xfrm>
          </p:grpSpPr>
          <p:sp>
            <p:nvSpPr>
              <p:cNvPr id="4896" name="Google Shape;4896;p8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7" name="Google Shape;4897;p8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8" name="Google Shape;4898;p8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9" name="Google Shape;4899;p8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0" name="Google Shape;4900;p8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01" name="Google Shape;4901;p88"/>
            <p:cNvGrpSpPr/>
            <p:nvPr/>
          </p:nvGrpSpPr>
          <p:grpSpPr>
            <a:xfrm flipH="1">
              <a:off x="4387888" y="4454300"/>
              <a:ext cx="4720800" cy="322500"/>
              <a:chOff x="190550" y="182425"/>
              <a:chExt cx="4720800" cy="322500"/>
            </a:xfrm>
          </p:grpSpPr>
          <p:sp>
            <p:nvSpPr>
              <p:cNvPr id="4902" name="Google Shape;4902;p8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3" name="Google Shape;4903;p8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4" name="Google Shape;4904;p8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5" name="Google Shape;4905;p8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6" name="Google Shape;4906;p8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7" name="Google Shape;4907;p8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8" name="Google Shape;4908;p8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9" name="Google Shape;4909;p8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0" name="Google Shape;4910;p8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1" name="Google Shape;4911;p8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2" name="Google Shape;4912;p8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913" name="Google Shape;4913;p88"/>
          <p:cNvGrpSpPr/>
          <p:nvPr/>
        </p:nvGrpSpPr>
        <p:grpSpPr>
          <a:xfrm>
            <a:off x="-247600" y="-250950"/>
            <a:ext cx="5158950" cy="1655975"/>
            <a:chOff x="-247600" y="-250950"/>
            <a:chExt cx="5158950" cy="1655975"/>
          </a:xfrm>
        </p:grpSpPr>
        <p:grpSp>
          <p:nvGrpSpPr>
            <p:cNvPr id="4914" name="Google Shape;4914;p88"/>
            <p:cNvGrpSpPr/>
            <p:nvPr/>
          </p:nvGrpSpPr>
          <p:grpSpPr>
            <a:xfrm>
              <a:off x="-247600" y="182425"/>
              <a:ext cx="5158950" cy="322500"/>
              <a:chOff x="-247600" y="182425"/>
              <a:chExt cx="5158950" cy="322500"/>
            </a:xfrm>
          </p:grpSpPr>
          <p:sp>
            <p:nvSpPr>
              <p:cNvPr id="4915" name="Google Shape;4915;p8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6" name="Google Shape;4916;p8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7" name="Google Shape;4917;p8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8" name="Google Shape;4918;p8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9" name="Google Shape;4919;p8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0" name="Google Shape;4920;p8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1" name="Google Shape;4921;p8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2" name="Google Shape;4922;p8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3" name="Google Shape;4923;p8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4" name="Google Shape;4924;p8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5" name="Google Shape;4925;p8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6" name="Google Shape;4926;p8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27" name="Google Shape;4927;p88"/>
            <p:cNvGrpSpPr/>
            <p:nvPr/>
          </p:nvGrpSpPr>
          <p:grpSpPr>
            <a:xfrm>
              <a:off x="-9475" y="-250950"/>
              <a:ext cx="4720800" cy="322500"/>
              <a:chOff x="190550" y="182425"/>
              <a:chExt cx="4720800" cy="322500"/>
            </a:xfrm>
          </p:grpSpPr>
          <p:sp>
            <p:nvSpPr>
              <p:cNvPr id="4928" name="Google Shape;4928;p8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9" name="Google Shape;4929;p8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0" name="Google Shape;4930;p8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1" name="Google Shape;4931;p8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2" name="Google Shape;4932;p8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3" name="Google Shape;4933;p8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4" name="Google Shape;4934;p8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5" name="Google Shape;4935;p8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6" name="Google Shape;4936;p8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7" name="Google Shape;4937;p8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8" name="Google Shape;4938;p8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39" name="Google Shape;4939;p88"/>
            <p:cNvGrpSpPr/>
            <p:nvPr/>
          </p:nvGrpSpPr>
          <p:grpSpPr>
            <a:xfrm>
              <a:off x="-247600" y="1082525"/>
              <a:ext cx="3844500" cy="322500"/>
              <a:chOff x="-247600" y="182425"/>
              <a:chExt cx="3844500" cy="322500"/>
            </a:xfrm>
          </p:grpSpPr>
          <p:sp>
            <p:nvSpPr>
              <p:cNvPr id="4940" name="Google Shape;4940;p8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1" name="Google Shape;4941;p8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2" name="Google Shape;4942;p8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3" name="Google Shape;4943;p8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4" name="Google Shape;4944;p8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5" name="Google Shape;4945;p8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6" name="Google Shape;4946;p8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7" name="Google Shape;4947;p8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8" name="Google Shape;4948;p8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49" name="Google Shape;4949;p88"/>
            <p:cNvGrpSpPr/>
            <p:nvPr/>
          </p:nvGrpSpPr>
          <p:grpSpPr>
            <a:xfrm>
              <a:off x="-9475" y="649150"/>
              <a:ext cx="4720800" cy="322500"/>
              <a:chOff x="190550" y="182425"/>
              <a:chExt cx="4720800" cy="322500"/>
            </a:xfrm>
          </p:grpSpPr>
          <p:sp>
            <p:nvSpPr>
              <p:cNvPr id="4950" name="Google Shape;4950;p8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1" name="Google Shape;4951;p8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2" name="Google Shape;4952;p8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3" name="Google Shape;4953;p8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4" name="Google Shape;4954;p8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5" name="Google Shape;4955;p8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6" name="Google Shape;4956;p8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7" name="Google Shape;4957;p8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8" name="Google Shape;4958;p8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9" name="Google Shape;4959;p8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0" name="Google Shape;4960;p8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61" name="Shape 4961"/>
        <p:cNvGrpSpPr/>
        <p:nvPr/>
      </p:nvGrpSpPr>
      <p:grpSpPr>
        <a:xfrm>
          <a:off x="0" y="0"/>
          <a:ext cx="0" cy="0"/>
          <a:chOff x="0" y="0"/>
          <a:chExt cx="0" cy="0"/>
        </a:xfrm>
      </p:grpSpPr>
      <p:sp>
        <p:nvSpPr>
          <p:cNvPr id="4962" name="Google Shape;4962;p89"/>
          <p:cNvSpPr txBox="1"/>
          <p:nvPr>
            <p:ph type="title"/>
          </p:nvPr>
        </p:nvSpPr>
        <p:spPr>
          <a:xfrm>
            <a:off x="2391875" y="2510650"/>
            <a:ext cx="43602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963" name="Google Shape;4963;p89"/>
          <p:cNvSpPr txBox="1"/>
          <p:nvPr>
            <p:ph hasCustomPrompt="1" idx="2" type="title"/>
          </p:nvPr>
        </p:nvSpPr>
        <p:spPr>
          <a:xfrm>
            <a:off x="3551075" y="920225"/>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4964" name="Google Shape;4964;p89"/>
          <p:cNvSpPr txBox="1"/>
          <p:nvPr>
            <p:ph idx="1" type="subTitle"/>
          </p:nvPr>
        </p:nvSpPr>
        <p:spPr>
          <a:xfrm>
            <a:off x="2709900" y="3428650"/>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4965" name="Google Shape;4965;p89"/>
          <p:cNvPicPr preferRelativeResize="0"/>
          <p:nvPr/>
        </p:nvPicPr>
        <p:blipFill rotWithShape="1">
          <a:blip r:embed="rId2">
            <a:alphaModFix/>
          </a:blip>
          <a:srcRect b="0" l="0" r="0" t="3400"/>
          <a:stretch/>
        </p:blipFill>
        <p:spPr>
          <a:xfrm flipH="1">
            <a:off x="125" y="0"/>
            <a:ext cx="9144000" cy="4968751"/>
          </a:xfrm>
          <a:prstGeom prst="rect">
            <a:avLst/>
          </a:prstGeom>
          <a:noFill/>
          <a:ln>
            <a:noFill/>
          </a:ln>
        </p:spPr>
      </p:pic>
      <p:pic>
        <p:nvPicPr>
          <p:cNvPr id="4966" name="Google Shape;4966;p89"/>
          <p:cNvPicPr preferRelativeResize="0"/>
          <p:nvPr/>
        </p:nvPicPr>
        <p:blipFill rotWithShape="1">
          <a:blip r:embed="rId3">
            <a:alphaModFix/>
          </a:blip>
          <a:srcRect b="0" l="0" r="0" t="9008"/>
          <a:stretch/>
        </p:blipFill>
        <p:spPr>
          <a:xfrm flipH="1" rot="10800000">
            <a:off x="0" y="482674"/>
            <a:ext cx="9144000" cy="4679875"/>
          </a:xfrm>
          <a:prstGeom prst="rect">
            <a:avLst/>
          </a:prstGeom>
          <a:noFill/>
          <a:ln>
            <a:noFill/>
          </a:ln>
        </p:spPr>
      </p:pic>
      <p:grpSp>
        <p:nvGrpSpPr>
          <p:cNvPr id="4967" name="Google Shape;4967;p89"/>
          <p:cNvGrpSpPr/>
          <p:nvPr/>
        </p:nvGrpSpPr>
        <p:grpSpPr>
          <a:xfrm flipH="1">
            <a:off x="4210363" y="0"/>
            <a:ext cx="5158950" cy="1655975"/>
            <a:chOff x="-247600" y="-250950"/>
            <a:chExt cx="5158950" cy="1655975"/>
          </a:xfrm>
        </p:grpSpPr>
        <p:grpSp>
          <p:nvGrpSpPr>
            <p:cNvPr id="4968" name="Google Shape;4968;p89"/>
            <p:cNvGrpSpPr/>
            <p:nvPr/>
          </p:nvGrpSpPr>
          <p:grpSpPr>
            <a:xfrm>
              <a:off x="-247600" y="182425"/>
              <a:ext cx="5158950" cy="322500"/>
              <a:chOff x="-247600" y="182425"/>
              <a:chExt cx="5158950" cy="322500"/>
            </a:xfrm>
          </p:grpSpPr>
          <p:sp>
            <p:nvSpPr>
              <p:cNvPr id="4969" name="Google Shape;4969;p8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0" name="Google Shape;4970;p8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1" name="Google Shape;4971;p8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2" name="Google Shape;4972;p8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3" name="Google Shape;4973;p8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4" name="Google Shape;4974;p8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5" name="Google Shape;4975;p8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6" name="Google Shape;4976;p8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7" name="Google Shape;4977;p8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8" name="Google Shape;4978;p8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9" name="Google Shape;4979;p8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0" name="Google Shape;4980;p8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81" name="Google Shape;4981;p89"/>
            <p:cNvGrpSpPr/>
            <p:nvPr/>
          </p:nvGrpSpPr>
          <p:grpSpPr>
            <a:xfrm>
              <a:off x="-9475" y="-250950"/>
              <a:ext cx="4720800" cy="322500"/>
              <a:chOff x="190550" y="182425"/>
              <a:chExt cx="4720800" cy="322500"/>
            </a:xfrm>
          </p:grpSpPr>
          <p:sp>
            <p:nvSpPr>
              <p:cNvPr id="4982" name="Google Shape;4982;p8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3" name="Google Shape;4983;p8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4" name="Google Shape;4984;p8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5" name="Google Shape;4985;p8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6" name="Google Shape;4986;p8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7" name="Google Shape;4987;p8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8" name="Google Shape;4988;p8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9" name="Google Shape;4989;p8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0" name="Google Shape;4990;p8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1" name="Google Shape;4991;p8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2" name="Google Shape;4992;p8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93" name="Google Shape;4993;p89"/>
            <p:cNvGrpSpPr/>
            <p:nvPr/>
          </p:nvGrpSpPr>
          <p:grpSpPr>
            <a:xfrm>
              <a:off x="-247600" y="1082525"/>
              <a:ext cx="3844500" cy="322500"/>
              <a:chOff x="-247600" y="182425"/>
              <a:chExt cx="3844500" cy="322500"/>
            </a:xfrm>
          </p:grpSpPr>
          <p:sp>
            <p:nvSpPr>
              <p:cNvPr id="4994" name="Google Shape;4994;p8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5" name="Google Shape;4995;p8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6" name="Google Shape;4996;p8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7" name="Google Shape;4997;p8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8" name="Google Shape;4998;p8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9" name="Google Shape;4999;p8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0" name="Google Shape;5000;p8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1" name="Google Shape;5001;p8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2" name="Google Shape;5002;p8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03" name="Google Shape;5003;p89"/>
            <p:cNvGrpSpPr/>
            <p:nvPr/>
          </p:nvGrpSpPr>
          <p:grpSpPr>
            <a:xfrm>
              <a:off x="-9475" y="649150"/>
              <a:ext cx="4720800" cy="322500"/>
              <a:chOff x="190550" y="182425"/>
              <a:chExt cx="4720800" cy="322500"/>
            </a:xfrm>
          </p:grpSpPr>
          <p:sp>
            <p:nvSpPr>
              <p:cNvPr id="5004" name="Google Shape;5004;p8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5" name="Google Shape;5005;p8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6" name="Google Shape;5006;p8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7" name="Google Shape;5007;p8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8" name="Google Shape;5008;p8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9" name="Google Shape;5009;p8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0" name="Google Shape;5010;p8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1" name="Google Shape;5011;p8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2" name="Google Shape;5012;p8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3" name="Google Shape;5013;p8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4" name="Google Shape;5014;p8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015" name="Google Shape;5015;p89"/>
          <p:cNvGrpSpPr/>
          <p:nvPr/>
        </p:nvGrpSpPr>
        <p:grpSpPr>
          <a:xfrm flipH="1">
            <a:off x="-225100" y="3420825"/>
            <a:ext cx="4958925" cy="1722675"/>
            <a:chOff x="4387888" y="3520850"/>
            <a:chExt cx="4958925" cy="1722675"/>
          </a:xfrm>
        </p:grpSpPr>
        <p:grpSp>
          <p:nvGrpSpPr>
            <p:cNvPr id="5016" name="Google Shape;5016;p89"/>
            <p:cNvGrpSpPr/>
            <p:nvPr/>
          </p:nvGrpSpPr>
          <p:grpSpPr>
            <a:xfrm flipH="1">
              <a:off x="4549813" y="4921025"/>
              <a:ext cx="4720800" cy="322500"/>
              <a:chOff x="190550" y="182425"/>
              <a:chExt cx="4720800" cy="322500"/>
            </a:xfrm>
          </p:grpSpPr>
          <p:sp>
            <p:nvSpPr>
              <p:cNvPr id="5017" name="Google Shape;5017;p8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8" name="Google Shape;5018;p8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9" name="Google Shape;5019;p8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0" name="Google Shape;5020;p8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1" name="Google Shape;5021;p8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2" name="Google Shape;5022;p8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3" name="Google Shape;5023;p8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4" name="Google Shape;5024;p8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5" name="Google Shape;5025;p8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6" name="Google Shape;5026;p8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7" name="Google Shape;5027;p8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28" name="Google Shape;5028;p89"/>
            <p:cNvGrpSpPr/>
            <p:nvPr/>
          </p:nvGrpSpPr>
          <p:grpSpPr>
            <a:xfrm flipH="1">
              <a:off x="5940463" y="3987575"/>
              <a:ext cx="3406350" cy="322500"/>
              <a:chOff x="-247600" y="182425"/>
              <a:chExt cx="3406350" cy="322500"/>
            </a:xfrm>
          </p:grpSpPr>
          <p:sp>
            <p:nvSpPr>
              <p:cNvPr id="5029" name="Google Shape;5029;p8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0" name="Google Shape;5030;p8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1" name="Google Shape;5031;p8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2" name="Google Shape;5032;p8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3" name="Google Shape;5033;p8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4" name="Google Shape;5034;p8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5" name="Google Shape;5035;p8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6" name="Google Shape;5036;p8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37" name="Google Shape;5037;p89"/>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38" name="Google Shape;5038;p89"/>
            <p:cNvGrpSpPr/>
            <p:nvPr/>
          </p:nvGrpSpPr>
          <p:grpSpPr>
            <a:xfrm flipH="1">
              <a:off x="4387888" y="4454300"/>
              <a:ext cx="4720800" cy="322500"/>
              <a:chOff x="190550" y="182425"/>
              <a:chExt cx="4720800" cy="322500"/>
            </a:xfrm>
          </p:grpSpPr>
          <p:sp>
            <p:nvSpPr>
              <p:cNvPr id="5039" name="Google Shape;5039;p8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0" name="Google Shape;5040;p8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1" name="Google Shape;5041;p8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2" name="Google Shape;5042;p8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3" name="Google Shape;5043;p8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4" name="Google Shape;5044;p8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5" name="Google Shape;5045;p8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6" name="Google Shape;5046;p8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7" name="Google Shape;5047;p8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8" name="Google Shape;5048;p8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9" name="Google Shape;5049;p8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050" name="Shape 5050"/>
        <p:cNvGrpSpPr/>
        <p:nvPr/>
      </p:nvGrpSpPr>
      <p:grpSpPr>
        <a:xfrm>
          <a:off x="0" y="0"/>
          <a:ext cx="0" cy="0"/>
          <a:chOff x="0" y="0"/>
          <a:chExt cx="0" cy="0"/>
        </a:xfrm>
      </p:grpSpPr>
      <p:sp>
        <p:nvSpPr>
          <p:cNvPr id="5051" name="Google Shape;5051;p90"/>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052" name="Google Shape;5052;p90"/>
          <p:cNvSpPr txBox="1"/>
          <p:nvPr>
            <p:ph idx="1" type="body"/>
          </p:nvPr>
        </p:nvSpPr>
        <p:spPr>
          <a:xfrm>
            <a:off x="720000" y="1207625"/>
            <a:ext cx="7704000" cy="3400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0000"/>
              </a:buClr>
              <a:buSzPts val="1400"/>
              <a:buChar char="●"/>
              <a:defRPr sz="1200">
                <a:solidFill>
                  <a:srgbClr val="000000"/>
                </a:solidFill>
              </a:defRPr>
            </a:lvl1pPr>
            <a:lvl2pPr indent="-317500" lvl="1" marL="914400" rtl="0">
              <a:lnSpc>
                <a:spcPct val="115000"/>
              </a:lnSpc>
              <a:spcBef>
                <a:spcPts val="0"/>
              </a:spcBef>
              <a:spcAft>
                <a:spcPts val="0"/>
              </a:spcAft>
              <a:buClr>
                <a:srgbClr val="000000"/>
              </a:buClr>
              <a:buSzPts val="1400"/>
              <a:buChar char="○"/>
              <a:defRPr>
                <a:solidFill>
                  <a:srgbClr val="000000"/>
                </a:solidFill>
              </a:defRPr>
            </a:lvl2pPr>
            <a:lvl3pPr indent="-317500" lvl="2" marL="1371600" rtl="0">
              <a:lnSpc>
                <a:spcPct val="115000"/>
              </a:lnSpc>
              <a:spcBef>
                <a:spcPts val="0"/>
              </a:spcBef>
              <a:spcAft>
                <a:spcPts val="0"/>
              </a:spcAft>
              <a:buClr>
                <a:srgbClr val="000000"/>
              </a:buClr>
              <a:buSzPts val="1400"/>
              <a:buChar char="■"/>
              <a:defRPr>
                <a:solidFill>
                  <a:srgbClr val="000000"/>
                </a:solidFill>
              </a:defRPr>
            </a:lvl3pPr>
            <a:lvl4pPr indent="-317500" lvl="3" marL="1828800" rtl="0">
              <a:lnSpc>
                <a:spcPct val="115000"/>
              </a:lnSpc>
              <a:spcBef>
                <a:spcPts val="0"/>
              </a:spcBef>
              <a:spcAft>
                <a:spcPts val="0"/>
              </a:spcAft>
              <a:buClr>
                <a:srgbClr val="000000"/>
              </a:buClr>
              <a:buSzPts val="1400"/>
              <a:buChar char="●"/>
              <a:defRPr>
                <a:solidFill>
                  <a:srgbClr val="000000"/>
                </a:solidFill>
              </a:defRPr>
            </a:lvl4pPr>
            <a:lvl5pPr indent="-317500" lvl="4" marL="2286000" rtl="0">
              <a:lnSpc>
                <a:spcPct val="115000"/>
              </a:lnSpc>
              <a:spcBef>
                <a:spcPts val="0"/>
              </a:spcBef>
              <a:spcAft>
                <a:spcPts val="0"/>
              </a:spcAft>
              <a:buClr>
                <a:srgbClr val="000000"/>
              </a:buClr>
              <a:buSzPts val="1400"/>
              <a:buChar char="○"/>
              <a:defRPr>
                <a:solidFill>
                  <a:srgbClr val="000000"/>
                </a:solidFill>
              </a:defRPr>
            </a:lvl5pPr>
            <a:lvl6pPr indent="-317500" lvl="5" marL="2743200" rtl="0">
              <a:lnSpc>
                <a:spcPct val="115000"/>
              </a:lnSpc>
              <a:spcBef>
                <a:spcPts val="0"/>
              </a:spcBef>
              <a:spcAft>
                <a:spcPts val="0"/>
              </a:spcAft>
              <a:buClr>
                <a:srgbClr val="000000"/>
              </a:buClr>
              <a:buSzPts val="1400"/>
              <a:buChar char="■"/>
              <a:defRPr>
                <a:solidFill>
                  <a:srgbClr val="000000"/>
                </a:solidFill>
              </a:defRPr>
            </a:lvl6pPr>
            <a:lvl7pPr indent="-317500" lvl="6" marL="3200400" rtl="0">
              <a:lnSpc>
                <a:spcPct val="115000"/>
              </a:lnSpc>
              <a:spcBef>
                <a:spcPts val="0"/>
              </a:spcBef>
              <a:spcAft>
                <a:spcPts val="0"/>
              </a:spcAft>
              <a:buClr>
                <a:srgbClr val="000000"/>
              </a:buClr>
              <a:buSzPts val="1400"/>
              <a:buChar char="●"/>
              <a:defRPr>
                <a:solidFill>
                  <a:srgbClr val="000000"/>
                </a:solidFill>
              </a:defRPr>
            </a:lvl7pPr>
            <a:lvl8pPr indent="-317500" lvl="7" marL="3657600" rtl="0">
              <a:lnSpc>
                <a:spcPct val="115000"/>
              </a:lnSpc>
              <a:spcBef>
                <a:spcPts val="0"/>
              </a:spcBef>
              <a:spcAft>
                <a:spcPts val="0"/>
              </a:spcAft>
              <a:buClr>
                <a:srgbClr val="000000"/>
              </a:buClr>
              <a:buSzPts val="1400"/>
              <a:buChar char="○"/>
              <a:defRPr>
                <a:solidFill>
                  <a:srgbClr val="000000"/>
                </a:solidFill>
              </a:defRPr>
            </a:lvl8pPr>
            <a:lvl9pPr indent="-317500" lvl="8" marL="4114800" rtl="0">
              <a:lnSpc>
                <a:spcPct val="115000"/>
              </a:lnSpc>
              <a:spcBef>
                <a:spcPts val="0"/>
              </a:spcBef>
              <a:spcAft>
                <a:spcPts val="0"/>
              </a:spcAft>
              <a:buClr>
                <a:srgbClr val="000000"/>
              </a:buClr>
              <a:buSzPts val="1400"/>
              <a:buChar char="■"/>
              <a:defRPr>
                <a:solidFill>
                  <a:srgbClr val="000000"/>
                </a:solidFill>
              </a:defRPr>
            </a:lvl9pPr>
          </a:lstStyle>
          <a:p/>
        </p:txBody>
      </p:sp>
      <p:pic>
        <p:nvPicPr>
          <p:cNvPr id="5053" name="Google Shape;5053;p90"/>
          <p:cNvPicPr preferRelativeResize="0"/>
          <p:nvPr/>
        </p:nvPicPr>
        <p:blipFill rotWithShape="1">
          <a:blip r:embed="rId2">
            <a:alphaModFix/>
          </a:blip>
          <a:srcRect b="0" l="0" r="9999" t="358"/>
          <a:stretch/>
        </p:blipFill>
        <p:spPr>
          <a:xfrm rot="10800000">
            <a:off x="914448" y="9151"/>
            <a:ext cx="8229552" cy="5125224"/>
          </a:xfrm>
          <a:prstGeom prst="rect">
            <a:avLst/>
          </a:prstGeom>
          <a:noFill/>
          <a:ln>
            <a:noFill/>
          </a:ln>
        </p:spPr>
      </p:pic>
      <p:grpSp>
        <p:nvGrpSpPr>
          <p:cNvPr id="5054" name="Google Shape;5054;p90"/>
          <p:cNvGrpSpPr/>
          <p:nvPr/>
        </p:nvGrpSpPr>
        <p:grpSpPr>
          <a:xfrm>
            <a:off x="4285988" y="3520850"/>
            <a:ext cx="4958925" cy="1722675"/>
            <a:chOff x="4387888" y="3520850"/>
            <a:chExt cx="4958925" cy="1722675"/>
          </a:xfrm>
        </p:grpSpPr>
        <p:grpSp>
          <p:nvGrpSpPr>
            <p:cNvPr id="5055" name="Google Shape;5055;p90"/>
            <p:cNvGrpSpPr/>
            <p:nvPr/>
          </p:nvGrpSpPr>
          <p:grpSpPr>
            <a:xfrm flipH="1">
              <a:off x="4549813" y="4921025"/>
              <a:ext cx="4720800" cy="322500"/>
              <a:chOff x="190550" y="182425"/>
              <a:chExt cx="4720800" cy="322500"/>
            </a:xfrm>
          </p:grpSpPr>
          <p:sp>
            <p:nvSpPr>
              <p:cNvPr id="5056" name="Google Shape;5056;p9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7" name="Google Shape;5057;p9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8" name="Google Shape;5058;p9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9" name="Google Shape;5059;p9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0" name="Google Shape;5060;p9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1" name="Google Shape;5061;p9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2" name="Google Shape;5062;p9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3" name="Google Shape;5063;p9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4" name="Google Shape;5064;p9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5" name="Google Shape;5065;p9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6" name="Google Shape;5066;p9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67" name="Google Shape;5067;p90"/>
            <p:cNvGrpSpPr/>
            <p:nvPr/>
          </p:nvGrpSpPr>
          <p:grpSpPr>
            <a:xfrm flipH="1">
              <a:off x="5940463" y="3987575"/>
              <a:ext cx="3406350" cy="322500"/>
              <a:chOff x="-247600" y="182425"/>
              <a:chExt cx="3406350" cy="322500"/>
            </a:xfrm>
          </p:grpSpPr>
          <p:sp>
            <p:nvSpPr>
              <p:cNvPr id="5068" name="Google Shape;5068;p9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9" name="Google Shape;5069;p9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0" name="Google Shape;5070;p9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1" name="Google Shape;5071;p9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2" name="Google Shape;5072;p9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3" name="Google Shape;5073;p9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4" name="Google Shape;5074;p9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5" name="Google Shape;5075;p9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76" name="Google Shape;5076;p90"/>
            <p:cNvGrpSpPr/>
            <p:nvPr/>
          </p:nvGrpSpPr>
          <p:grpSpPr>
            <a:xfrm flipH="1">
              <a:off x="7016788" y="3520850"/>
              <a:ext cx="2091900" cy="322500"/>
              <a:chOff x="-247600" y="182425"/>
              <a:chExt cx="2091900" cy="322500"/>
            </a:xfrm>
          </p:grpSpPr>
          <p:sp>
            <p:nvSpPr>
              <p:cNvPr id="5077" name="Google Shape;5077;p9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8" name="Google Shape;5078;p9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9" name="Google Shape;5079;p9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0" name="Google Shape;5080;p9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1" name="Google Shape;5081;p9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82" name="Google Shape;5082;p90"/>
            <p:cNvGrpSpPr/>
            <p:nvPr/>
          </p:nvGrpSpPr>
          <p:grpSpPr>
            <a:xfrm flipH="1">
              <a:off x="4387888" y="4454300"/>
              <a:ext cx="4720800" cy="322500"/>
              <a:chOff x="190550" y="182425"/>
              <a:chExt cx="4720800" cy="322500"/>
            </a:xfrm>
          </p:grpSpPr>
          <p:sp>
            <p:nvSpPr>
              <p:cNvPr id="5083" name="Google Shape;5083;p9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4" name="Google Shape;5084;p9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5" name="Google Shape;5085;p9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6" name="Google Shape;5086;p9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7" name="Google Shape;5087;p9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8" name="Google Shape;5088;p9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9" name="Google Shape;5089;p9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0" name="Google Shape;5090;p9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1" name="Google Shape;5091;p9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2" name="Google Shape;5092;p9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3" name="Google Shape;5093;p9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1"/>
        </a:solidFill>
      </p:bgPr>
    </p:bg>
    <p:spTree>
      <p:nvGrpSpPr>
        <p:cNvPr id="5094" name="Shape 5094"/>
        <p:cNvGrpSpPr/>
        <p:nvPr/>
      </p:nvGrpSpPr>
      <p:grpSpPr>
        <a:xfrm>
          <a:off x="0" y="0"/>
          <a:ext cx="0" cy="0"/>
          <a:chOff x="0" y="0"/>
          <a:chExt cx="0" cy="0"/>
        </a:xfrm>
      </p:grpSpPr>
      <p:sp>
        <p:nvSpPr>
          <p:cNvPr id="5095" name="Google Shape;5095;p91"/>
          <p:cNvSpPr txBox="1"/>
          <p:nvPr>
            <p:ph idx="1" type="subTitle"/>
          </p:nvPr>
        </p:nvSpPr>
        <p:spPr>
          <a:xfrm>
            <a:off x="1393856" y="2365975"/>
            <a:ext cx="26334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5096" name="Google Shape;5096;p91"/>
          <p:cNvSpPr txBox="1"/>
          <p:nvPr>
            <p:ph idx="2" type="subTitle"/>
          </p:nvPr>
        </p:nvSpPr>
        <p:spPr>
          <a:xfrm>
            <a:off x="5116825" y="2365975"/>
            <a:ext cx="26334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5097" name="Google Shape;5097;p91"/>
          <p:cNvSpPr txBox="1"/>
          <p:nvPr>
            <p:ph idx="3" type="subTitle"/>
          </p:nvPr>
        </p:nvSpPr>
        <p:spPr>
          <a:xfrm>
            <a:off x="1393856" y="2673275"/>
            <a:ext cx="2633400" cy="1079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098" name="Google Shape;5098;p91"/>
          <p:cNvSpPr txBox="1"/>
          <p:nvPr>
            <p:ph idx="4" type="subTitle"/>
          </p:nvPr>
        </p:nvSpPr>
        <p:spPr>
          <a:xfrm>
            <a:off x="5117725" y="2673275"/>
            <a:ext cx="2631600" cy="108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099" name="Google Shape;5099;p91"/>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5100" name="Google Shape;5100;p91"/>
          <p:cNvPicPr preferRelativeResize="0"/>
          <p:nvPr/>
        </p:nvPicPr>
        <p:blipFill rotWithShape="1">
          <a:blip r:embed="rId2">
            <a:alphaModFix/>
          </a:blip>
          <a:srcRect b="5033" l="0" r="0" t="0"/>
          <a:stretch/>
        </p:blipFill>
        <p:spPr>
          <a:xfrm>
            <a:off x="0" y="258800"/>
            <a:ext cx="9144000" cy="4884700"/>
          </a:xfrm>
          <a:prstGeom prst="rect">
            <a:avLst/>
          </a:prstGeom>
          <a:noFill/>
          <a:ln>
            <a:noFill/>
          </a:ln>
        </p:spPr>
      </p:pic>
      <p:pic>
        <p:nvPicPr>
          <p:cNvPr id="5101" name="Google Shape;5101;p91"/>
          <p:cNvPicPr preferRelativeResize="0"/>
          <p:nvPr/>
        </p:nvPicPr>
        <p:blipFill>
          <a:blip r:embed="rId3">
            <a:alphaModFix/>
          </a:blip>
          <a:stretch>
            <a:fillRect/>
          </a:stretch>
        </p:blipFill>
        <p:spPr>
          <a:xfrm>
            <a:off x="-7" y="1666558"/>
            <a:ext cx="1093158" cy="1581217"/>
          </a:xfrm>
          <a:prstGeom prst="rect">
            <a:avLst/>
          </a:prstGeom>
          <a:noFill/>
          <a:ln>
            <a:noFill/>
          </a:ln>
        </p:spPr>
      </p:pic>
      <p:pic>
        <p:nvPicPr>
          <p:cNvPr id="5102" name="Google Shape;5102;p91"/>
          <p:cNvPicPr preferRelativeResize="0"/>
          <p:nvPr/>
        </p:nvPicPr>
        <p:blipFill>
          <a:blip r:embed="rId4">
            <a:alphaModFix/>
          </a:blip>
          <a:stretch>
            <a:fillRect/>
          </a:stretch>
        </p:blipFill>
        <p:spPr>
          <a:xfrm>
            <a:off x="6759723" y="115934"/>
            <a:ext cx="2050899" cy="763700"/>
          </a:xfrm>
          <a:prstGeom prst="rect">
            <a:avLst/>
          </a:prstGeom>
          <a:noFill/>
          <a:ln>
            <a:noFill/>
          </a:ln>
        </p:spPr>
      </p:pic>
      <p:grpSp>
        <p:nvGrpSpPr>
          <p:cNvPr id="5103" name="Google Shape;5103;p91"/>
          <p:cNvGrpSpPr/>
          <p:nvPr/>
        </p:nvGrpSpPr>
        <p:grpSpPr>
          <a:xfrm>
            <a:off x="4387888" y="3520850"/>
            <a:ext cx="4958925" cy="1722675"/>
            <a:chOff x="4387888" y="3520850"/>
            <a:chExt cx="4958925" cy="1722675"/>
          </a:xfrm>
        </p:grpSpPr>
        <p:grpSp>
          <p:nvGrpSpPr>
            <p:cNvPr id="5104" name="Google Shape;5104;p91"/>
            <p:cNvGrpSpPr/>
            <p:nvPr/>
          </p:nvGrpSpPr>
          <p:grpSpPr>
            <a:xfrm flipH="1">
              <a:off x="4549813" y="4921025"/>
              <a:ext cx="4720800" cy="322500"/>
              <a:chOff x="190550" y="182425"/>
              <a:chExt cx="4720800" cy="322500"/>
            </a:xfrm>
          </p:grpSpPr>
          <p:sp>
            <p:nvSpPr>
              <p:cNvPr id="5105" name="Google Shape;5105;p9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6" name="Google Shape;5106;p9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7" name="Google Shape;5107;p9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8" name="Google Shape;5108;p9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9" name="Google Shape;5109;p9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0" name="Google Shape;5110;p9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1" name="Google Shape;5111;p9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2" name="Google Shape;5112;p9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3" name="Google Shape;5113;p9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4" name="Google Shape;5114;p9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5" name="Google Shape;5115;p9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16" name="Google Shape;5116;p91"/>
            <p:cNvGrpSpPr/>
            <p:nvPr/>
          </p:nvGrpSpPr>
          <p:grpSpPr>
            <a:xfrm flipH="1">
              <a:off x="5940463" y="3987575"/>
              <a:ext cx="3406350" cy="322500"/>
              <a:chOff x="-247600" y="182425"/>
              <a:chExt cx="3406350" cy="322500"/>
            </a:xfrm>
          </p:grpSpPr>
          <p:sp>
            <p:nvSpPr>
              <p:cNvPr id="5117" name="Google Shape;5117;p9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8" name="Google Shape;5118;p9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9" name="Google Shape;5119;p9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0" name="Google Shape;5120;p9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1" name="Google Shape;5121;p9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2" name="Google Shape;5122;p9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3" name="Google Shape;5123;p9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4" name="Google Shape;5124;p9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25" name="Google Shape;5125;p91"/>
            <p:cNvGrpSpPr/>
            <p:nvPr/>
          </p:nvGrpSpPr>
          <p:grpSpPr>
            <a:xfrm flipH="1">
              <a:off x="7016788" y="3520850"/>
              <a:ext cx="2091900" cy="322500"/>
              <a:chOff x="-247600" y="182425"/>
              <a:chExt cx="2091900" cy="322500"/>
            </a:xfrm>
          </p:grpSpPr>
          <p:sp>
            <p:nvSpPr>
              <p:cNvPr id="5126" name="Google Shape;5126;p9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7" name="Google Shape;5127;p9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8" name="Google Shape;5128;p9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9" name="Google Shape;5129;p9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0" name="Google Shape;5130;p9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31" name="Google Shape;5131;p91"/>
            <p:cNvGrpSpPr/>
            <p:nvPr/>
          </p:nvGrpSpPr>
          <p:grpSpPr>
            <a:xfrm flipH="1">
              <a:off x="4387888" y="4454300"/>
              <a:ext cx="4720800" cy="322500"/>
              <a:chOff x="190550" y="182425"/>
              <a:chExt cx="4720800" cy="322500"/>
            </a:xfrm>
          </p:grpSpPr>
          <p:sp>
            <p:nvSpPr>
              <p:cNvPr id="5132" name="Google Shape;5132;p9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3" name="Google Shape;5133;p9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4" name="Google Shape;5134;p9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5" name="Google Shape;5135;p9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6" name="Google Shape;5136;p9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7" name="Google Shape;5137;p9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8" name="Google Shape;5138;p9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9" name="Google Shape;5139;p9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0" name="Google Shape;5140;p9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1" name="Google Shape;5141;p9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2" name="Google Shape;5142;p9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143" name="Google Shape;5143;p91"/>
          <p:cNvGrpSpPr/>
          <p:nvPr/>
        </p:nvGrpSpPr>
        <p:grpSpPr>
          <a:xfrm>
            <a:off x="6858050" y="71475"/>
            <a:ext cx="1653750" cy="755875"/>
            <a:chOff x="6858050" y="-23775"/>
            <a:chExt cx="1653750" cy="755875"/>
          </a:xfrm>
        </p:grpSpPr>
        <p:grpSp>
          <p:nvGrpSpPr>
            <p:cNvPr id="5144" name="Google Shape;5144;p91"/>
            <p:cNvGrpSpPr/>
            <p:nvPr/>
          </p:nvGrpSpPr>
          <p:grpSpPr>
            <a:xfrm flipH="1">
              <a:off x="6858050" y="409600"/>
              <a:ext cx="1653750" cy="322500"/>
              <a:chOff x="628700" y="182425"/>
              <a:chExt cx="1653750" cy="322500"/>
            </a:xfrm>
          </p:grpSpPr>
          <p:sp>
            <p:nvSpPr>
              <p:cNvPr id="5145" name="Google Shape;5145;p9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6" name="Google Shape;5146;p9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7" name="Google Shape;5147;p9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8" name="Google Shape;5148;p9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49" name="Google Shape;5149;p91"/>
            <p:cNvGrpSpPr/>
            <p:nvPr/>
          </p:nvGrpSpPr>
          <p:grpSpPr>
            <a:xfrm flipH="1">
              <a:off x="7077125" y="-23775"/>
              <a:ext cx="1215600" cy="322500"/>
              <a:chOff x="628700" y="182425"/>
              <a:chExt cx="1215600" cy="322500"/>
            </a:xfrm>
          </p:grpSpPr>
          <p:sp>
            <p:nvSpPr>
              <p:cNvPr id="5150" name="Google Shape;5150;p9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1" name="Google Shape;5151;p9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2" name="Google Shape;5152;p9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153" name="Google Shape;5153;p91"/>
          <p:cNvPicPr preferRelativeResize="0"/>
          <p:nvPr/>
        </p:nvPicPr>
        <p:blipFill>
          <a:blip r:embed="rId5">
            <a:alphaModFix/>
          </a:blip>
          <a:stretch>
            <a:fillRect/>
          </a:stretch>
        </p:blipFill>
        <p:spPr>
          <a:xfrm>
            <a:off x="8476525" y="1"/>
            <a:ext cx="705693" cy="995581"/>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54" name="Shape 5154"/>
        <p:cNvGrpSpPr/>
        <p:nvPr/>
      </p:nvGrpSpPr>
      <p:grpSpPr>
        <a:xfrm>
          <a:off x="0" y="0"/>
          <a:ext cx="0" cy="0"/>
          <a:chOff x="0" y="0"/>
          <a:chExt cx="0" cy="0"/>
        </a:xfrm>
      </p:grpSpPr>
      <p:sp>
        <p:nvSpPr>
          <p:cNvPr id="5155" name="Google Shape;5155;p92"/>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5156" name="Google Shape;5156;p92"/>
          <p:cNvPicPr preferRelativeResize="0"/>
          <p:nvPr/>
        </p:nvPicPr>
        <p:blipFill>
          <a:blip r:embed="rId2">
            <a:alphaModFix/>
          </a:blip>
          <a:stretch>
            <a:fillRect/>
          </a:stretch>
        </p:blipFill>
        <p:spPr>
          <a:xfrm>
            <a:off x="6231198" y="-724301"/>
            <a:ext cx="3540324" cy="1832000"/>
          </a:xfrm>
          <a:prstGeom prst="rect">
            <a:avLst/>
          </a:prstGeom>
          <a:noFill/>
          <a:ln>
            <a:noFill/>
          </a:ln>
        </p:spPr>
      </p:pic>
      <p:grpSp>
        <p:nvGrpSpPr>
          <p:cNvPr id="5157" name="Google Shape;5157;p92"/>
          <p:cNvGrpSpPr/>
          <p:nvPr/>
        </p:nvGrpSpPr>
        <p:grpSpPr>
          <a:xfrm flipH="1">
            <a:off x="6162988" y="0"/>
            <a:ext cx="3206325" cy="755875"/>
            <a:chOff x="-247600" y="-250950"/>
            <a:chExt cx="3206325" cy="755875"/>
          </a:xfrm>
        </p:grpSpPr>
        <p:grpSp>
          <p:nvGrpSpPr>
            <p:cNvPr id="5158" name="Google Shape;5158;p92"/>
            <p:cNvGrpSpPr/>
            <p:nvPr/>
          </p:nvGrpSpPr>
          <p:grpSpPr>
            <a:xfrm>
              <a:off x="-247600" y="182425"/>
              <a:ext cx="2968200" cy="322500"/>
              <a:chOff x="-247600" y="182425"/>
              <a:chExt cx="2968200" cy="322500"/>
            </a:xfrm>
          </p:grpSpPr>
          <p:sp>
            <p:nvSpPr>
              <p:cNvPr id="5159" name="Google Shape;5159;p9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0" name="Google Shape;5160;p9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1" name="Google Shape;5161;p9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2" name="Google Shape;5162;p9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3" name="Google Shape;5163;p9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4" name="Google Shape;5164;p9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5" name="Google Shape;5165;p9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66" name="Google Shape;5166;p92"/>
            <p:cNvGrpSpPr/>
            <p:nvPr/>
          </p:nvGrpSpPr>
          <p:grpSpPr>
            <a:xfrm>
              <a:off x="-9475" y="-250950"/>
              <a:ext cx="2968200" cy="322500"/>
              <a:chOff x="190550" y="182425"/>
              <a:chExt cx="2968200" cy="322500"/>
            </a:xfrm>
          </p:grpSpPr>
          <p:sp>
            <p:nvSpPr>
              <p:cNvPr id="5167" name="Google Shape;5167;p9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8" name="Google Shape;5168;p9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9" name="Google Shape;5169;p9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0" name="Google Shape;5170;p9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1" name="Google Shape;5171;p9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2" name="Google Shape;5172;p9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3" name="Google Shape;5173;p9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174" name="Google Shape;5174;p92"/>
          <p:cNvPicPr preferRelativeResize="0"/>
          <p:nvPr/>
        </p:nvPicPr>
        <p:blipFill>
          <a:blip r:embed="rId3">
            <a:alphaModFix/>
          </a:blip>
          <a:stretch>
            <a:fillRect/>
          </a:stretch>
        </p:blipFill>
        <p:spPr>
          <a:xfrm flipH="1" rot="10800000">
            <a:off x="-7" y="4377838"/>
            <a:ext cx="2811056" cy="765657"/>
          </a:xfrm>
          <a:prstGeom prst="rect">
            <a:avLst/>
          </a:prstGeom>
          <a:noFill/>
          <a:ln>
            <a:noFill/>
          </a:ln>
        </p:spPr>
      </p:pic>
      <p:pic>
        <p:nvPicPr>
          <p:cNvPr id="5175" name="Google Shape;5175;p92"/>
          <p:cNvPicPr preferRelativeResize="0"/>
          <p:nvPr/>
        </p:nvPicPr>
        <p:blipFill>
          <a:blip r:embed="rId4">
            <a:alphaModFix amt="80000"/>
          </a:blip>
          <a:stretch>
            <a:fillRect/>
          </a:stretch>
        </p:blipFill>
        <p:spPr>
          <a:xfrm>
            <a:off x="1054673" y="4503876"/>
            <a:ext cx="2255551" cy="501425"/>
          </a:xfrm>
          <a:prstGeom prst="rect">
            <a:avLst/>
          </a:prstGeom>
          <a:noFill/>
          <a:ln>
            <a:noFill/>
          </a:ln>
        </p:spPr>
      </p:pic>
      <p:grpSp>
        <p:nvGrpSpPr>
          <p:cNvPr id="5176" name="Google Shape;5176;p92"/>
          <p:cNvGrpSpPr/>
          <p:nvPr/>
        </p:nvGrpSpPr>
        <p:grpSpPr>
          <a:xfrm>
            <a:off x="-148900" y="4821000"/>
            <a:ext cx="2968200" cy="322500"/>
            <a:chOff x="190550" y="182425"/>
            <a:chExt cx="2968200" cy="322500"/>
          </a:xfrm>
        </p:grpSpPr>
        <p:sp>
          <p:nvSpPr>
            <p:cNvPr id="5177" name="Google Shape;5177;p9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8" name="Google Shape;5178;p9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9" name="Google Shape;5179;p9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0" name="Google Shape;5180;p9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1" name="Google Shape;5181;p9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2" name="Google Shape;5182;p9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3" name="Google Shape;5183;p9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64" name="Shape 564"/>
        <p:cNvGrpSpPr/>
        <p:nvPr/>
      </p:nvGrpSpPr>
      <p:grpSpPr>
        <a:xfrm>
          <a:off x="0" y="0"/>
          <a:ext cx="0" cy="0"/>
          <a:chOff x="0" y="0"/>
          <a:chExt cx="0" cy="0"/>
        </a:xfrm>
      </p:grpSpPr>
      <p:sp>
        <p:nvSpPr>
          <p:cNvPr id="565" name="Google Shape;565;p10"/>
          <p:cNvSpPr txBox="1"/>
          <p:nvPr>
            <p:ph type="title"/>
          </p:nvPr>
        </p:nvSpPr>
        <p:spPr>
          <a:xfrm>
            <a:off x="4786300" y="535000"/>
            <a:ext cx="3687000" cy="1436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184" name="Shape 5184"/>
        <p:cNvGrpSpPr/>
        <p:nvPr/>
      </p:nvGrpSpPr>
      <p:grpSpPr>
        <a:xfrm>
          <a:off x="0" y="0"/>
          <a:ext cx="0" cy="0"/>
          <a:chOff x="0" y="0"/>
          <a:chExt cx="0" cy="0"/>
        </a:xfrm>
      </p:grpSpPr>
      <p:sp>
        <p:nvSpPr>
          <p:cNvPr id="5185" name="Google Shape;5185;p93"/>
          <p:cNvSpPr txBox="1"/>
          <p:nvPr>
            <p:ph type="title"/>
          </p:nvPr>
        </p:nvSpPr>
        <p:spPr>
          <a:xfrm>
            <a:off x="4243600" y="1491463"/>
            <a:ext cx="4185300" cy="1360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186" name="Google Shape;5186;p93"/>
          <p:cNvSpPr txBox="1"/>
          <p:nvPr>
            <p:ph idx="1" type="body"/>
          </p:nvPr>
        </p:nvSpPr>
        <p:spPr>
          <a:xfrm>
            <a:off x="4238700" y="2699538"/>
            <a:ext cx="4185300" cy="952500"/>
          </a:xfrm>
          <a:prstGeom prst="rect">
            <a:avLst/>
          </a:prstGeom>
        </p:spPr>
        <p:txBody>
          <a:bodyPr anchorCtr="0" anchor="ctr" bIns="91425" lIns="91425" spcFirstLastPara="1" rIns="91425" wrap="square" tIns="91425">
            <a:noAutofit/>
          </a:bodyPr>
          <a:lstStyle>
            <a:lvl1pPr indent="-317500" lvl="0" marL="457200" rtl="0">
              <a:lnSpc>
                <a:spcPct val="115000"/>
              </a:lnSpc>
              <a:spcBef>
                <a:spcPts val="0"/>
              </a:spcBef>
              <a:spcAft>
                <a:spcPts val="0"/>
              </a:spcAft>
              <a:buClr>
                <a:srgbClr val="434343"/>
              </a:buClr>
              <a:buSzPts val="1400"/>
              <a:buChar char="●"/>
              <a:defRPr sz="1400"/>
            </a:lvl1pPr>
            <a:lvl2pPr indent="-317500" lvl="1" marL="914400" rtl="0">
              <a:lnSpc>
                <a:spcPct val="115000"/>
              </a:lnSpc>
              <a:spcBef>
                <a:spcPts val="0"/>
              </a:spcBef>
              <a:spcAft>
                <a:spcPts val="0"/>
              </a:spcAft>
              <a:buClr>
                <a:srgbClr val="434343"/>
              </a:buClr>
              <a:buSzPts val="1400"/>
              <a:buChar char="○"/>
              <a:defRPr>
                <a:solidFill>
                  <a:srgbClr val="434343"/>
                </a:solidFill>
              </a:defRPr>
            </a:lvl2pPr>
            <a:lvl3pPr indent="-317500" lvl="2" marL="1371600" rtl="0">
              <a:lnSpc>
                <a:spcPct val="115000"/>
              </a:lnSpc>
              <a:spcBef>
                <a:spcPts val="0"/>
              </a:spcBef>
              <a:spcAft>
                <a:spcPts val="0"/>
              </a:spcAft>
              <a:buClr>
                <a:srgbClr val="434343"/>
              </a:buClr>
              <a:buSzPts val="1400"/>
              <a:buChar char="■"/>
              <a:defRPr>
                <a:solidFill>
                  <a:srgbClr val="434343"/>
                </a:solidFill>
              </a:defRPr>
            </a:lvl3pPr>
            <a:lvl4pPr indent="-317500" lvl="3" marL="1828800" rtl="0">
              <a:lnSpc>
                <a:spcPct val="115000"/>
              </a:lnSpc>
              <a:spcBef>
                <a:spcPts val="0"/>
              </a:spcBef>
              <a:spcAft>
                <a:spcPts val="0"/>
              </a:spcAft>
              <a:buClr>
                <a:srgbClr val="434343"/>
              </a:buClr>
              <a:buSzPts val="1400"/>
              <a:buChar char="●"/>
              <a:defRPr>
                <a:solidFill>
                  <a:srgbClr val="434343"/>
                </a:solidFill>
              </a:defRPr>
            </a:lvl4pPr>
            <a:lvl5pPr indent="-317500" lvl="4" marL="2286000" rtl="0">
              <a:lnSpc>
                <a:spcPct val="115000"/>
              </a:lnSpc>
              <a:spcBef>
                <a:spcPts val="0"/>
              </a:spcBef>
              <a:spcAft>
                <a:spcPts val="0"/>
              </a:spcAft>
              <a:buClr>
                <a:srgbClr val="434343"/>
              </a:buClr>
              <a:buSzPts val="1400"/>
              <a:buChar char="○"/>
              <a:defRPr>
                <a:solidFill>
                  <a:srgbClr val="434343"/>
                </a:solidFill>
              </a:defRPr>
            </a:lvl5pPr>
            <a:lvl6pPr indent="-317500" lvl="5" marL="2743200" rtl="0">
              <a:lnSpc>
                <a:spcPct val="115000"/>
              </a:lnSpc>
              <a:spcBef>
                <a:spcPts val="0"/>
              </a:spcBef>
              <a:spcAft>
                <a:spcPts val="0"/>
              </a:spcAft>
              <a:buClr>
                <a:srgbClr val="434343"/>
              </a:buClr>
              <a:buSzPts val="1400"/>
              <a:buChar char="■"/>
              <a:defRPr>
                <a:solidFill>
                  <a:srgbClr val="434343"/>
                </a:solidFill>
              </a:defRPr>
            </a:lvl6pPr>
            <a:lvl7pPr indent="-317500" lvl="6" marL="3200400" rtl="0">
              <a:lnSpc>
                <a:spcPct val="115000"/>
              </a:lnSpc>
              <a:spcBef>
                <a:spcPts val="0"/>
              </a:spcBef>
              <a:spcAft>
                <a:spcPts val="0"/>
              </a:spcAft>
              <a:buClr>
                <a:srgbClr val="434343"/>
              </a:buClr>
              <a:buSzPts val="1400"/>
              <a:buChar char="●"/>
              <a:defRPr>
                <a:solidFill>
                  <a:srgbClr val="434343"/>
                </a:solidFill>
              </a:defRPr>
            </a:lvl7pPr>
            <a:lvl8pPr indent="-317500" lvl="7" marL="3657600" rtl="0">
              <a:lnSpc>
                <a:spcPct val="115000"/>
              </a:lnSpc>
              <a:spcBef>
                <a:spcPts val="0"/>
              </a:spcBef>
              <a:spcAft>
                <a:spcPts val="0"/>
              </a:spcAft>
              <a:buClr>
                <a:srgbClr val="434343"/>
              </a:buClr>
              <a:buSzPts val="1400"/>
              <a:buChar char="○"/>
              <a:defRPr>
                <a:solidFill>
                  <a:srgbClr val="434343"/>
                </a:solidFill>
              </a:defRPr>
            </a:lvl8pPr>
            <a:lvl9pPr indent="-317500" lvl="8" marL="4114800" rtl="0">
              <a:lnSpc>
                <a:spcPct val="115000"/>
              </a:lnSpc>
              <a:spcBef>
                <a:spcPts val="0"/>
              </a:spcBef>
              <a:spcAft>
                <a:spcPts val="0"/>
              </a:spcAft>
              <a:buClr>
                <a:srgbClr val="434343"/>
              </a:buClr>
              <a:buSzPts val="1400"/>
              <a:buChar char="■"/>
              <a:defRPr>
                <a:solidFill>
                  <a:srgbClr val="434343"/>
                </a:solidFill>
              </a:defRPr>
            </a:lvl9pPr>
          </a:lstStyle>
          <a:p/>
        </p:txBody>
      </p:sp>
      <p:pic>
        <p:nvPicPr>
          <p:cNvPr id="5187" name="Google Shape;5187;p93"/>
          <p:cNvPicPr preferRelativeResize="0"/>
          <p:nvPr/>
        </p:nvPicPr>
        <p:blipFill>
          <a:blip r:embed="rId2">
            <a:alphaModFix/>
          </a:blip>
          <a:stretch>
            <a:fillRect/>
          </a:stretch>
        </p:blipFill>
        <p:spPr>
          <a:xfrm>
            <a:off x="7092424" y="-357287"/>
            <a:ext cx="1228450" cy="1213075"/>
          </a:xfrm>
          <a:prstGeom prst="rect">
            <a:avLst/>
          </a:prstGeom>
          <a:noFill/>
          <a:ln>
            <a:noFill/>
          </a:ln>
        </p:spPr>
      </p:pic>
      <p:pic>
        <p:nvPicPr>
          <p:cNvPr id="5188" name="Google Shape;5188;p93"/>
          <p:cNvPicPr preferRelativeResize="0"/>
          <p:nvPr/>
        </p:nvPicPr>
        <p:blipFill>
          <a:blip r:embed="rId3">
            <a:alphaModFix/>
          </a:blip>
          <a:stretch>
            <a:fillRect/>
          </a:stretch>
        </p:blipFill>
        <p:spPr>
          <a:xfrm rot="-5400000">
            <a:off x="7461799" y="106886"/>
            <a:ext cx="1789121" cy="1575361"/>
          </a:xfrm>
          <a:prstGeom prst="rect">
            <a:avLst/>
          </a:prstGeom>
          <a:noFill/>
          <a:ln>
            <a:noFill/>
          </a:ln>
        </p:spPr>
      </p:pic>
      <p:grpSp>
        <p:nvGrpSpPr>
          <p:cNvPr id="5189" name="Google Shape;5189;p93"/>
          <p:cNvGrpSpPr/>
          <p:nvPr/>
        </p:nvGrpSpPr>
        <p:grpSpPr>
          <a:xfrm>
            <a:off x="7776000" y="855800"/>
            <a:ext cx="1653750" cy="755875"/>
            <a:chOff x="6858050" y="-23775"/>
            <a:chExt cx="1653750" cy="755875"/>
          </a:xfrm>
        </p:grpSpPr>
        <p:grpSp>
          <p:nvGrpSpPr>
            <p:cNvPr id="5190" name="Google Shape;5190;p93"/>
            <p:cNvGrpSpPr/>
            <p:nvPr/>
          </p:nvGrpSpPr>
          <p:grpSpPr>
            <a:xfrm flipH="1">
              <a:off x="6858050" y="409600"/>
              <a:ext cx="1653750" cy="322500"/>
              <a:chOff x="628700" y="182425"/>
              <a:chExt cx="1653750" cy="322500"/>
            </a:xfrm>
          </p:grpSpPr>
          <p:sp>
            <p:nvSpPr>
              <p:cNvPr id="5191" name="Google Shape;5191;p9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2" name="Google Shape;5192;p9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3" name="Google Shape;5193;p9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4" name="Google Shape;5194;p9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95" name="Google Shape;5195;p93"/>
            <p:cNvGrpSpPr/>
            <p:nvPr/>
          </p:nvGrpSpPr>
          <p:grpSpPr>
            <a:xfrm flipH="1">
              <a:off x="7077125" y="-23775"/>
              <a:ext cx="1215600" cy="322500"/>
              <a:chOff x="628700" y="182425"/>
              <a:chExt cx="1215600" cy="322500"/>
            </a:xfrm>
          </p:grpSpPr>
          <p:sp>
            <p:nvSpPr>
              <p:cNvPr id="5196" name="Google Shape;5196;p9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7" name="Google Shape;5197;p9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8" name="Google Shape;5198;p9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199" name="Google Shape;5199;p93"/>
          <p:cNvGrpSpPr/>
          <p:nvPr/>
        </p:nvGrpSpPr>
        <p:grpSpPr>
          <a:xfrm>
            <a:off x="6858050" y="71475"/>
            <a:ext cx="2124325" cy="755875"/>
            <a:chOff x="6858050" y="71475"/>
            <a:chExt cx="2124325" cy="755875"/>
          </a:xfrm>
        </p:grpSpPr>
        <p:grpSp>
          <p:nvGrpSpPr>
            <p:cNvPr id="5200" name="Google Shape;5200;p93"/>
            <p:cNvGrpSpPr/>
            <p:nvPr/>
          </p:nvGrpSpPr>
          <p:grpSpPr>
            <a:xfrm>
              <a:off x="6858050" y="71475"/>
              <a:ext cx="1653750" cy="755875"/>
              <a:chOff x="6858050" y="-23775"/>
              <a:chExt cx="1653750" cy="755875"/>
            </a:xfrm>
          </p:grpSpPr>
          <p:grpSp>
            <p:nvGrpSpPr>
              <p:cNvPr id="5201" name="Google Shape;5201;p93"/>
              <p:cNvGrpSpPr/>
              <p:nvPr/>
            </p:nvGrpSpPr>
            <p:grpSpPr>
              <a:xfrm flipH="1">
                <a:off x="6858050" y="409600"/>
                <a:ext cx="1653750" cy="322500"/>
                <a:chOff x="628700" y="182425"/>
                <a:chExt cx="1653750" cy="322500"/>
              </a:xfrm>
            </p:grpSpPr>
            <p:sp>
              <p:nvSpPr>
                <p:cNvPr id="5202" name="Google Shape;5202;p9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3" name="Google Shape;5203;p9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4" name="Google Shape;5204;p9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5" name="Google Shape;5205;p9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06" name="Google Shape;5206;p93"/>
              <p:cNvGrpSpPr/>
              <p:nvPr/>
            </p:nvGrpSpPr>
            <p:grpSpPr>
              <a:xfrm flipH="1">
                <a:off x="7077125" y="-23775"/>
                <a:ext cx="1215600" cy="322500"/>
                <a:chOff x="628700" y="182425"/>
                <a:chExt cx="1215600" cy="322500"/>
              </a:xfrm>
            </p:grpSpPr>
            <p:sp>
              <p:nvSpPr>
                <p:cNvPr id="5207" name="Google Shape;5207;p9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8" name="Google Shape;5208;p9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9" name="Google Shape;5209;p9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210" name="Google Shape;5210;p93"/>
            <p:cNvGrpSpPr/>
            <p:nvPr/>
          </p:nvGrpSpPr>
          <p:grpSpPr>
            <a:xfrm>
              <a:off x="8424000" y="71475"/>
              <a:ext cx="558375" cy="755875"/>
              <a:chOff x="7953425" y="-23775"/>
              <a:chExt cx="558375" cy="755875"/>
            </a:xfrm>
          </p:grpSpPr>
          <p:sp>
            <p:nvSpPr>
              <p:cNvPr id="5211" name="Google Shape;5211;p93"/>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2" name="Google Shape;5212;p93"/>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213" name="Google Shape;5213;p93"/>
          <p:cNvPicPr preferRelativeResize="0"/>
          <p:nvPr/>
        </p:nvPicPr>
        <p:blipFill rotWithShape="1">
          <a:blip r:embed="rId4">
            <a:alphaModFix/>
          </a:blip>
          <a:srcRect b="0" l="0" r="0" t="13081"/>
          <a:stretch/>
        </p:blipFill>
        <p:spPr>
          <a:xfrm rot="10800000">
            <a:off x="50" y="682700"/>
            <a:ext cx="9144000" cy="4470325"/>
          </a:xfrm>
          <a:prstGeom prst="rect">
            <a:avLst/>
          </a:prstGeom>
          <a:noFill/>
          <a:ln>
            <a:noFill/>
          </a:ln>
        </p:spPr>
      </p:pic>
      <p:grpSp>
        <p:nvGrpSpPr>
          <p:cNvPr id="5214" name="Google Shape;5214;p93"/>
          <p:cNvGrpSpPr/>
          <p:nvPr/>
        </p:nvGrpSpPr>
        <p:grpSpPr>
          <a:xfrm>
            <a:off x="4470825" y="3420825"/>
            <a:ext cx="4958925" cy="1722675"/>
            <a:chOff x="4387888" y="3520850"/>
            <a:chExt cx="4958925" cy="1722675"/>
          </a:xfrm>
        </p:grpSpPr>
        <p:grpSp>
          <p:nvGrpSpPr>
            <p:cNvPr id="5215" name="Google Shape;5215;p93"/>
            <p:cNvGrpSpPr/>
            <p:nvPr/>
          </p:nvGrpSpPr>
          <p:grpSpPr>
            <a:xfrm flipH="1">
              <a:off x="4549813" y="4921025"/>
              <a:ext cx="4720800" cy="322500"/>
              <a:chOff x="190550" y="182425"/>
              <a:chExt cx="4720800" cy="322500"/>
            </a:xfrm>
          </p:grpSpPr>
          <p:sp>
            <p:nvSpPr>
              <p:cNvPr id="5216" name="Google Shape;5216;p9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7" name="Google Shape;5217;p9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8" name="Google Shape;5218;p9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9" name="Google Shape;5219;p9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0" name="Google Shape;5220;p9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1" name="Google Shape;5221;p9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2" name="Google Shape;5222;p9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3" name="Google Shape;5223;p9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4" name="Google Shape;5224;p9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5" name="Google Shape;5225;p9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6" name="Google Shape;5226;p9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27" name="Google Shape;5227;p93"/>
            <p:cNvGrpSpPr/>
            <p:nvPr/>
          </p:nvGrpSpPr>
          <p:grpSpPr>
            <a:xfrm flipH="1">
              <a:off x="5940463" y="3987575"/>
              <a:ext cx="3406350" cy="322500"/>
              <a:chOff x="-247600" y="182425"/>
              <a:chExt cx="3406350" cy="322500"/>
            </a:xfrm>
          </p:grpSpPr>
          <p:sp>
            <p:nvSpPr>
              <p:cNvPr id="5228" name="Google Shape;5228;p9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9" name="Google Shape;5229;p9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0" name="Google Shape;5230;p9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1" name="Google Shape;5231;p9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2" name="Google Shape;5232;p9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3" name="Google Shape;5233;p9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4" name="Google Shape;5234;p9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5" name="Google Shape;5235;p9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36" name="Google Shape;5236;p93"/>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37" name="Google Shape;5237;p93"/>
            <p:cNvGrpSpPr/>
            <p:nvPr/>
          </p:nvGrpSpPr>
          <p:grpSpPr>
            <a:xfrm flipH="1">
              <a:off x="4387888" y="4454300"/>
              <a:ext cx="4720800" cy="322500"/>
              <a:chOff x="190550" y="182425"/>
              <a:chExt cx="4720800" cy="322500"/>
            </a:xfrm>
          </p:grpSpPr>
          <p:sp>
            <p:nvSpPr>
              <p:cNvPr id="5238" name="Google Shape;5238;p9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9" name="Google Shape;5239;p9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0" name="Google Shape;5240;p9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1" name="Google Shape;5241;p9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2" name="Google Shape;5242;p9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3" name="Google Shape;5243;p9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4" name="Google Shape;5244;p9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5" name="Google Shape;5245;p9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6" name="Google Shape;5246;p9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7" name="Google Shape;5247;p9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8" name="Google Shape;5248;p9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249" name="Shape 5249"/>
        <p:cNvGrpSpPr/>
        <p:nvPr/>
      </p:nvGrpSpPr>
      <p:grpSpPr>
        <a:xfrm>
          <a:off x="0" y="0"/>
          <a:ext cx="0" cy="0"/>
          <a:chOff x="0" y="0"/>
          <a:chExt cx="0" cy="0"/>
        </a:xfrm>
      </p:grpSpPr>
      <p:sp>
        <p:nvSpPr>
          <p:cNvPr id="5250" name="Google Shape;5250;p94"/>
          <p:cNvSpPr txBox="1"/>
          <p:nvPr>
            <p:ph type="title"/>
          </p:nvPr>
        </p:nvSpPr>
        <p:spPr>
          <a:xfrm>
            <a:off x="1873725" y="1099050"/>
            <a:ext cx="5336700" cy="2945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8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pic>
        <p:nvPicPr>
          <p:cNvPr id="5251" name="Google Shape;5251;p94"/>
          <p:cNvPicPr preferRelativeResize="0"/>
          <p:nvPr/>
        </p:nvPicPr>
        <p:blipFill rotWithShape="1">
          <a:blip r:embed="rId2">
            <a:alphaModFix/>
          </a:blip>
          <a:srcRect b="0" l="0" r="0" t="9008"/>
          <a:stretch/>
        </p:blipFill>
        <p:spPr>
          <a:xfrm flipH="1" rot="10800000">
            <a:off x="0" y="482674"/>
            <a:ext cx="9144000" cy="4679875"/>
          </a:xfrm>
          <a:prstGeom prst="rect">
            <a:avLst/>
          </a:prstGeom>
          <a:noFill/>
          <a:ln>
            <a:noFill/>
          </a:ln>
        </p:spPr>
      </p:pic>
      <p:pic>
        <p:nvPicPr>
          <p:cNvPr id="5252" name="Google Shape;5252;p94"/>
          <p:cNvPicPr preferRelativeResize="0"/>
          <p:nvPr/>
        </p:nvPicPr>
        <p:blipFill rotWithShape="1">
          <a:blip r:embed="rId3">
            <a:alphaModFix/>
          </a:blip>
          <a:srcRect b="0" l="0" r="0" t="3400"/>
          <a:stretch/>
        </p:blipFill>
        <p:spPr>
          <a:xfrm flipH="1">
            <a:off x="125" y="0"/>
            <a:ext cx="9144000" cy="4968751"/>
          </a:xfrm>
          <a:prstGeom prst="rect">
            <a:avLst/>
          </a:prstGeom>
          <a:noFill/>
          <a:ln>
            <a:noFill/>
          </a:ln>
        </p:spPr>
      </p:pic>
      <p:grpSp>
        <p:nvGrpSpPr>
          <p:cNvPr id="5253" name="Google Shape;5253;p94"/>
          <p:cNvGrpSpPr/>
          <p:nvPr/>
        </p:nvGrpSpPr>
        <p:grpSpPr>
          <a:xfrm flipH="1">
            <a:off x="-225100" y="3420825"/>
            <a:ext cx="4958925" cy="1722675"/>
            <a:chOff x="4387888" y="3520850"/>
            <a:chExt cx="4958925" cy="1722675"/>
          </a:xfrm>
        </p:grpSpPr>
        <p:grpSp>
          <p:nvGrpSpPr>
            <p:cNvPr id="5254" name="Google Shape;5254;p94"/>
            <p:cNvGrpSpPr/>
            <p:nvPr/>
          </p:nvGrpSpPr>
          <p:grpSpPr>
            <a:xfrm flipH="1">
              <a:off x="4549813" y="4921025"/>
              <a:ext cx="4720800" cy="322500"/>
              <a:chOff x="190550" y="182425"/>
              <a:chExt cx="4720800" cy="322500"/>
            </a:xfrm>
          </p:grpSpPr>
          <p:sp>
            <p:nvSpPr>
              <p:cNvPr id="5255" name="Google Shape;5255;p9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6" name="Google Shape;5256;p9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7" name="Google Shape;5257;p9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8" name="Google Shape;5258;p9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9" name="Google Shape;5259;p9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0" name="Google Shape;5260;p9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1" name="Google Shape;5261;p9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2" name="Google Shape;5262;p9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3" name="Google Shape;5263;p9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4" name="Google Shape;5264;p9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5" name="Google Shape;5265;p9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66" name="Google Shape;5266;p94"/>
            <p:cNvGrpSpPr/>
            <p:nvPr/>
          </p:nvGrpSpPr>
          <p:grpSpPr>
            <a:xfrm flipH="1">
              <a:off x="5940463" y="3987575"/>
              <a:ext cx="3406350" cy="322500"/>
              <a:chOff x="-247600" y="182425"/>
              <a:chExt cx="3406350" cy="322500"/>
            </a:xfrm>
          </p:grpSpPr>
          <p:sp>
            <p:nvSpPr>
              <p:cNvPr id="5267" name="Google Shape;5267;p9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8" name="Google Shape;5268;p9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9" name="Google Shape;5269;p9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0" name="Google Shape;5270;p9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1" name="Google Shape;5271;p9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2" name="Google Shape;5272;p9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3" name="Google Shape;5273;p9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4" name="Google Shape;5274;p9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75" name="Google Shape;5275;p94"/>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76" name="Google Shape;5276;p94"/>
            <p:cNvGrpSpPr/>
            <p:nvPr/>
          </p:nvGrpSpPr>
          <p:grpSpPr>
            <a:xfrm flipH="1">
              <a:off x="4387888" y="4454300"/>
              <a:ext cx="4720800" cy="322500"/>
              <a:chOff x="190550" y="182425"/>
              <a:chExt cx="4720800" cy="322500"/>
            </a:xfrm>
          </p:grpSpPr>
          <p:sp>
            <p:nvSpPr>
              <p:cNvPr id="5277" name="Google Shape;5277;p9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8" name="Google Shape;5278;p9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9" name="Google Shape;5279;p9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0" name="Google Shape;5280;p9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1" name="Google Shape;5281;p9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2" name="Google Shape;5282;p9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3" name="Google Shape;5283;p9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4" name="Google Shape;5284;p9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5" name="Google Shape;5285;p9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6" name="Google Shape;5286;p9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7" name="Google Shape;5287;p9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288" name="Google Shape;5288;p94"/>
          <p:cNvGrpSpPr/>
          <p:nvPr/>
        </p:nvGrpSpPr>
        <p:grpSpPr>
          <a:xfrm flipH="1">
            <a:off x="4210363" y="0"/>
            <a:ext cx="5158950" cy="1655975"/>
            <a:chOff x="-247600" y="-250950"/>
            <a:chExt cx="5158950" cy="1655975"/>
          </a:xfrm>
        </p:grpSpPr>
        <p:grpSp>
          <p:nvGrpSpPr>
            <p:cNvPr id="5289" name="Google Shape;5289;p94"/>
            <p:cNvGrpSpPr/>
            <p:nvPr/>
          </p:nvGrpSpPr>
          <p:grpSpPr>
            <a:xfrm>
              <a:off x="-247600" y="182425"/>
              <a:ext cx="5158950" cy="322500"/>
              <a:chOff x="-247600" y="182425"/>
              <a:chExt cx="5158950" cy="322500"/>
            </a:xfrm>
          </p:grpSpPr>
          <p:sp>
            <p:nvSpPr>
              <p:cNvPr id="5290" name="Google Shape;5290;p9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1" name="Google Shape;5291;p9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2" name="Google Shape;5292;p9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3" name="Google Shape;5293;p9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4" name="Google Shape;5294;p9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5" name="Google Shape;5295;p9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6" name="Google Shape;5296;p9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7" name="Google Shape;5297;p9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8" name="Google Shape;5298;p9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9" name="Google Shape;5299;p9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0" name="Google Shape;5300;p9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1" name="Google Shape;5301;p9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02" name="Google Shape;5302;p94"/>
            <p:cNvGrpSpPr/>
            <p:nvPr/>
          </p:nvGrpSpPr>
          <p:grpSpPr>
            <a:xfrm>
              <a:off x="-9475" y="-250950"/>
              <a:ext cx="4720800" cy="322500"/>
              <a:chOff x="190550" y="182425"/>
              <a:chExt cx="4720800" cy="322500"/>
            </a:xfrm>
          </p:grpSpPr>
          <p:sp>
            <p:nvSpPr>
              <p:cNvPr id="5303" name="Google Shape;5303;p9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4" name="Google Shape;5304;p9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5" name="Google Shape;5305;p9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6" name="Google Shape;5306;p9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7" name="Google Shape;5307;p9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8" name="Google Shape;5308;p9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9" name="Google Shape;5309;p9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0" name="Google Shape;5310;p9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1" name="Google Shape;5311;p9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2" name="Google Shape;5312;p9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3" name="Google Shape;5313;p9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14" name="Google Shape;5314;p94"/>
            <p:cNvGrpSpPr/>
            <p:nvPr/>
          </p:nvGrpSpPr>
          <p:grpSpPr>
            <a:xfrm>
              <a:off x="-247600" y="1082525"/>
              <a:ext cx="3844500" cy="322500"/>
              <a:chOff x="-247600" y="182425"/>
              <a:chExt cx="3844500" cy="322500"/>
            </a:xfrm>
          </p:grpSpPr>
          <p:sp>
            <p:nvSpPr>
              <p:cNvPr id="5315" name="Google Shape;5315;p9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6" name="Google Shape;5316;p9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7" name="Google Shape;5317;p9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8" name="Google Shape;5318;p9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9" name="Google Shape;5319;p9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0" name="Google Shape;5320;p9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1" name="Google Shape;5321;p9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2" name="Google Shape;5322;p9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3" name="Google Shape;5323;p9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24" name="Google Shape;5324;p94"/>
            <p:cNvGrpSpPr/>
            <p:nvPr/>
          </p:nvGrpSpPr>
          <p:grpSpPr>
            <a:xfrm>
              <a:off x="-9475" y="649150"/>
              <a:ext cx="4720800" cy="322500"/>
              <a:chOff x="190550" y="182425"/>
              <a:chExt cx="4720800" cy="322500"/>
            </a:xfrm>
          </p:grpSpPr>
          <p:sp>
            <p:nvSpPr>
              <p:cNvPr id="5325" name="Google Shape;5325;p9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6" name="Google Shape;5326;p9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7" name="Google Shape;5327;p9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8" name="Google Shape;5328;p9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9" name="Google Shape;5329;p9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0" name="Google Shape;5330;p9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1" name="Google Shape;5331;p9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2" name="Google Shape;5332;p9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3" name="Google Shape;5333;p9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4" name="Google Shape;5334;p9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5" name="Google Shape;5335;p9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36" name="Shape 5336"/>
        <p:cNvGrpSpPr/>
        <p:nvPr/>
      </p:nvGrpSpPr>
      <p:grpSpPr>
        <a:xfrm>
          <a:off x="0" y="0"/>
          <a:ext cx="0" cy="0"/>
          <a:chOff x="0" y="0"/>
          <a:chExt cx="0" cy="0"/>
        </a:xfrm>
      </p:grpSpPr>
      <p:sp>
        <p:nvSpPr>
          <p:cNvPr id="5337" name="Google Shape;5337;p95"/>
          <p:cNvSpPr txBox="1"/>
          <p:nvPr>
            <p:ph type="title"/>
          </p:nvPr>
        </p:nvSpPr>
        <p:spPr>
          <a:xfrm>
            <a:off x="2571950" y="1768788"/>
            <a:ext cx="40002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338" name="Google Shape;5338;p95"/>
          <p:cNvSpPr txBox="1"/>
          <p:nvPr>
            <p:ph idx="1" type="subTitle"/>
          </p:nvPr>
        </p:nvSpPr>
        <p:spPr>
          <a:xfrm>
            <a:off x="2241550" y="2558213"/>
            <a:ext cx="4661100" cy="110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5339" name="Google Shape;5339;p95"/>
          <p:cNvPicPr preferRelativeResize="0"/>
          <p:nvPr/>
        </p:nvPicPr>
        <p:blipFill rotWithShape="1">
          <a:blip r:embed="rId2">
            <a:alphaModFix/>
          </a:blip>
          <a:srcRect b="0" l="0" r="0" t="3400"/>
          <a:stretch/>
        </p:blipFill>
        <p:spPr>
          <a:xfrm flipH="1">
            <a:off x="125" y="0"/>
            <a:ext cx="9144000" cy="4968751"/>
          </a:xfrm>
          <a:prstGeom prst="rect">
            <a:avLst/>
          </a:prstGeom>
          <a:noFill/>
          <a:ln>
            <a:noFill/>
          </a:ln>
        </p:spPr>
      </p:pic>
      <p:pic>
        <p:nvPicPr>
          <p:cNvPr id="5340" name="Google Shape;5340;p95"/>
          <p:cNvPicPr preferRelativeResize="0"/>
          <p:nvPr/>
        </p:nvPicPr>
        <p:blipFill rotWithShape="1">
          <a:blip r:embed="rId3">
            <a:alphaModFix/>
          </a:blip>
          <a:srcRect b="0" l="0" r="0" t="9008"/>
          <a:stretch/>
        </p:blipFill>
        <p:spPr>
          <a:xfrm flipH="1" rot="10800000">
            <a:off x="0" y="482674"/>
            <a:ext cx="9144000" cy="4679875"/>
          </a:xfrm>
          <a:prstGeom prst="rect">
            <a:avLst/>
          </a:prstGeom>
          <a:noFill/>
          <a:ln>
            <a:noFill/>
          </a:ln>
        </p:spPr>
      </p:pic>
      <p:grpSp>
        <p:nvGrpSpPr>
          <p:cNvPr id="5341" name="Google Shape;5341;p95"/>
          <p:cNvGrpSpPr/>
          <p:nvPr/>
        </p:nvGrpSpPr>
        <p:grpSpPr>
          <a:xfrm flipH="1">
            <a:off x="-225100" y="3420825"/>
            <a:ext cx="4958925" cy="1722675"/>
            <a:chOff x="4387888" y="3520850"/>
            <a:chExt cx="4958925" cy="1722675"/>
          </a:xfrm>
        </p:grpSpPr>
        <p:grpSp>
          <p:nvGrpSpPr>
            <p:cNvPr id="5342" name="Google Shape;5342;p95"/>
            <p:cNvGrpSpPr/>
            <p:nvPr/>
          </p:nvGrpSpPr>
          <p:grpSpPr>
            <a:xfrm flipH="1">
              <a:off x="4549813" y="4921025"/>
              <a:ext cx="4720800" cy="322500"/>
              <a:chOff x="190550" y="182425"/>
              <a:chExt cx="4720800" cy="322500"/>
            </a:xfrm>
          </p:grpSpPr>
          <p:sp>
            <p:nvSpPr>
              <p:cNvPr id="5343" name="Google Shape;5343;p9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4" name="Google Shape;5344;p9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5" name="Google Shape;5345;p9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6" name="Google Shape;5346;p9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7" name="Google Shape;5347;p9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8" name="Google Shape;5348;p9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9" name="Google Shape;5349;p9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0" name="Google Shape;5350;p9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1" name="Google Shape;5351;p9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2" name="Google Shape;5352;p9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3" name="Google Shape;5353;p9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54" name="Google Shape;5354;p95"/>
            <p:cNvGrpSpPr/>
            <p:nvPr/>
          </p:nvGrpSpPr>
          <p:grpSpPr>
            <a:xfrm flipH="1">
              <a:off x="5940463" y="3987575"/>
              <a:ext cx="3406350" cy="322500"/>
              <a:chOff x="-247600" y="182425"/>
              <a:chExt cx="3406350" cy="322500"/>
            </a:xfrm>
          </p:grpSpPr>
          <p:sp>
            <p:nvSpPr>
              <p:cNvPr id="5355" name="Google Shape;5355;p9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6" name="Google Shape;5356;p9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7" name="Google Shape;5357;p9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8" name="Google Shape;5358;p9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9" name="Google Shape;5359;p9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0" name="Google Shape;5360;p9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1" name="Google Shape;5361;p9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2" name="Google Shape;5362;p9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63" name="Google Shape;5363;p95"/>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64" name="Google Shape;5364;p95"/>
            <p:cNvGrpSpPr/>
            <p:nvPr/>
          </p:nvGrpSpPr>
          <p:grpSpPr>
            <a:xfrm flipH="1">
              <a:off x="4387888" y="4454300"/>
              <a:ext cx="4720800" cy="322500"/>
              <a:chOff x="190550" y="182425"/>
              <a:chExt cx="4720800" cy="322500"/>
            </a:xfrm>
          </p:grpSpPr>
          <p:sp>
            <p:nvSpPr>
              <p:cNvPr id="5365" name="Google Shape;5365;p9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6" name="Google Shape;5366;p9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7" name="Google Shape;5367;p9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8" name="Google Shape;5368;p9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9" name="Google Shape;5369;p9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0" name="Google Shape;5370;p9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1" name="Google Shape;5371;p9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2" name="Google Shape;5372;p9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3" name="Google Shape;5373;p9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4" name="Google Shape;5374;p9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5" name="Google Shape;5375;p9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376" name="Google Shape;5376;p95"/>
          <p:cNvGrpSpPr/>
          <p:nvPr/>
        </p:nvGrpSpPr>
        <p:grpSpPr>
          <a:xfrm flipH="1">
            <a:off x="4210363" y="0"/>
            <a:ext cx="5158950" cy="1655975"/>
            <a:chOff x="-247600" y="-250950"/>
            <a:chExt cx="5158950" cy="1655975"/>
          </a:xfrm>
        </p:grpSpPr>
        <p:grpSp>
          <p:nvGrpSpPr>
            <p:cNvPr id="5377" name="Google Shape;5377;p95"/>
            <p:cNvGrpSpPr/>
            <p:nvPr/>
          </p:nvGrpSpPr>
          <p:grpSpPr>
            <a:xfrm>
              <a:off x="-247600" y="182425"/>
              <a:ext cx="5158950" cy="322500"/>
              <a:chOff x="-247600" y="182425"/>
              <a:chExt cx="5158950" cy="322500"/>
            </a:xfrm>
          </p:grpSpPr>
          <p:sp>
            <p:nvSpPr>
              <p:cNvPr id="5378" name="Google Shape;5378;p9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9" name="Google Shape;5379;p9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0" name="Google Shape;5380;p9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1" name="Google Shape;5381;p9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2" name="Google Shape;5382;p9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3" name="Google Shape;5383;p9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4" name="Google Shape;5384;p9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5" name="Google Shape;5385;p9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6" name="Google Shape;5386;p9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7" name="Google Shape;5387;p9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8" name="Google Shape;5388;p9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9" name="Google Shape;5389;p9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90" name="Google Shape;5390;p95"/>
            <p:cNvGrpSpPr/>
            <p:nvPr/>
          </p:nvGrpSpPr>
          <p:grpSpPr>
            <a:xfrm>
              <a:off x="-9475" y="-250950"/>
              <a:ext cx="4720800" cy="322500"/>
              <a:chOff x="190550" y="182425"/>
              <a:chExt cx="4720800" cy="322500"/>
            </a:xfrm>
          </p:grpSpPr>
          <p:sp>
            <p:nvSpPr>
              <p:cNvPr id="5391" name="Google Shape;5391;p9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2" name="Google Shape;5392;p9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3" name="Google Shape;5393;p9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4" name="Google Shape;5394;p9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5" name="Google Shape;5395;p9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6" name="Google Shape;5396;p9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7" name="Google Shape;5397;p9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8" name="Google Shape;5398;p9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9" name="Google Shape;5399;p9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0" name="Google Shape;5400;p9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1" name="Google Shape;5401;p9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02" name="Google Shape;5402;p95"/>
            <p:cNvGrpSpPr/>
            <p:nvPr/>
          </p:nvGrpSpPr>
          <p:grpSpPr>
            <a:xfrm>
              <a:off x="-247600" y="1082525"/>
              <a:ext cx="3844500" cy="322500"/>
              <a:chOff x="-247600" y="182425"/>
              <a:chExt cx="3844500" cy="322500"/>
            </a:xfrm>
          </p:grpSpPr>
          <p:sp>
            <p:nvSpPr>
              <p:cNvPr id="5403" name="Google Shape;5403;p9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4" name="Google Shape;5404;p9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5" name="Google Shape;5405;p9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6" name="Google Shape;5406;p9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7" name="Google Shape;5407;p9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8" name="Google Shape;5408;p9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9" name="Google Shape;5409;p9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0" name="Google Shape;5410;p9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1" name="Google Shape;5411;p9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12" name="Google Shape;5412;p95"/>
            <p:cNvGrpSpPr/>
            <p:nvPr/>
          </p:nvGrpSpPr>
          <p:grpSpPr>
            <a:xfrm>
              <a:off x="-9475" y="649150"/>
              <a:ext cx="4720800" cy="322500"/>
              <a:chOff x="190550" y="182425"/>
              <a:chExt cx="4720800" cy="322500"/>
            </a:xfrm>
          </p:grpSpPr>
          <p:sp>
            <p:nvSpPr>
              <p:cNvPr id="5413" name="Google Shape;5413;p9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4" name="Google Shape;5414;p9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5" name="Google Shape;5415;p9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6" name="Google Shape;5416;p9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7" name="Google Shape;5417;p9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8" name="Google Shape;5418;p9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9" name="Google Shape;5419;p9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0" name="Google Shape;5420;p9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1" name="Google Shape;5421;p9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2" name="Google Shape;5422;p9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3" name="Google Shape;5423;p9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424" name="Shape 5424"/>
        <p:cNvGrpSpPr/>
        <p:nvPr/>
      </p:nvGrpSpPr>
      <p:grpSpPr>
        <a:xfrm>
          <a:off x="0" y="0"/>
          <a:ext cx="0" cy="0"/>
          <a:chOff x="0" y="0"/>
          <a:chExt cx="0" cy="0"/>
        </a:xfrm>
      </p:grpSpPr>
      <p:sp>
        <p:nvSpPr>
          <p:cNvPr id="5425" name="Google Shape;5425;p96"/>
          <p:cNvSpPr txBox="1"/>
          <p:nvPr>
            <p:ph type="title"/>
          </p:nvPr>
        </p:nvSpPr>
        <p:spPr>
          <a:xfrm>
            <a:off x="4786300" y="535000"/>
            <a:ext cx="3687000" cy="1436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426" name="Shape 5426"/>
        <p:cNvGrpSpPr/>
        <p:nvPr/>
      </p:nvGrpSpPr>
      <p:grpSpPr>
        <a:xfrm>
          <a:off x="0" y="0"/>
          <a:ext cx="0" cy="0"/>
          <a:chOff x="0" y="0"/>
          <a:chExt cx="0" cy="0"/>
        </a:xfrm>
      </p:grpSpPr>
      <p:sp>
        <p:nvSpPr>
          <p:cNvPr id="5427" name="Google Shape;5427;p97"/>
          <p:cNvSpPr txBox="1"/>
          <p:nvPr>
            <p:ph hasCustomPrompt="1" type="title"/>
          </p:nvPr>
        </p:nvSpPr>
        <p:spPr>
          <a:xfrm>
            <a:off x="1686050" y="1453100"/>
            <a:ext cx="5772000" cy="1511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9600"/>
              <a:buNone/>
              <a:defRPr sz="9600">
                <a:solidFill>
                  <a:schemeClr val="accent1"/>
                </a:solidFill>
              </a:defRPr>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5428" name="Google Shape;5428;p97"/>
          <p:cNvSpPr txBox="1"/>
          <p:nvPr>
            <p:ph idx="1" type="subTitle"/>
          </p:nvPr>
        </p:nvSpPr>
        <p:spPr>
          <a:xfrm>
            <a:off x="1685975" y="2917163"/>
            <a:ext cx="5772000" cy="36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pic>
        <p:nvPicPr>
          <p:cNvPr id="5429" name="Google Shape;5429;p97"/>
          <p:cNvPicPr preferRelativeResize="0"/>
          <p:nvPr/>
        </p:nvPicPr>
        <p:blipFill>
          <a:blip r:embed="rId2">
            <a:alphaModFix/>
          </a:blip>
          <a:stretch>
            <a:fillRect/>
          </a:stretch>
        </p:blipFill>
        <p:spPr>
          <a:xfrm>
            <a:off x="50" y="0"/>
            <a:ext cx="9144000" cy="5143500"/>
          </a:xfrm>
          <a:prstGeom prst="rect">
            <a:avLst/>
          </a:prstGeom>
          <a:noFill/>
          <a:ln>
            <a:noFill/>
          </a:ln>
        </p:spPr>
      </p:pic>
      <p:pic>
        <p:nvPicPr>
          <p:cNvPr id="5430" name="Google Shape;5430;p97"/>
          <p:cNvPicPr preferRelativeResize="0"/>
          <p:nvPr/>
        </p:nvPicPr>
        <p:blipFill>
          <a:blip r:embed="rId3">
            <a:alphaModFix/>
          </a:blip>
          <a:stretch>
            <a:fillRect/>
          </a:stretch>
        </p:blipFill>
        <p:spPr>
          <a:xfrm rot="-478841">
            <a:off x="-1055653" y="-853775"/>
            <a:ext cx="4507843" cy="2861626"/>
          </a:xfrm>
          <a:prstGeom prst="rect">
            <a:avLst/>
          </a:prstGeom>
          <a:noFill/>
          <a:ln>
            <a:noFill/>
          </a:ln>
        </p:spPr>
      </p:pic>
      <p:pic>
        <p:nvPicPr>
          <p:cNvPr id="5431" name="Google Shape;5431;p97"/>
          <p:cNvPicPr preferRelativeResize="0"/>
          <p:nvPr/>
        </p:nvPicPr>
        <p:blipFill>
          <a:blip r:embed="rId4">
            <a:alphaModFix amt="89000"/>
          </a:blip>
          <a:stretch>
            <a:fillRect/>
          </a:stretch>
        </p:blipFill>
        <p:spPr>
          <a:xfrm>
            <a:off x="-182102" y="1504951"/>
            <a:ext cx="2190076" cy="486875"/>
          </a:xfrm>
          <a:prstGeom prst="rect">
            <a:avLst/>
          </a:prstGeom>
          <a:noFill/>
          <a:ln>
            <a:noFill/>
          </a:ln>
        </p:spPr>
      </p:pic>
      <p:grpSp>
        <p:nvGrpSpPr>
          <p:cNvPr id="5432" name="Google Shape;5432;p97"/>
          <p:cNvGrpSpPr/>
          <p:nvPr/>
        </p:nvGrpSpPr>
        <p:grpSpPr>
          <a:xfrm>
            <a:off x="-247600" y="-250950"/>
            <a:ext cx="5158950" cy="1655975"/>
            <a:chOff x="-247600" y="-250950"/>
            <a:chExt cx="5158950" cy="1655975"/>
          </a:xfrm>
        </p:grpSpPr>
        <p:grpSp>
          <p:nvGrpSpPr>
            <p:cNvPr id="5433" name="Google Shape;5433;p97"/>
            <p:cNvGrpSpPr/>
            <p:nvPr/>
          </p:nvGrpSpPr>
          <p:grpSpPr>
            <a:xfrm>
              <a:off x="-247600" y="182425"/>
              <a:ext cx="5158950" cy="322500"/>
              <a:chOff x="-247600" y="182425"/>
              <a:chExt cx="5158950" cy="322500"/>
            </a:xfrm>
          </p:grpSpPr>
          <p:sp>
            <p:nvSpPr>
              <p:cNvPr id="5434" name="Google Shape;5434;p9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5" name="Google Shape;5435;p9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6" name="Google Shape;5436;p9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7" name="Google Shape;5437;p9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8" name="Google Shape;5438;p9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9" name="Google Shape;5439;p9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0" name="Google Shape;5440;p9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1" name="Google Shape;5441;p9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2" name="Google Shape;5442;p9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3" name="Google Shape;5443;p9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4" name="Google Shape;5444;p9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5" name="Google Shape;5445;p9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46" name="Google Shape;5446;p97"/>
            <p:cNvGrpSpPr/>
            <p:nvPr/>
          </p:nvGrpSpPr>
          <p:grpSpPr>
            <a:xfrm>
              <a:off x="-9475" y="-250950"/>
              <a:ext cx="4720800" cy="322500"/>
              <a:chOff x="190550" y="182425"/>
              <a:chExt cx="4720800" cy="322500"/>
            </a:xfrm>
          </p:grpSpPr>
          <p:sp>
            <p:nvSpPr>
              <p:cNvPr id="5447" name="Google Shape;5447;p9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8" name="Google Shape;5448;p9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9" name="Google Shape;5449;p9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0" name="Google Shape;5450;p9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1" name="Google Shape;5451;p9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2" name="Google Shape;5452;p9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3" name="Google Shape;5453;p9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4" name="Google Shape;5454;p9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5" name="Google Shape;5455;p9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6" name="Google Shape;5456;p9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7" name="Google Shape;5457;p9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58" name="Google Shape;5458;p97"/>
            <p:cNvGrpSpPr/>
            <p:nvPr/>
          </p:nvGrpSpPr>
          <p:grpSpPr>
            <a:xfrm>
              <a:off x="-247600" y="1082525"/>
              <a:ext cx="3844500" cy="322500"/>
              <a:chOff x="-247600" y="182425"/>
              <a:chExt cx="3844500" cy="322500"/>
            </a:xfrm>
          </p:grpSpPr>
          <p:sp>
            <p:nvSpPr>
              <p:cNvPr id="5459" name="Google Shape;5459;p9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0" name="Google Shape;5460;p9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1" name="Google Shape;5461;p9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2" name="Google Shape;5462;p9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3" name="Google Shape;5463;p9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4" name="Google Shape;5464;p9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5" name="Google Shape;5465;p9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6" name="Google Shape;5466;p9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7" name="Google Shape;5467;p9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68" name="Google Shape;5468;p97"/>
            <p:cNvGrpSpPr/>
            <p:nvPr/>
          </p:nvGrpSpPr>
          <p:grpSpPr>
            <a:xfrm>
              <a:off x="-9475" y="649150"/>
              <a:ext cx="4720800" cy="322500"/>
              <a:chOff x="190550" y="182425"/>
              <a:chExt cx="4720800" cy="322500"/>
            </a:xfrm>
          </p:grpSpPr>
          <p:sp>
            <p:nvSpPr>
              <p:cNvPr id="5469" name="Google Shape;5469;p9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0" name="Google Shape;5470;p9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1" name="Google Shape;5471;p9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2" name="Google Shape;5472;p9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3" name="Google Shape;5473;p9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4" name="Google Shape;5474;p9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5" name="Google Shape;5475;p9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6" name="Google Shape;5476;p9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7" name="Google Shape;5477;p9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8" name="Google Shape;5478;p9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9" name="Google Shape;5479;p9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480" name="Google Shape;5480;p97"/>
          <p:cNvGrpSpPr/>
          <p:nvPr/>
        </p:nvGrpSpPr>
        <p:grpSpPr>
          <a:xfrm>
            <a:off x="4387888" y="3520850"/>
            <a:ext cx="4958925" cy="1722675"/>
            <a:chOff x="4387888" y="3520850"/>
            <a:chExt cx="4958925" cy="1722675"/>
          </a:xfrm>
        </p:grpSpPr>
        <p:grpSp>
          <p:nvGrpSpPr>
            <p:cNvPr id="5481" name="Google Shape;5481;p97"/>
            <p:cNvGrpSpPr/>
            <p:nvPr/>
          </p:nvGrpSpPr>
          <p:grpSpPr>
            <a:xfrm flipH="1">
              <a:off x="4549813" y="4921025"/>
              <a:ext cx="4720800" cy="322500"/>
              <a:chOff x="190550" y="182425"/>
              <a:chExt cx="4720800" cy="322500"/>
            </a:xfrm>
          </p:grpSpPr>
          <p:sp>
            <p:nvSpPr>
              <p:cNvPr id="5482" name="Google Shape;5482;p9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3" name="Google Shape;5483;p9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4" name="Google Shape;5484;p9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5" name="Google Shape;5485;p9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6" name="Google Shape;5486;p9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7" name="Google Shape;5487;p9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8" name="Google Shape;5488;p9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9" name="Google Shape;5489;p9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0" name="Google Shape;5490;p9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1" name="Google Shape;5491;p9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2" name="Google Shape;5492;p9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93" name="Google Shape;5493;p97"/>
            <p:cNvGrpSpPr/>
            <p:nvPr/>
          </p:nvGrpSpPr>
          <p:grpSpPr>
            <a:xfrm flipH="1">
              <a:off x="5940463" y="3987575"/>
              <a:ext cx="3406350" cy="322500"/>
              <a:chOff x="-247600" y="182425"/>
              <a:chExt cx="3406350" cy="322500"/>
            </a:xfrm>
          </p:grpSpPr>
          <p:sp>
            <p:nvSpPr>
              <p:cNvPr id="5494" name="Google Shape;5494;p9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5" name="Google Shape;5495;p9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6" name="Google Shape;5496;p9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7" name="Google Shape;5497;p9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8" name="Google Shape;5498;p9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9" name="Google Shape;5499;p9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0" name="Google Shape;5500;p9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1" name="Google Shape;5501;p9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02" name="Google Shape;5502;p97"/>
            <p:cNvGrpSpPr/>
            <p:nvPr/>
          </p:nvGrpSpPr>
          <p:grpSpPr>
            <a:xfrm flipH="1">
              <a:off x="7016788" y="3520850"/>
              <a:ext cx="2091900" cy="322500"/>
              <a:chOff x="-247600" y="182425"/>
              <a:chExt cx="2091900" cy="322500"/>
            </a:xfrm>
          </p:grpSpPr>
          <p:sp>
            <p:nvSpPr>
              <p:cNvPr id="5503" name="Google Shape;5503;p9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4" name="Google Shape;5504;p9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5" name="Google Shape;5505;p9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6" name="Google Shape;5506;p9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7" name="Google Shape;5507;p9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08" name="Google Shape;5508;p97"/>
            <p:cNvGrpSpPr/>
            <p:nvPr/>
          </p:nvGrpSpPr>
          <p:grpSpPr>
            <a:xfrm flipH="1">
              <a:off x="4387888" y="4454300"/>
              <a:ext cx="4720800" cy="322500"/>
              <a:chOff x="190550" y="182425"/>
              <a:chExt cx="4720800" cy="322500"/>
            </a:xfrm>
          </p:grpSpPr>
          <p:sp>
            <p:nvSpPr>
              <p:cNvPr id="5509" name="Google Shape;5509;p9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0" name="Google Shape;5510;p9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1" name="Google Shape;5511;p9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2" name="Google Shape;5512;p9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3" name="Google Shape;5513;p9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4" name="Google Shape;5514;p9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5" name="Google Shape;5515;p9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6" name="Google Shape;5516;p9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7" name="Google Shape;5517;p9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8" name="Google Shape;5518;p9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9" name="Google Shape;5519;p9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20" name="Shape 5520"/>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5521" name="Shape 5521"/>
        <p:cNvGrpSpPr/>
        <p:nvPr/>
      </p:nvGrpSpPr>
      <p:grpSpPr>
        <a:xfrm>
          <a:off x="0" y="0"/>
          <a:ext cx="0" cy="0"/>
          <a:chOff x="0" y="0"/>
          <a:chExt cx="0" cy="0"/>
        </a:xfrm>
      </p:grpSpPr>
      <p:sp>
        <p:nvSpPr>
          <p:cNvPr id="5522" name="Google Shape;5522;p99"/>
          <p:cNvSpPr txBox="1"/>
          <p:nvPr>
            <p:ph hasCustomPrompt="1" type="title"/>
          </p:nvPr>
        </p:nvSpPr>
        <p:spPr>
          <a:xfrm>
            <a:off x="1552000" y="135515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23" name="Google Shape;5523;p99"/>
          <p:cNvSpPr txBox="1"/>
          <p:nvPr>
            <p:ph idx="1" type="subTitle"/>
          </p:nvPr>
        </p:nvSpPr>
        <p:spPr>
          <a:xfrm>
            <a:off x="717550" y="2382311"/>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524" name="Google Shape;5524;p99"/>
          <p:cNvSpPr txBox="1"/>
          <p:nvPr>
            <p:ph hasCustomPrompt="1" idx="2" type="title"/>
          </p:nvPr>
        </p:nvSpPr>
        <p:spPr>
          <a:xfrm>
            <a:off x="4238250" y="135515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25" name="Google Shape;5525;p99"/>
          <p:cNvSpPr txBox="1"/>
          <p:nvPr>
            <p:ph idx="3" type="subTitle"/>
          </p:nvPr>
        </p:nvSpPr>
        <p:spPr>
          <a:xfrm>
            <a:off x="3403800" y="2382311"/>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526" name="Google Shape;5526;p99"/>
          <p:cNvSpPr txBox="1"/>
          <p:nvPr>
            <p:ph hasCustomPrompt="1" idx="4" type="title"/>
          </p:nvPr>
        </p:nvSpPr>
        <p:spPr>
          <a:xfrm>
            <a:off x="6924500" y="135515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27" name="Google Shape;5527;p99"/>
          <p:cNvSpPr txBox="1"/>
          <p:nvPr>
            <p:ph idx="5" type="subTitle"/>
          </p:nvPr>
        </p:nvSpPr>
        <p:spPr>
          <a:xfrm>
            <a:off x="6090050" y="2382311"/>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528" name="Google Shape;5528;p99"/>
          <p:cNvSpPr txBox="1"/>
          <p:nvPr>
            <p:ph hasCustomPrompt="1" idx="6" type="title"/>
          </p:nvPr>
        </p:nvSpPr>
        <p:spPr>
          <a:xfrm>
            <a:off x="1552000" y="310300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29" name="Google Shape;5529;p99"/>
          <p:cNvSpPr txBox="1"/>
          <p:nvPr>
            <p:ph idx="7" type="subTitle"/>
          </p:nvPr>
        </p:nvSpPr>
        <p:spPr>
          <a:xfrm>
            <a:off x="717550" y="4123703"/>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530" name="Google Shape;5530;p99"/>
          <p:cNvSpPr txBox="1"/>
          <p:nvPr>
            <p:ph hasCustomPrompt="1" idx="8" type="title"/>
          </p:nvPr>
        </p:nvSpPr>
        <p:spPr>
          <a:xfrm>
            <a:off x="4238250" y="310300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31" name="Google Shape;5531;p99"/>
          <p:cNvSpPr txBox="1"/>
          <p:nvPr>
            <p:ph idx="9" type="subTitle"/>
          </p:nvPr>
        </p:nvSpPr>
        <p:spPr>
          <a:xfrm>
            <a:off x="3403800" y="4123703"/>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532" name="Google Shape;5532;p99"/>
          <p:cNvSpPr txBox="1"/>
          <p:nvPr>
            <p:ph hasCustomPrompt="1" idx="13" type="title"/>
          </p:nvPr>
        </p:nvSpPr>
        <p:spPr>
          <a:xfrm>
            <a:off x="6925400" y="3103000"/>
            <a:ext cx="6657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33" name="Google Shape;5533;p99"/>
          <p:cNvSpPr txBox="1"/>
          <p:nvPr>
            <p:ph idx="14" type="subTitle"/>
          </p:nvPr>
        </p:nvSpPr>
        <p:spPr>
          <a:xfrm>
            <a:off x="6090050" y="4123703"/>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534" name="Google Shape;5534;p99"/>
          <p:cNvSpPr txBox="1"/>
          <p:nvPr>
            <p:ph idx="15" type="title"/>
          </p:nvPr>
        </p:nvSpPr>
        <p:spPr>
          <a:xfrm>
            <a:off x="720000" y="5444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535" name="Google Shape;5535;p99"/>
          <p:cNvSpPr txBox="1"/>
          <p:nvPr>
            <p:ph idx="16" type="subTitle"/>
          </p:nvPr>
        </p:nvSpPr>
        <p:spPr>
          <a:xfrm>
            <a:off x="717550" y="1970638"/>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5536" name="Google Shape;5536;p99"/>
          <p:cNvSpPr txBox="1"/>
          <p:nvPr>
            <p:ph idx="17" type="subTitle"/>
          </p:nvPr>
        </p:nvSpPr>
        <p:spPr>
          <a:xfrm>
            <a:off x="3403800" y="1970638"/>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5537" name="Google Shape;5537;p99"/>
          <p:cNvSpPr txBox="1"/>
          <p:nvPr>
            <p:ph idx="18" type="subTitle"/>
          </p:nvPr>
        </p:nvSpPr>
        <p:spPr>
          <a:xfrm>
            <a:off x="6090050" y="1970638"/>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5538" name="Google Shape;5538;p99"/>
          <p:cNvSpPr txBox="1"/>
          <p:nvPr>
            <p:ph idx="19" type="subTitle"/>
          </p:nvPr>
        </p:nvSpPr>
        <p:spPr>
          <a:xfrm>
            <a:off x="717550" y="3696388"/>
            <a:ext cx="2336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5539" name="Google Shape;5539;p99"/>
          <p:cNvSpPr txBox="1"/>
          <p:nvPr>
            <p:ph idx="20" type="subTitle"/>
          </p:nvPr>
        </p:nvSpPr>
        <p:spPr>
          <a:xfrm>
            <a:off x="3403800" y="3696388"/>
            <a:ext cx="2336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5540" name="Google Shape;5540;p99"/>
          <p:cNvSpPr txBox="1"/>
          <p:nvPr>
            <p:ph idx="21" type="subTitle"/>
          </p:nvPr>
        </p:nvSpPr>
        <p:spPr>
          <a:xfrm>
            <a:off x="6090050" y="3696388"/>
            <a:ext cx="2336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5541" name="Google Shape;5541;p99"/>
          <p:cNvPicPr preferRelativeResize="0"/>
          <p:nvPr/>
        </p:nvPicPr>
        <p:blipFill>
          <a:blip r:embed="rId2">
            <a:alphaModFix/>
          </a:blip>
          <a:stretch>
            <a:fillRect/>
          </a:stretch>
        </p:blipFill>
        <p:spPr>
          <a:xfrm flipH="1">
            <a:off x="6090050" y="1"/>
            <a:ext cx="3053950" cy="831809"/>
          </a:xfrm>
          <a:prstGeom prst="rect">
            <a:avLst/>
          </a:prstGeom>
          <a:noFill/>
          <a:ln>
            <a:noFill/>
          </a:ln>
        </p:spPr>
      </p:pic>
      <p:pic>
        <p:nvPicPr>
          <p:cNvPr id="5542" name="Google Shape;5542;p99"/>
          <p:cNvPicPr preferRelativeResize="0"/>
          <p:nvPr/>
        </p:nvPicPr>
        <p:blipFill>
          <a:blip r:embed="rId3">
            <a:alphaModFix/>
          </a:blip>
          <a:stretch>
            <a:fillRect/>
          </a:stretch>
        </p:blipFill>
        <p:spPr>
          <a:xfrm flipH="1" rot="10800000">
            <a:off x="5262841" y="2732"/>
            <a:ext cx="2515311" cy="1030719"/>
          </a:xfrm>
          <a:prstGeom prst="rect">
            <a:avLst/>
          </a:prstGeom>
          <a:noFill/>
          <a:ln>
            <a:noFill/>
          </a:ln>
        </p:spPr>
      </p:pic>
      <p:pic>
        <p:nvPicPr>
          <p:cNvPr id="5543" name="Google Shape;5543;p99"/>
          <p:cNvPicPr preferRelativeResize="0"/>
          <p:nvPr/>
        </p:nvPicPr>
        <p:blipFill>
          <a:blip r:embed="rId4">
            <a:alphaModFix/>
          </a:blip>
          <a:stretch>
            <a:fillRect/>
          </a:stretch>
        </p:blipFill>
        <p:spPr>
          <a:xfrm flipH="1">
            <a:off x="8050843" y="389433"/>
            <a:ext cx="1093158" cy="1581217"/>
          </a:xfrm>
          <a:prstGeom prst="rect">
            <a:avLst/>
          </a:prstGeom>
          <a:noFill/>
          <a:ln>
            <a:noFill/>
          </a:ln>
        </p:spPr>
      </p:pic>
      <p:grpSp>
        <p:nvGrpSpPr>
          <p:cNvPr id="5544" name="Google Shape;5544;p99"/>
          <p:cNvGrpSpPr/>
          <p:nvPr/>
        </p:nvGrpSpPr>
        <p:grpSpPr>
          <a:xfrm>
            <a:off x="5223300" y="-117650"/>
            <a:ext cx="4082625" cy="1651225"/>
            <a:chOff x="5223300" y="-117650"/>
            <a:chExt cx="4082625" cy="1651225"/>
          </a:xfrm>
        </p:grpSpPr>
        <p:grpSp>
          <p:nvGrpSpPr>
            <p:cNvPr id="5545" name="Google Shape;5545;p99"/>
            <p:cNvGrpSpPr/>
            <p:nvPr/>
          </p:nvGrpSpPr>
          <p:grpSpPr>
            <a:xfrm>
              <a:off x="5223300" y="-117650"/>
              <a:ext cx="4082625" cy="1222600"/>
              <a:chOff x="5223300" y="-117650"/>
              <a:chExt cx="4082625" cy="1222600"/>
            </a:xfrm>
          </p:grpSpPr>
          <p:grpSp>
            <p:nvGrpSpPr>
              <p:cNvPr id="5546" name="Google Shape;5546;p99"/>
              <p:cNvGrpSpPr/>
              <p:nvPr/>
            </p:nvGrpSpPr>
            <p:grpSpPr>
              <a:xfrm flipH="1">
                <a:off x="5461425" y="315725"/>
                <a:ext cx="3844500" cy="322500"/>
                <a:chOff x="-247600" y="182425"/>
                <a:chExt cx="3844500" cy="322500"/>
              </a:xfrm>
            </p:grpSpPr>
            <p:sp>
              <p:nvSpPr>
                <p:cNvPr id="5547" name="Google Shape;5547;p9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8" name="Google Shape;5548;p9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9" name="Google Shape;5549;p9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0" name="Google Shape;5550;p9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1" name="Google Shape;5551;p9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2" name="Google Shape;5552;p9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3" name="Google Shape;5553;p9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4" name="Google Shape;5554;p9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5" name="Google Shape;5555;p9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56" name="Google Shape;5556;p99"/>
              <p:cNvGrpSpPr/>
              <p:nvPr/>
            </p:nvGrpSpPr>
            <p:grpSpPr>
              <a:xfrm flipH="1">
                <a:off x="5223300" y="-117650"/>
                <a:ext cx="3844500" cy="322500"/>
                <a:chOff x="190550" y="182425"/>
                <a:chExt cx="3844500" cy="322500"/>
              </a:xfrm>
            </p:grpSpPr>
            <p:sp>
              <p:nvSpPr>
                <p:cNvPr id="5557" name="Google Shape;5557;p9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8" name="Google Shape;5558;p9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9" name="Google Shape;5559;p9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0" name="Google Shape;5560;p9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1" name="Google Shape;5561;p9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2" name="Google Shape;5562;p9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3" name="Google Shape;5563;p9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4" name="Google Shape;5564;p9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5" name="Google Shape;5565;p9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66" name="Google Shape;5566;p99"/>
              <p:cNvSpPr/>
              <p:nvPr/>
            </p:nvSpPr>
            <p:spPr>
              <a:xfrm flipH="1">
                <a:off x="87285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7" name="Google Shape;5567;p99"/>
              <p:cNvSpPr/>
              <p:nvPr/>
            </p:nvSpPr>
            <p:spPr>
              <a:xfrm flipH="1">
                <a:off x="82903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8" name="Google Shape;5568;p99"/>
              <p:cNvSpPr/>
              <p:nvPr/>
            </p:nvSpPr>
            <p:spPr>
              <a:xfrm flipH="1">
                <a:off x="78522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9" name="Google Shape;5569;p99"/>
              <p:cNvSpPr/>
              <p:nvPr/>
            </p:nvSpPr>
            <p:spPr>
              <a:xfrm flipH="1">
                <a:off x="74140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0" name="Google Shape;5570;p99"/>
              <p:cNvSpPr/>
              <p:nvPr/>
            </p:nvSpPr>
            <p:spPr>
              <a:xfrm flipH="1">
                <a:off x="69759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1" name="Google Shape;5571;p99"/>
              <p:cNvSpPr/>
              <p:nvPr/>
            </p:nvSpPr>
            <p:spPr>
              <a:xfrm flipH="1">
                <a:off x="65377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2" name="Google Shape;5572;p99"/>
              <p:cNvSpPr/>
              <p:nvPr/>
            </p:nvSpPr>
            <p:spPr>
              <a:xfrm flipH="1">
                <a:off x="60996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3" name="Google Shape;5573;p99"/>
              <p:cNvSpPr/>
              <p:nvPr/>
            </p:nvSpPr>
            <p:spPr>
              <a:xfrm flipH="1">
                <a:off x="56614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74" name="Google Shape;5574;p99"/>
            <p:cNvSpPr/>
            <p:nvPr/>
          </p:nvSpPr>
          <p:spPr>
            <a:xfrm flipH="1">
              <a:off x="8966625" y="12110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5575" name="Shape 5575"/>
        <p:cNvGrpSpPr/>
        <p:nvPr/>
      </p:nvGrpSpPr>
      <p:grpSpPr>
        <a:xfrm>
          <a:off x="0" y="0"/>
          <a:ext cx="0" cy="0"/>
          <a:chOff x="0" y="0"/>
          <a:chExt cx="0" cy="0"/>
        </a:xfrm>
      </p:grpSpPr>
      <p:sp>
        <p:nvSpPr>
          <p:cNvPr id="5576" name="Google Shape;5576;p100"/>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5577" name="Google Shape;5577;p100"/>
          <p:cNvPicPr preferRelativeResize="0"/>
          <p:nvPr/>
        </p:nvPicPr>
        <p:blipFill>
          <a:blip r:embed="rId2">
            <a:alphaModFix/>
          </a:blip>
          <a:stretch>
            <a:fillRect/>
          </a:stretch>
        </p:blipFill>
        <p:spPr>
          <a:xfrm flipH="1" rot="10800000">
            <a:off x="6000899" y="0"/>
            <a:ext cx="3191576" cy="1307841"/>
          </a:xfrm>
          <a:prstGeom prst="rect">
            <a:avLst/>
          </a:prstGeom>
          <a:noFill/>
          <a:ln>
            <a:noFill/>
          </a:ln>
        </p:spPr>
      </p:pic>
      <p:pic>
        <p:nvPicPr>
          <p:cNvPr id="5578" name="Google Shape;5578;p100"/>
          <p:cNvPicPr preferRelativeResize="0"/>
          <p:nvPr/>
        </p:nvPicPr>
        <p:blipFill>
          <a:blip r:embed="rId3">
            <a:alphaModFix/>
          </a:blip>
          <a:stretch>
            <a:fillRect/>
          </a:stretch>
        </p:blipFill>
        <p:spPr>
          <a:xfrm>
            <a:off x="6115202" y="857421"/>
            <a:ext cx="2508659" cy="771354"/>
          </a:xfrm>
          <a:prstGeom prst="rect">
            <a:avLst/>
          </a:prstGeom>
          <a:noFill/>
          <a:ln>
            <a:noFill/>
          </a:ln>
        </p:spPr>
      </p:pic>
      <p:grpSp>
        <p:nvGrpSpPr>
          <p:cNvPr id="5579" name="Google Shape;5579;p100"/>
          <p:cNvGrpSpPr/>
          <p:nvPr/>
        </p:nvGrpSpPr>
        <p:grpSpPr>
          <a:xfrm>
            <a:off x="6420375" y="71475"/>
            <a:ext cx="2352625" cy="1106825"/>
            <a:chOff x="6858050" y="71475"/>
            <a:chExt cx="2352625" cy="1106825"/>
          </a:xfrm>
        </p:grpSpPr>
        <p:grpSp>
          <p:nvGrpSpPr>
            <p:cNvPr id="5580" name="Google Shape;5580;p100"/>
            <p:cNvGrpSpPr/>
            <p:nvPr/>
          </p:nvGrpSpPr>
          <p:grpSpPr>
            <a:xfrm flipH="1">
              <a:off x="7995075" y="855800"/>
              <a:ext cx="1215600" cy="322500"/>
              <a:chOff x="628700" y="182425"/>
              <a:chExt cx="1215600" cy="322500"/>
            </a:xfrm>
          </p:grpSpPr>
          <p:sp>
            <p:nvSpPr>
              <p:cNvPr id="5581" name="Google Shape;5581;p10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2" name="Google Shape;5582;p10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3" name="Google Shape;5583;p10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84" name="Google Shape;5584;p100"/>
            <p:cNvGrpSpPr/>
            <p:nvPr/>
          </p:nvGrpSpPr>
          <p:grpSpPr>
            <a:xfrm>
              <a:off x="6858050" y="71475"/>
              <a:ext cx="2124325" cy="755875"/>
              <a:chOff x="6858050" y="71475"/>
              <a:chExt cx="2124325" cy="755875"/>
            </a:xfrm>
          </p:grpSpPr>
          <p:grpSp>
            <p:nvGrpSpPr>
              <p:cNvPr id="5585" name="Google Shape;5585;p100"/>
              <p:cNvGrpSpPr/>
              <p:nvPr/>
            </p:nvGrpSpPr>
            <p:grpSpPr>
              <a:xfrm>
                <a:off x="6858050" y="71475"/>
                <a:ext cx="1653750" cy="755875"/>
                <a:chOff x="6858050" y="-23775"/>
                <a:chExt cx="1653750" cy="755875"/>
              </a:xfrm>
            </p:grpSpPr>
            <p:grpSp>
              <p:nvGrpSpPr>
                <p:cNvPr id="5586" name="Google Shape;5586;p100"/>
                <p:cNvGrpSpPr/>
                <p:nvPr/>
              </p:nvGrpSpPr>
              <p:grpSpPr>
                <a:xfrm flipH="1">
                  <a:off x="6858050" y="409600"/>
                  <a:ext cx="1653750" cy="322500"/>
                  <a:chOff x="628700" y="182425"/>
                  <a:chExt cx="1653750" cy="322500"/>
                </a:xfrm>
              </p:grpSpPr>
              <p:sp>
                <p:nvSpPr>
                  <p:cNvPr id="5587" name="Google Shape;5587;p10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8" name="Google Shape;5588;p10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9" name="Google Shape;5589;p10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0" name="Google Shape;5590;p10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91" name="Google Shape;5591;p100"/>
                <p:cNvGrpSpPr/>
                <p:nvPr/>
              </p:nvGrpSpPr>
              <p:grpSpPr>
                <a:xfrm flipH="1">
                  <a:off x="7077125" y="-23775"/>
                  <a:ext cx="1215600" cy="322500"/>
                  <a:chOff x="628700" y="182425"/>
                  <a:chExt cx="1215600" cy="322500"/>
                </a:xfrm>
              </p:grpSpPr>
              <p:sp>
                <p:nvSpPr>
                  <p:cNvPr id="5592" name="Google Shape;5592;p10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3" name="Google Shape;5593;p10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4" name="Google Shape;5594;p10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595" name="Google Shape;5595;p100"/>
              <p:cNvGrpSpPr/>
              <p:nvPr/>
            </p:nvGrpSpPr>
            <p:grpSpPr>
              <a:xfrm>
                <a:off x="8424000" y="71475"/>
                <a:ext cx="558375" cy="755875"/>
                <a:chOff x="7953425" y="-23775"/>
                <a:chExt cx="558375" cy="755875"/>
              </a:xfrm>
            </p:grpSpPr>
            <p:sp>
              <p:nvSpPr>
                <p:cNvPr id="5596" name="Google Shape;5596;p100"/>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7" name="Google Shape;5597;p100"/>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pic>
        <p:nvPicPr>
          <p:cNvPr id="5598" name="Google Shape;5598;p100"/>
          <p:cNvPicPr preferRelativeResize="0"/>
          <p:nvPr/>
        </p:nvPicPr>
        <p:blipFill rotWithShape="1">
          <a:blip r:embed="rId4">
            <a:alphaModFix/>
          </a:blip>
          <a:srcRect b="0" l="62404" r="-8545" t="0"/>
          <a:stretch/>
        </p:blipFill>
        <p:spPr>
          <a:xfrm rot="-5400000">
            <a:off x="6947887" y="3206038"/>
            <a:ext cx="1095375" cy="2779549"/>
          </a:xfrm>
          <a:prstGeom prst="rect">
            <a:avLst/>
          </a:prstGeom>
          <a:noFill/>
          <a:ln>
            <a:noFill/>
          </a:ln>
        </p:spPr>
      </p:pic>
      <p:pic>
        <p:nvPicPr>
          <p:cNvPr id="5599" name="Google Shape;5599;p100"/>
          <p:cNvPicPr preferRelativeResize="0"/>
          <p:nvPr/>
        </p:nvPicPr>
        <p:blipFill>
          <a:blip r:embed="rId5">
            <a:alphaModFix/>
          </a:blip>
          <a:stretch>
            <a:fillRect/>
          </a:stretch>
        </p:blipFill>
        <p:spPr>
          <a:xfrm>
            <a:off x="5392500" y="4121476"/>
            <a:ext cx="1160700" cy="1022025"/>
          </a:xfrm>
          <a:prstGeom prst="rect">
            <a:avLst/>
          </a:prstGeom>
          <a:noFill/>
          <a:ln>
            <a:noFill/>
          </a:ln>
        </p:spPr>
      </p:pic>
      <p:pic>
        <p:nvPicPr>
          <p:cNvPr id="5600" name="Google Shape;5600;p100"/>
          <p:cNvPicPr preferRelativeResize="0"/>
          <p:nvPr/>
        </p:nvPicPr>
        <p:blipFill>
          <a:blip r:embed="rId6">
            <a:alphaModFix/>
          </a:blip>
          <a:stretch>
            <a:fillRect/>
          </a:stretch>
        </p:blipFill>
        <p:spPr>
          <a:xfrm flipH="1" rot="10800000">
            <a:off x="-7" y="4377838"/>
            <a:ext cx="2811056" cy="765657"/>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5601" name="Shape 5601"/>
        <p:cNvGrpSpPr/>
        <p:nvPr/>
      </p:nvGrpSpPr>
      <p:grpSpPr>
        <a:xfrm>
          <a:off x="0" y="0"/>
          <a:ext cx="0" cy="0"/>
          <a:chOff x="0" y="0"/>
          <a:chExt cx="0" cy="0"/>
        </a:xfrm>
      </p:grpSpPr>
      <p:sp>
        <p:nvSpPr>
          <p:cNvPr id="5602" name="Google Shape;5602;p101"/>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5603" name="Google Shape;5603;p101"/>
          <p:cNvPicPr preferRelativeResize="0"/>
          <p:nvPr/>
        </p:nvPicPr>
        <p:blipFill>
          <a:blip r:embed="rId2">
            <a:alphaModFix/>
          </a:blip>
          <a:stretch>
            <a:fillRect/>
          </a:stretch>
        </p:blipFill>
        <p:spPr>
          <a:xfrm>
            <a:off x="7173075" y="-394774"/>
            <a:ext cx="2704349" cy="1780200"/>
          </a:xfrm>
          <a:prstGeom prst="rect">
            <a:avLst/>
          </a:prstGeom>
          <a:noFill/>
          <a:ln>
            <a:noFill/>
          </a:ln>
        </p:spPr>
      </p:pic>
      <p:pic>
        <p:nvPicPr>
          <p:cNvPr id="5604" name="Google Shape;5604;p101"/>
          <p:cNvPicPr preferRelativeResize="0"/>
          <p:nvPr/>
        </p:nvPicPr>
        <p:blipFill>
          <a:blip r:embed="rId3">
            <a:alphaModFix/>
          </a:blip>
          <a:stretch>
            <a:fillRect/>
          </a:stretch>
        </p:blipFill>
        <p:spPr>
          <a:xfrm rot="5400000">
            <a:off x="6223618" y="-255605"/>
            <a:ext cx="1093158" cy="1581217"/>
          </a:xfrm>
          <a:prstGeom prst="rect">
            <a:avLst/>
          </a:prstGeom>
          <a:noFill/>
          <a:ln>
            <a:noFill/>
          </a:ln>
        </p:spPr>
      </p:pic>
      <p:grpSp>
        <p:nvGrpSpPr>
          <p:cNvPr id="5605" name="Google Shape;5605;p101"/>
          <p:cNvGrpSpPr/>
          <p:nvPr/>
        </p:nvGrpSpPr>
        <p:grpSpPr>
          <a:xfrm>
            <a:off x="6858050" y="71475"/>
            <a:ext cx="2352625" cy="1106825"/>
            <a:chOff x="6858050" y="71475"/>
            <a:chExt cx="2352625" cy="1106825"/>
          </a:xfrm>
        </p:grpSpPr>
        <p:grpSp>
          <p:nvGrpSpPr>
            <p:cNvPr id="5606" name="Google Shape;5606;p101"/>
            <p:cNvGrpSpPr/>
            <p:nvPr/>
          </p:nvGrpSpPr>
          <p:grpSpPr>
            <a:xfrm flipH="1">
              <a:off x="7995075" y="855800"/>
              <a:ext cx="1215600" cy="322500"/>
              <a:chOff x="628700" y="182425"/>
              <a:chExt cx="1215600" cy="322500"/>
            </a:xfrm>
          </p:grpSpPr>
          <p:sp>
            <p:nvSpPr>
              <p:cNvPr id="5607" name="Google Shape;5607;p10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8" name="Google Shape;5608;p10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9" name="Google Shape;5609;p10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10" name="Google Shape;5610;p101"/>
            <p:cNvGrpSpPr/>
            <p:nvPr/>
          </p:nvGrpSpPr>
          <p:grpSpPr>
            <a:xfrm>
              <a:off x="6858050" y="71475"/>
              <a:ext cx="2124325" cy="755875"/>
              <a:chOff x="6858050" y="71475"/>
              <a:chExt cx="2124325" cy="755875"/>
            </a:xfrm>
          </p:grpSpPr>
          <p:grpSp>
            <p:nvGrpSpPr>
              <p:cNvPr id="5611" name="Google Shape;5611;p101"/>
              <p:cNvGrpSpPr/>
              <p:nvPr/>
            </p:nvGrpSpPr>
            <p:grpSpPr>
              <a:xfrm>
                <a:off x="6858050" y="71475"/>
                <a:ext cx="1653750" cy="755875"/>
                <a:chOff x="6858050" y="-23775"/>
                <a:chExt cx="1653750" cy="755875"/>
              </a:xfrm>
            </p:grpSpPr>
            <p:grpSp>
              <p:nvGrpSpPr>
                <p:cNvPr id="5612" name="Google Shape;5612;p101"/>
                <p:cNvGrpSpPr/>
                <p:nvPr/>
              </p:nvGrpSpPr>
              <p:grpSpPr>
                <a:xfrm flipH="1">
                  <a:off x="6858050" y="409600"/>
                  <a:ext cx="1653750" cy="322500"/>
                  <a:chOff x="628700" y="182425"/>
                  <a:chExt cx="1653750" cy="322500"/>
                </a:xfrm>
              </p:grpSpPr>
              <p:sp>
                <p:nvSpPr>
                  <p:cNvPr id="5613" name="Google Shape;5613;p10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4" name="Google Shape;5614;p10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5" name="Google Shape;5615;p10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6" name="Google Shape;5616;p10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17" name="Google Shape;5617;p101"/>
                <p:cNvGrpSpPr/>
                <p:nvPr/>
              </p:nvGrpSpPr>
              <p:grpSpPr>
                <a:xfrm flipH="1">
                  <a:off x="7077125" y="-23775"/>
                  <a:ext cx="1215600" cy="322500"/>
                  <a:chOff x="628700" y="182425"/>
                  <a:chExt cx="1215600" cy="322500"/>
                </a:xfrm>
              </p:grpSpPr>
              <p:sp>
                <p:nvSpPr>
                  <p:cNvPr id="5618" name="Google Shape;5618;p10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9" name="Google Shape;5619;p10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0" name="Google Shape;5620;p10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621" name="Google Shape;5621;p101"/>
              <p:cNvGrpSpPr/>
              <p:nvPr/>
            </p:nvGrpSpPr>
            <p:grpSpPr>
              <a:xfrm>
                <a:off x="8424000" y="71475"/>
                <a:ext cx="558375" cy="755875"/>
                <a:chOff x="7953425" y="-23775"/>
                <a:chExt cx="558375" cy="755875"/>
              </a:xfrm>
            </p:grpSpPr>
            <p:sp>
              <p:nvSpPr>
                <p:cNvPr id="5622" name="Google Shape;5622;p101"/>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3" name="Google Shape;5623;p101"/>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pic>
        <p:nvPicPr>
          <p:cNvPr id="5624" name="Google Shape;5624;p101"/>
          <p:cNvPicPr preferRelativeResize="0"/>
          <p:nvPr/>
        </p:nvPicPr>
        <p:blipFill>
          <a:blip r:embed="rId4">
            <a:alphaModFix/>
          </a:blip>
          <a:stretch>
            <a:fillRect/>
          </a:stretch>
        </p:blipFill>
        <p:spPr>
          <a:xfrm flipH="1">
            <a:off x="0" y="-2451"/>
            <a:ext cx="636400" cy="897800"/>
          </a:xfrm>
          <a:prstGeom prst="rect">
            <a:avLst/>
          </a:prstGeom>
          <a:noFill/>
          <a:ln>
            <a:noFill/>
          </a:ln>
        </p:spPr>
      </p:pic>
      <p:pic>
        <p:nvPicPr>
          <p:cNvPr id="5625" name="Google Shape;5625;p101"/>
          <p:cNvPicPr preferRelativeResize="0"/>
          <p:nvPr/>
        </p:nvPicPr>
        <p:blipFill>
          <a:blip r:embed="rId5">
            <a:alphaModFix/>
          </a:blip>
          <a:stretch>
            <a:fillRect/>
          </a:stretch>
        </p:blipFill>
        <p:spPr>
          <a:xfrm>
            <a:off x="-749751" y="3981233"/>
            <a:ext cx="2490846" cy="1581217"/>
          </a:xfrm>
          <a:prstGeom prst="rect">
            <a:avLst/>
          </a:prstGeom>
          <a:noFill/>
          <a:ln>
            <a:noFill/>
          </a:ln>
        </p:spPr>
      </p:pic>
      <p:pic>
        <p:nvPicPr>
          <p:cNvPr id="5626" name="Google Shape;5626;p101"/>
          <p:cNvPicPr preferRelativeResize="0"/>
          <p:nvPr/>
        </p:nvPicPr>
        <p:blipFill>
          <a:blip r:embed="rId6">
            <a:alphaModFix/>
          </a:blip>
          <a:stretch>
            <a:fillRect/>
          </a:stretch>
        </p:blipFill>
        <p:spPr>
          <a:xfrm>
            <a:off x="1045172" y="4574389"/>
            <a:ext cx="1776347" cy="394900"/>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3">
    <p:spTree>
      <p:nvGrpSpPr>
        <p:cNvPr id="5627" name="Shape 5627"/>
        <p:cNvGrpSpPr/>
        <p:nvPr/>
      </p:nvGrpSpPr>
      <p:grpSpPr>
        <a:xfrm>
          <a:off x="0" y="0"/>
          <a:ext cx="0" cy="0"/>
          <a:chOff x="0" y="0"/>
          <a:chExt cx="0" cy="0"/>
        </a:xfrm>
      </p:grpSpPr>
      <p:sp>
        <p:nvSpPr>
          <p:cNvPr id="5628" name="Google Shape;5628;p102"/>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5629" name="Google Shape;5629;p102"/>
          <p:cNvPicPr preferRelativeResize="0"/>
          <p:nvPr/>
        </p:nvPicPr>
        <p:blipFill>
          <a:blip r:embed="rId2">
            <a:alphaModFix/>
          </a:blip>
          <a:stretch>
            <a:fillRect/>
          </a:stretch>
        </p:blipFill>
        <p:spPr>
          <a:xfrm flipH="1" rot="10800000">
            <a:off x="4410075" y="4377850"/>
            <a:ext cx="3288800" cy="765650"/>
          </a:xfrm>
          <a:prstGeom prst="rect">
            <a:avLst/>
          </a:prstGeom>
          <a:noFill/>
          <a:ln>
            <a:noFill/>
          </a:ln>
        </p:spPr>
      </p:pic>
      <p:pic>
        <p:nvPicPr>
          <p:cNvPr id="5630" name="Google Shape;5630;p102"/>
          <p:cNvPicPr preferRelativeResize="0"/>
          <p:nvPr/>
        </p:nvPicPr>
        <p:blipFill>
          <a:blip r:embed="rId3">
            <a:alphaModFix/>
          </a:blip>
          <a:stretch>
            <a:fillRect/>
          </a:stretch>
        </p:blipFill>
        <p:spPr>
          <a:xfrm>
            <a:off x="0" y="1241909"/>
            <a:ext cx="1511099" cy="2185740"/>
          </a:xfrm>
          <a:prstGeom prst="rect">
            <a:avLst/>
          </a:prstGeom>
          <a:noFill/>
          <a:ln>
            <a:noFill/>
          </a:ln>
        </p:spPr>
      </p:pic>
      <p:pic>
        <p:nvPicPr>
          <p:cNvPr id="5631" name="Google Shape;5631;p102"/>
          <p:cNvPicPr preferRelativeResize="0"/>
          <p:nvPr/>
        </p:nvPicPr>
        <p:blipFill>
          <a:blip r:embed="rId4">
            <a:alphaModFix/>
          </a:blip>
          <a:stretch>
            <a:fillRect/>
          </a:stretch>
        </p:blipFill>
        <p:spPr>
          <a:xfrm>
            <a:off x="6951476" y="3307549"/>
            <a:ext cx="2091901" cy="1841978"/>
          </a:xfrm>
          <a:prstGeom prst="rect">
            <a:avLst/>
          </a:prstGeom>
          <a:noFill/>
          <a:ln>
            <a:noFill/>
          </a:ln>
        </p:spPr>
      </p:pic>
      <p:pic>
        <p:nvPicPr>
          <p:cNvPr id="5632" name="Google Shape;5632;p102"/>
          <p:cNvPicPr preferRelativeResize="0"/>
          <p:nvPr/>
        </p:nvPicPr>
        <p:blipFill>
          <a:blip r:embed="rId5">
            <a:alphaModFix/>
          </a:blip>
          <a:stretch>
            <a:fillRect/>
          </a:stretch>
        </p:blipFill>
        <p:spPr>
          <a:xfrm>
            <a:off x="2077101" y="3950500"/>
            <a:ext cx="2960348" cy="1213075"/>
          </a:xfrm>
          <a:prstGeom prst="rect">
            <a:avLst/>
          </a:prstGeom>
          <a:noFill/>
          <a:ln>
            <a:noFill/>
          </a:ln>
        </p:spPr>
      </p:pic>
      <p:grpSp>
        <p:nvGrpSpPr>
          <p:cNvPr id="5633" name="Google Shape;5633;p102"/>
          <p:cNvGrpSpPr/>
          <p:nvPr/>
        </p:nvGrpSpPr>
        <p:grpSpPr>
          <a:xfrm>
            <a:off x="2663613" y="3987575"/>
            <a:ext cx="4720800" cy="1255950"/>
            <a:chOff x="2663613" y="3987575"/>
            <a:chExt cx="4720800" cy="1255950"/>
          </a:xfrm>
        </p:grpSpPr>
        <p:grpSp>
          <p:nvGrpSpPr>
            <p:cNvPr id="5634" name="Google Shape;5634;p102"/>
            <p:cNvGrpSpPr/>
            <p:nvPr/>
          </p:nvGrpSpPr>
          <p:grpSpPr>
            <a:xfrm>
              <a:off x="2663613" y="4921025"/>
              <a:ext cx="4720800" cy="322500"/>
              <a:chOff x="190550" y="182425"/>
              <a:chExt cx="4720800" cy="322500"/>
            </a:xfrm>
          </p:grpSpPr>
          <p:sp>
            <p:nvSpPr>
              <p:cNvPr id="5635" name="Google Shape;5635;p10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6" name="Google Shape;5636;p10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7" name="Google Shape;5637;p10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8" name="Google Shape;5638;p10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9" name="Google Shape;5639;p10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0" name="Google Shape;5640;p10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1" name="Google Shape;5641;p10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2" name="Google Shape;5642;p10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3" name="Google Shape;5643;p10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4" name="Google Shape;5644;p10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5" name="Google Shape;5645;p10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46" name="Google Shape;5646;p102"/>
            <p:cNvGrpSpPr/>
            <p:nvPr/>
          </p:nvGrpSpPr>
          <p:grpSpPr>
            <a:xfrm>
              <a:off x="3025563" y="3987575"/>
              <a:ext cx="1653750" cy="322500"/>
              <a:chOff x="190550" y="182425"/>
              <a:chExt cx="1653750" cy="322500"/>
            </a:xfrm>
          </p:grpSpPr>
          <p:sp>
            <p:nvSpPr>
              <p:cNvPr id="5647" name="Google Shape;5647;p10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8" name="Google Shape;5648;p10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9" name="Google Shape;5649;p10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0" name="Google Shape;5650;p10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51" name="Google Shape;5651;p102"/>
            <p:cNvGrpSpPr/>
            <p:nvPr/>
          </p:nvGrpSpPr>
          <p:grpSpPr>
            <a:xfrm>
              <a:off x="2825538" y="4454300"/>
              <a:ext cx="4282650" cy="322500"/>
              <a:chOff x="190550" y="182425"/>
              <a:chExt cx="4282650" cy="322500"/>
            </a:xfrm>
          </p:grpSpPr>
          <p:sp>
            <p:nvSpPr>
              <p:cNvPr id="5652" name="Google Shape;5652;p10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3" name="Google Shape;5653;p10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4" name="Google Shape;5654;p10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5" name="Google Shape;5655;p10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6" name="Google Shape;5656;p10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7" name="Google Shape;5657;p10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8" name="Google Shape;5658;p10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9" name="Google Shape;5659;p10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0" name="Google Shape;5660;p10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1" name="Google Shape;5661;p10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662" name="Google Shape;5662;p102"/>
          <p:cNvPicPr preferRelativeResize="0"/>
          <p:nvPr/>
        </p:nvPicPr>
        <p:blipFill>
          <a:blip r:embed="rId6">
            <a:alphaModFix/>
          </a:blip>
          <a:stretch>
            <a:fillRect/>
          </a:stretch>
        </p:blipFill>
        <p:spPr>
          <a:xfrm flipH="1">
            <a:off x="7698875" y="-57149"/>
            <a:ext cx="2207850" cy="1463875"/>
          </a:xfrm>
          <a:prstGeom prst="rect">
            <a:avLst/>
          </a:prstGeom>
          <a:noFill/>
          <a:ln>
            <a:noFill/>
          </a:ln>
        </p:spPr>
      </p:pic>
      <p:pic>
        <p:nvPicPr>
          <p:cNvPr id="5663" name="Google Shape;5663;p102"/>
          <p:cNvPicPr preferRelativeResize="0"/>
          <p:nvPr/>
        </p:nvPicPr>
        <p:blipFill>
          <a:blip r:embed="rId7">
            <a:alphaModFix/>
          </a:blip>
          <a:stretch>
            <a:fillRect/>
          </a:stretch>
        </p:blipFill>
        <p:spPr>
          <a:xfrm>
            <a:off x="7092424" y="-357287"/>
            <a:ext cx="1228450" cy="1213075"/>
          </a:xfrm>
          <a:prstGeom prst="rect">
            <a:avLst/>
          </a:prstGeom>
          <a:noFill/>
          <a:ln>
            <a:noFill/>
          </a:ln>
        </p:spPr>
      </p:pic>
      <p:grpSp>
        <p:nvGrpSpPr>
          <p:cNvPr id="5664" name="Google Shape;5664;p102"/>
          <p:cNvGrpSpPr/>
          <p:nvPr/>
        </p:nvGrpSpPr>
        <p:grpSpPr>
          <a:xfrm>
            <a:off x="6858050" y="71475"/>
            <a:ext cx="2352625" cy="1106825"/>
            <a:chOff x="6858050" y="71475"/>
            <a:chExt cx="2352625" cy="1106825"/>
          </a:xfrm>
        </p:grpSpPr>
        <p:grpSp>
          <p:nvGrpSpPr>
            <p:cNvPr id="5665" name="Google Shape;5665;p102"/>
            <p:cNvGrpSpPr/>
            <p:nvPr/>
          </p:nvGrpSpPr>
          <p:grpSpPr>
            <a:xfrm flipH="1">
              <a:off x="7995075" y="855800"/>
              <a:ext cx="1215600" cy="322500"/>
              <a:chOff x="628700" y="182425"/>
              <a:chExt cx="1215600" cy="322500"/>
            </a:xfrm>
          </p:grpSpPr>
          <p:sp>
            <p:nvSpPr>
              <p:cNvPr id="5666" name="Google Shape;5666;p10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7" name="Google Shape;5667;p10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8" name="Google Shape;5668;p10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69" name="Google Shape;5669;p102"/>
            <p:cNvGrpSpPr/>
            <p:nvPr/>
          </p:nvGrpSpPr>
          <p:grpSpPr>
            <a:xfrm>
              <a:off x="6858050" y="71475"/>
              <a:ext cx="2124325" cy="755875"/>
              <a:chOff x="6858050" y="71475"/>
              <a:chExt cx="2124325" cy="755875"/>
            </a:xfrm>
          </p:grpSpPr>
          <p:grpSp>
            <p:nvGrpSpPr>
              <p:cNvPr id="5670" name="Google Shape;5670;p102"/>
              <p:cNvGrpSpPr/>
              <p:nvPr/>
            </p:nvGrpSpPr>
            <p:grpSpPr>
              <a:xfrm>
                <a:off x="6858050" y="71475"/>
                <a:ext cx="1653750" cy="755875"/>
                <a:chOff x="6858050" y="-23775"/>
                <a:chExt cx="1653750" cy="755875"/>
              </a:xfrm>
            </p:grpSpPr>
            <p:grpSp>
              <p:nvGrpSpPr>
                <p:cNvPr id="5671" name="Google Shape;5671;p102"/>
                <p:cNvGrpSpPr/>
                <p:nvPr/>
              </p:nvGrpSpPr>
              <p:grpSpPr>
                <a:xfrm flipH="1">
                  <a:off x="6858050" y="409600"/>
                  <a:ext cx="1653750" cy="322500"/>
                  <a:chOff x="628700" y="182425"/>
                  <a:chExt cx="1653750" cy="322500"/>
                </a:xfrm>
              </p:grpSpPr>
              <p:sp>
                <p:nvSpPr>
                  <p:cNvPr id="5672" name="Google Shape;5672;p10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3" name="Google Shape;5673;p10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4" name="Google Shape;5674;p10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5" name="Google Shape;5675;p10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76" name="Google Shape;5676;p102"/>
                <p:cNvGrpSpPr/>
                <p:nvPr/>
              </p:nvGrpSpPr>
              <p:grpSpPr>
                <a:xfrm flipH="1">
                  <a:off x="7077125" y="-23775"/>
                  <a:ext cx="1215600" cy="322500"/>
                  <a:chOff x="628700" y="182425"/>
                  <a:chExt cx="1215600" cy="322500"/>
                </a:xfrm>
              </p:grpSpPr>
              <p:sp>
                <p:nvSpPr>
                  <p:cNvPr id="5677" name="Google Shape;5677;p10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8" name="Google Shape;5678;p10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9" name="Google Shape;5679;p10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680" name="Google Shape;5680;p102"/>
              <p:cNvGrpSpPr/>
              <p:nvPr/>
            </p:nvGrpSpPr>
            <p:grpSpPr>
              <a:xfrm>
                <a:off x="8424000" y="71475"/>
                <a:ext cx="558375" cy="755875"/>
                <a:chOff x="7953425" y="-23775"/>
                <a:chExt cx="558375" cy="755875"/>
              </a:xfrm>
            </p:grpSpPr>
            <p:sp>
              <p:nvSpPr>
                <p:cNvPr id="5681" name="Google Shape;5681;p102"/>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2" name="Google Shape;5682;p102"/>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43" Type="http://schemas.openxmlformats.org/officeDocument/2006/relationships/theme" Target="../theme/theme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2.xml"/><Relationship Id="rId20" Type="http://schemas.openxmlformats.org/officeDocument/2006/relationships/slideLayout" Target="../slideLayouts/slideLayout62.xml"/><Relationship Id="rId42" Type="http://schemas.openxmlformats.org/officeDocument/2006/relationships/slideLayout" Target="../slideLayouts/slideLayout84.xml"/><Relationship Id="rId41" Type="http://schemas.openxmlformats.org/officeDocument/2006/relationships/slideLayout" Target="../slideLayouts/slideLayout83.xml"/><Relationship Id="rId22" Type="http://schemas.openxmlformats.org/officeDocument/2006/relationships/slideLayout" Target="../slideLayouts/slideLayout64.xml"/><Relationship Id="rId21" Type="http://schemas.openxmlformats.org/officeDocument/2006/relationships/slideLayout" Target="../slideLayouts/slideLayout63.xml"/><Relationship Id="rId43" Type="http://schemas.openxmlformats.org/officeDocument/2006/relationships/theme" Target="../theme/theme4.xml"/><Relationship Id="rId24" Type="http://schemas.openxmlformats.org/officeDocument/2006/relationships/slideLayout" Target="../slideLayouts/slideLayout66.xml"/><Relationship Id="rId23" Type="http://schemas.openxmlformats.org/officeDocument/2006/relationships/slideLayout" Target="../slideLayouts/slideLayout65.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26" Type="http://schemas.openxmlformats.org/officeDocument/2006/relationships/slideLayout" Target="../slideLayouts/slideLayout68.xml"/><Relationship Id="rId25" Type="http://schemas.openxmlformats.org/officeDocument/2006/relationships/slideLayout" Target="../slideLayouts/slideLayout67.xml"/><Relationship Id="rId28" Type="http://schemas.openxmlformats.org/officeDocument/2006/relationships/slideLayout" Target="../slideLayouts/slideLayout70.xml"/><Relationship Id="rId27" Type="http://schemas.openxmlformats.org/officeDocument/2006/relationships/slideLayout" Target="../slideLayouts/slideLayout69.xml"/><Relationship Id="rId5" Type="http://schemas.openxmlformats.org/officeDocument/2006/relationships/slideLayout" Target="../slideLayouts/slideLayout47.xml"/><Relationship Id="rId6" Type="http://schemas.openxmlformats.org/officeDocument/2006/relationships/slideLayout" Target="../slideLayouts/slideLayout48.xml"/><Relationship Id="rId29" Type="http://schemas.openxmlformats.org/officeDocument/2006/relationships/slideLayout" Target="../slideLayouts/slideLayout71.xml"/><Relationship Id="rId7" Type="http://schemas.openxmlformats.org/officeDocument/2006/relationships/slideLayout" Target="../slideLayouts/slideLayout49.xml"/><Relationship Id="rId8" Type="http://schemas.openxmlformats.org/officeDocument/2006/relationships/slideLayout" Target="../slideLayouts/slideLayout50.xml"/><Relationship Id="rId31" Type="http://schemas.openxmlformats.org/officeDocument/2006/relationships/slideLayout" Target="../slideLayouts/slideLayout73.xml"/><Relationship Id="rId30" Type="http://schemas.openxmlformats.org/officeDocument/2006/relationships/slideLayout" Target="../slideLayouts/slideLayout72.xml"/><Relationship Id="rId11" Type="http://schemas.openxmlformats.org/officeDocument/2006/relationships/slideLayout" Target="../slideLayouts/slideLayout53.xml"/><Relationship Id="rId33" Type="http://schemas.openxmlformats.org/officeDocument/2006/relationships/slideLayout" Target="../slideLayouts/slideLayout75.xml"/><Relationship Id="rId10" Type="http://schemas.openxmlformats.org/officeDocument/2006/relationships/slideLayout" Target="../slideLayouts/slideLayout52.xml"/><Relationship Id="rId32" Type="http://schemas.openxmlformats.org/officeDocument/2006/relationships/slideLayout" Target="../slideLayouts/slideLayout74.xml"/><Relationship Id="rId13" Type="http://schemas.openxmlformats.org/officeDocument/2006/relationships/slideLayout" Target="../slideLayouts/slideLayout55.xml"/><Relationship Id="rId35" Type="http://schemas.openxmlformats.org/officeDocument/2006/relationships/slideLayout" Target="../slideLayouts/slideLayout77.xml"/><Relationship Id="rId12" Type="http://schemas.openxmlformats.org/officeDocument/2006/relationships/slideLayout" Target="../slideLayouts/slideLayout54.xml"/><Relationship Id="rId34" Type="http://schemas.openxmlformats.org/officeDocument/2006/relationships/slideLayout" Target="../slideLayouts/slideLayout76.xml"/><Relationship Id="rId15" Type="http://schemas.openxmlformats.org/officeDocument/2006/relationships/slideLayout" Target="../slideLayouts/slideLayout57.xml"/><Relationship Id="rId37" Type="http://schemas.openxmlformats.org/officeDocument/2006/relationships/slideLayout" Target="../slideLayouts/slideLayout79.xml"/><Relationship Id="rId14" Type="http://schemas.openxmlformats.org/officeDocument/2006/relationships/slideLayout" Target="../slideLayouts/slideLayout56.xml"/><Relationship Id="rId36" Type="http://schemas.openxmlformats.org/officeDocument/2006/relationships/slideLayout" Target="../slideLayouts/slideLayout78.xml"/><Relationship Id="rId17" Type="http://schemas.openxmlformats.org/officeDocument/2006/relationships/slideLayout" Target="../slideLayouts/slideLayout59.xml"/><Relationship Id="rId39" Type="http://schemas.openxmlformats.org/officeDocument/2006/relationships/slideLayout" Target="../slideLayouts/slideLayout81.xml"/><Relationship Id="rId16" Type="http://schemas.openxmlformats.org/officeDocument/2006/relationships/slideLayout" Target="../slideLayouts/slideLayout58.xml"/><Relationship Id="rId38" Type="http://schemas.openxmlformats.org/officeDocument/2006/relationships/slideLayout" Target="../slideLayouts/slideLayout80.xml"/><Relationship Id="rId19" Type="http://schemas.openxmlformats.org/officeDocument/2006/relationships/slideLayout" Target="../slideLayouts/slideLayout61.xml"/><Relationship Id="rId18"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24.xml"/><Relationship Id="rId20" Type="http://schemas.openxmlformats.org/officeDocument/2006/relationships/slideLayout" Target="../slideLayouts/slideLayout104.xml"/><Relationship Id="rId42" Type="http://schemas.openxmlformats.org/officeDocument/2006/relationships/slideLayout" Target="../slideLayouts/slideLayout126.xml"/><Relationship Id="rId41" Type="http://schemas.openxmlformats.org/officeDocument/2006/relationships/slideLayout" Target="../slideLayouts/slideLayout125.xml"/><Relationship Id="rId22" Type="http://schemas.openxmlformats.org/officeDocument/2006/relationships/slideLayout" Target="../slideLayouts/slideLayout106.xml"/><Relationship Id="rId21" Type="http://schemas.openxmlformats.org/officeDocument/2006/relationships/slideLayout" Target="../slideLayouts/slideLayout105.xml"/><Relationship Id="rId43" Type="http://schemas.openxmlformats.org/officeDocument/2006/relationships/theme" Target="../theme/theme3.xml"/><Relationship Id="rId24" Type="http://schemas.openxmlformats.org/officeDocument/2006/relationships/slideLayout" Target="../slideLayouts/slideLayout108.xml"/><Relationship Id="rId23" Type="http://schemas.openxmlformats.org/officeDocument/2006/relationships/slideLayout" Target="../slideLayouts/slideLayout107.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9" Type="http://schemas.openxmlformats.org/officeDocument/2006/relationships/slideLayout" Target="../slideLayouts/slideLayout93.xml"/><Relationship Id="rId26" Type="http://schemas.openxmlformats.org/officeDocument/2006/relationships/slideLayout" Target="../slideLayouts/slideLayout110.xml"/><Relationship Id="rId25" Type="http://schemas.openxmlformats.org/officeDocument/2006/relationships/slideLayout" Target="../slideLayouts/slideLayout109.xml"/><Relationship Id="rId28" Type="http://schemas.openxmlformats.org/officeDocument/2006/relationships/slideLayout" Target="../slideLayouts/slideLayout112.xml"/><Relationship Id="rId27" Type="http://schemas.openxmlformats.org/officeDocument/2006/relationships/slideLayout" Target="../slideLayouts/slideLayout111.xml"/><Relationship Id="rId5" Type="http://schemas.openxmlformats.org/officeDocument/2006/relationships/slideLayout" Target="../slideLayouts/slideLayout89.xml"/><Relationship Id="rId6" Type="http://schemas.openxmlformats.org/officeDocument/2006/relationships/slideLayout" Target="../slideLayouts/slideLayout90.xml"/><Relationship Id="rId29" Type="http://schemas.openxmlformats.org/officeDocument/2006/relationships/slideLayout" Target="../slideLayouts/slideLayout113.xml"/><Relationship Id="rId7" Type="http://schemas.openxmlformats.org/officeDocument/2006/relationships/slideLayout" Target="../slideLayouts/slideLayout91.xml"/><Relationship Id="rId8" Type="http://schemas.openxmlformats.org/officeDocument/2006/relationships/slideLayout" Target="../slideLayouts/slideLayout92.xml"/><Relationship Id="rId31" Type="http://schemas.openxmlformats.org/officeDocument/2006/relationships/slideLayout" Target="../slideLayouts/slideLayout115.xml"/><Relationship Id="rId30" Type="http://schemas.openxmlformats.org/officeDocument/2006/relationships/slideLayout" Target="../slideLayouts/slideLayout114.xml"/><Relationship Id="rId11" Type="http://schemas.openxmlformats.org/officeDocument/2006/relationships/slideLayout" Target="../slideLayouts/slideLayout95.xml"/><Relationship Id="rId33" Type="http://schemas.openxmlformats.org/officeDocument/2006/relationships/slideLayout" Target="../slideLayouts/slideLayout117.xml"/><Relationship Id="rId10" Type="http://schemas.openxmlformats.org/officeDocument/2006/relationships/slideLayout" Target="../slideLayouts/slideLayout94.xml"/><Relationship Id="rId32" Type="http://schemas.openxmlformats.org/officeDocument/2006/relationships/slideLayout" Target="../slideLayouts/slideLayout116.xml"/><Relationship Id="rId13" Type="http://schemas.openxmlformats.org/officeDocument/2006/relationships/slideLayout" Target="../slideLayouts/slideLayout97.xml"/><Relationship Id="rId35" Type="http://schemas.openxmlformats.org/officeDocument/2006/relationships/slideLayout" Target="../slideLayouts/slideLayout119.xml"/><Relationship Id="rId12" Type="http://schemas.openxmlformats.org/officeDocument/2006/relationships/slideLayout" Target="../slideLayouts/slideLayout96.xml"/><Relationship Id="rId34" Type="http://schemas.openxmlformats.org/officeDocument/2006/relationships/slideLayout" Target="../slideLayouts/slideLayout118.xml"/><Relationship Id="rId15" Type="http://schemas.openxmlformats.org/officeDocument/2006/relationships/slideLayout" Target="../slideLayouts/slideLayout99.xml"/><Relationship Id="rId37" Type="http://schemas.openxmlformats.org/officeDocument/2006/relationships/slideLayout" Target="../slideLayouts/slideLayout121.xml"/><Relationship Id="rId14" Type="http://schemas.openxmlformats.org/officeDocument/2006/relationships/slideLayout" Target="../slideLayouts/slideLayout98.xml"/><Relationship Id="rId36" Type="http://schemas.openxmlformats.org/officeDocument/2006/relationships/slideLayout" Target="../slideLayouts/slideLayout120.xml"/><Relationship Id="rId17" Type="http://schemas.openxmlformats.org/officeDocument/2006/relationships/slideLayout" Target="../slideLayouts/slideLayout101.xml"/><Relationship Id="rId39" Type="http://schemas.openxmlformats.org/officeDocument/2006/relationships/slideLayout" Target="../slideLayouts/slideLayout123.xml"/><Relationship Id="rId16" Type="http://schemas.openxmlformats.org/officeDocument/2006/relationships/slideLayout" Target="../slideLayouts/slideLayout100.xml"/><Relationship Id="rId38" Type="http://schemas.openxmlformats.org/officeDocument/2006/relationships/slideLayout" Target="../slideLayouts/slideLayout122.xml"/><Relationship Id="rId19" Type="http://schemas.openxmlformats.org/officeDocument/2006/relationships/slideLayout" Target="../slideLayouts/slideLayout103.xml"/><Relationship Id="rId18"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5100" y="535000"/>
            <a:ext cx="77139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1pPr>
            <a:lvl2pPr lvl="1"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2pPr>
            <a:lvl3pPr lvl="2"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3pPr>
            <a:lvl4pPr lvl="3"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4pPr>
            <a:lvl5pPr lvl="4"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5pPr>
            <a:lvl6pPr lvl="5"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6pPr>
            <a:lvl7pPr lvl="6"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7pPr>
            <a:lvl8pPr lvl="7"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8pPr>
            <a:lvl9pPr lvl="8"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715100" y="1152475"/>
            <a:ext cx="77139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indent="-317500" lvl="1" marL="9144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2pPr>
            <a:lvl3pPr indent="-317500" lvl="2" marL="13716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3pPr>
            <a:lvl4pPr indent="-317500" lvl="3" marL="18288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4pPr>
            <a:lvl5pPr indent="-317500" lvl="4" marL="22860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5pPr>
            <a:lvl6pPr indent="-317500" lvl="5" marL="27432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6pPr>
            <a:lvl7pPr indent="-317500" lvl="6" marL="32004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7pPr>
            <a:lvl8pPr indent="-317500" lvl="7" marL="36576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8pPr>
            <a:lvl9pPr indent="-317500" lvl="8" marL="4114800">
              <a:lnSpc>
                <a:spcPct val="100000"/>
              </a:lnSpc>
              <a:spcBef>
                <a:spcPts val="1600"/>
              </a:spcBef>
              <a:spcAft>
                <a:spcPts val="1600"/>
              </a:spcAft>
              <a:buClr>
                <a:schemeClr val="dk1"/>
              </a:buClr>
              <a:buSzPts val="1400"/>
              <a:buFont typeface="Hind"/>
              <a:buChar char="■"/>
              <a:defRPr>
                <a:solidFill>
                  <a:schemeClr val="dk1"/>
                </a:solidFill>
                <a:latin typeface="Hind"/>
                <a:ea typeface="Hind"/>
                <a:cs typeface="Hind"/>
                <a:sym typeface="Hin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435" name="Shape 2435"/>
        <p:cNvGrpSpPr/>
        <p:nvPr/>
      </p:nvGrpSpPr>
      <p:grpSpPr>
        <a:xfrm>
          <a:off x="0" y="0"/>
          <a:ext cx="0" cy="0"/>
          <a:chOff x="0" y="0"/>
          <a:chExt cx="0" cy="0"/>
        </a:xfrm>
      </p:grpSpPr>
      <p:sp>
        <p:nvSpPr>
          <p:cNvPr id="2436" name="Google Shape;2436;p44"/>
          <p:cNvSpPr txBox="1"/>
          <p:nvPr>
            <p:ph type="title"/>
          </p:nvPr>
        </p:nvSpPr>
        <p:spPr>
          <a:xfrm>
            <a:off x="715100" y="535000"/>
            <a:ext cx="77139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1pPr>
            <a:lvl2pPr lvl="1"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2pPr>
            <a:lvl3pPr lvl="2"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3pPr>
            <a:lvl4pPr lvl="3"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4pPr>
            <a:lvl5pPr lvl="4"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5pPr>
            <a:lvl6pPr lvl="5"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6pPr>
            <a:lvl7pPr lvl="6"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7pPr>
            <a:lvl8pPr lvl="7"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8pPr>
            <a:lvl9pPr lvl="8"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9pPr>
          </a:lstStyle>
          <a:p/>
        </p:txBody>
      </p:sp>
      <p:sp>
        <p:nvSpPr>
          <p:cNvPr id="2437" name="Google Shape;2437;p44"/>
          <p:cNvSpPr txBox="1"/>
          <p:nvPr>
            <p:ph idx="1" type="body"/>
          </p:nvPr>
        </p:nvSpPr>
        <p:spPr>
          <a:xfrm>
            <a:off x="715100" y="1152475"/>
            <a:ext cx="77139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indent="-317500" lvl="1" marL="9144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2pPr>
            <a:lvl3pPr indent="-317500" lvl="2" marL="13716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3pPr>
            <a:lvl4pPr indent="-317500" lvl="3" marL="18288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4pPr>
            <a:lvl5pPr indent="-317500" lvl="4" marL="22860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5pPr>
            <a:lvl6pPr indent="-317500" lvl="5" marL="27432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6pPr>
            <a:lvl7pPr indent="-317500" lvl="6" marL="32004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7pPr>
            <a:lvl8pPr indent="-317500" lvl="7" marL="36576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8pPr>
            <a:lvl9pPr indent="-317500" lvl="8" marL="4114800" rtl="0">
              <a:lnSpc>
                <a:spcPct val="100000"/>
              </a:lnSpc>
              <a:spcBef>
                <a:spcPts val="1600"/>
              </a:spcBef>
              <a:spcAft>
                <a:spcPts val="1600"/>
              </a:spcAft>
              <a:buClr>
                <a:schemeClr val="dk1"/>
              </a:buClr>
              <a:buSzPts val="1400"/>
              <a:buFont typeface="Hind"/>
              <a:buChar char="■"/>
              <a:defRPr>
                <a:solidFill>
                  <a:schemeClr val="dk1"/>
                </a:solidFill>
                <a:latin typeface="Hind"/>
                <a:ea typeface="Hind"/>
                <a:cs typeface="Hind"/>
                <a:sym typeface="Hind"/>
              </a:defRPr>
            </a:lvl9pPr>
          </a:lstStyle>
          <a:p/>
        </p:txBody>
      </p:sp>
    </p:spTree>
  </p:cSld>
  <p:clrMap accent1="accent1" accent2="accent2" accent3="accent3" accent4="accent4" accent5="accent5" accent6="accent6" bg1="lt1" bg2="dk2" tx1="dk1" tx2="lt2" folHlink="folHlink" hlink="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 id="2147483730" r:id="rId41"/>
    <p:sldLayoutId id="2147483731" r:id="rId4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pos="2880">
          <p15:clr>
            <a:srgbClr val="EA4335"/>
          </p15:clr>
        </p15:guide>
        <p15:guide id="6" orient="horz" pos="162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865" name="Shape 4865"/>
        <p:cNvGrpSpPr/>
        <p:nvPr/>
      </p:nvGrpSpPr>
      <p:grpSpPr>
        <a:xfrm>
          <a:off x="0" y="0"/>
          <a:ext cx="0" cy="0"/>
          <a:chOff x="0" y="0"/>
          <a:chExt cx="0" cy="0"/>
        </a:xfrm>
      </p:grpSpPr>
      <p:sp>
        <p:nvSpPr>
          <p:cNvPr id="4866" name="Google Shape;4866;p87"/>
          <p:cNvSpPr txBox="1"/>
          <p:nvPr>
            <p:ph type="title"/>
          </p:nvPr>
        </p:nvSpPr>
        <p:spPr>
          <a:xfrm>
            <a:off x="715100" y="535000"/>
            <a:ext cx="77139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1pPr>
            <a:lvl2pPr lvl="1"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2pPr>
            <a:lvl3pPr lvl="2"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3pPr>
            <a:lvl4pPr lvl="3"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4pPr>
            <a:lvl5pPr lvl="4"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5pPr>
            <a:lvl6pPr lvl="5"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6pPr>
            <a:lvl7pPr lvl="6"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7pPr>
            <a:lvl8pPr lvl="7"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8pPr>
            <a:lvl9pPr lvl="8"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9pPr>
          </a:lstStyle>
          <a:p/>
        </p:txBody>
      </p:sp>
      <p:sp>
        <p:nvSpPr>
          <p:cNvPr id="4867" name="Google Shape;4867;p87"/>
          <p:cNvSpPr txBox="1"/>
          <p:nvPr>
            <p:ph idx="1" type="body"/>
          </p:nvPr>
        </p:nvSpPr>
        <p:spPr>
          <a:xfrm>
            <a:off x="715100" y="1152475"/>
            <a:ext cx="77139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indent="-317500" lvl="1" marL="9144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2pPr>
            <a:lvl3pPr indent="-317500" lvl="2" marL="13716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3pPr>
            <a:lvl4pPr indent="-317500" lvl="3" marL="18288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4pPr>
            <a:lvl5pPr indent="-317500" lvl="4" marL="22860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5pPr>
            <a:lvl6pPr indent="-317500" lvl="5" marL="27432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6pPr>
            <a:lvl7pPr indent="-317500" lvl="6" marL="32004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7pPr>
            <a:lvl8pPr indent="-317500" lvl="7" marL="36576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8pPr>
            <a:lvl9pPr indent="-317500" lvl="8" marL="4114800" rtl="0">
              <a:lnSpc>
                <a:spcPct val="100000"/>
              </a:lnSpc>
              <a:spcBef>
                <a:spcPts val="1600"/>
              </a:spcBef>
              <a:spcAft>
                <a:spcPts val="1600"/>
              </a:spcAft>
              <a:buClr>
                <a:schemeClr val="dk1"/>
              </a:buClr>
              <a:buSzPts val="1400"/>
              <a:buFont typeface="Hind"/>
              <a:buChar char="■"/>
              <a:defRPr>
                <a:solidFill>
                  <a:schemeClr val="dk1"/>
                </a:solidFill>
                <a:latin typeface="Hind"/>
                <a:ea typeface="Hind"/>
                <a:cs typeface="Hind"/>
                <a:sym typeface="Hind"/>
              </a:defRPr>
            </a:lvl9pPr>
          </a:lstStyle>
          <a:p/>
        </p:txBody>
      </p:sp>
    </p:spTree>
  </p:cSld>
  <p:clrMap accent1="accent1" accent2="accent2" accent3="accent3" accent4="accent4" accent5="accent5" accent6="accent6" bg1="lt1" bg2="dk2" tx1="dk1" tx2="lt2" folHlink="folHlink" hlink="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 id="2147483770" r:id="rId39"/>
    <p:sldLayoutId id="2147483771" r:id="rId40"/>
    <p:sldLayoutId id="2147483772" r:id="rId41"/>
    <p:sldLayoutId id="2147483773" r:id="rId4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0.xml"/><Relationship Id="rId3" Type="http://schemas.openxmlformats.org/officeDocument/2006/relationships/hyperlink" Target="https://docs.google.com/document/d/1shIU5hNvdhnVCb1bCR4zJ0PrHBNdo0QNhCrb3P21aa8/edit?usp=sharing" TargetMode="External"/><Relationship Id="rId4" Type="http://schemas.openxmlformats.org/officeDocument/2006/relationships/hyperlink" Target="https://www.americasfinestcharterschool.org/school-site-counci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11.xml"/><Relationship Id="rId3" Type="http://schemas.openxmlformats.org/officeDocument/2006/relationships/hyperlink" Target="mailto:tbagby@americasfinestcharterschool.org" TargetMode="External"/><Relationship Id="rId4" Type="http://schemas.openxmlformats.org/officeDocument/2006/relationships/hyperlink" Target="mailto:cstruyk@americasfinestcharterschool.org" TargetMode="External"/><Relationship Id="rId5" Type="http://schemas.openxmlformats.org/officeDocument/2006/relationships/hyperlink" Target="mailto:abecker@americasfinestcharterschool.org" TargetMode="External"/><Relationship Id="rId6" Type="http://schemas.openxmlformats.org/officeDocument/2006/relationships/image" Target="../media/image1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1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hyperlink" Target="https://www.cde.ca.gov/sp/sw/t1/authuseoffunds.asp" TargetMode="External"/><Relationship Id="rId4" Type="http://schemas.openxmlformats.org/officeDocument/2006/relationships/image" Target="../media/image140.png"/><Relationship Id="rId5" Type="http://schemas.openxmlformats.org/officeDocument/2006/relationships/image" Target="../media/image139.jpg"/><Relationship Id="rId6" Type="http://schemas.openxmlformats.org/officeDocument/2006/relationships/image" Target="../media/image1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138.png"/><Relationship Id="rId4" Type="http://schemas.openxmlformats.org/officeDocument/2006/relationships/hyperlink" Target="https://docs.google.com/forms/d/1MNye7hrIgOFEnifz9tWyd_gAyv3uq09-22KSrjw8hdw/edit#response=ACYDBNgZHQU74GAGF5HmGKI70AG4g3BQwrN0BRHBvAjDoFe8dFvRtp5aRhVbFXknOciRHOs" TargetMode="External"/><Relationship Id="rId5" Type="http://schemas.openxmlformats.org/officeDocument/2006/relationships/image" Target="../media/image13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docs.google.com/forms/d/e/1FAIpQLScUC6gLAe9ncRF5ZvDrIkBYdJhztv5an0WEv64G3JlpjJsobA/viewform?usp=sf_link" TargetMode="External"/><Relationship Id="rId4" Type="http://schemas.openxmlformats.org/officeDocument/2006/relationships/hyperlink" Target="https://docs.google.com/document/d/1kPBpec38_Tg2RuCb2vf5uzIkephQK1j_/edit?usp=sharing&amp;ouid=107711257563094878191&amp;rtpof=true&amp;sd=true" TargetMode="External"/><Relationship Id="rId5" Type="http://schemas.openxmlformats.org/officeDocument/2006/relationships/image" Target="../media/image144.png"/><Relationship Id="rId6" Type="http://schemas.openxmlformats.org/officeDocument/2006/relationships/image" Target="../media/image1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7.png"/><Relationship Id="rId4" Type="http://schemas.openxmlformats.org/officeDocument/2006/relationships/image" Target="../media/image1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docs.google.com/spreadsheets/d/1N--3UnSdAPqNRijHXQvWoJM3nGF1dj0I/edit?usp=sharing&amp;ouid=107711257563094878191&amp;rtpof=true&amp;sd=true" TargetMode="External"/><Relationship Id="rId4" Type="http://schemas.openxmlformats.org/officeDocument/2006/relationships/hyperlink" Target="https://docs.google.com/forms/d/1BfCyPg461w7iFj8zztLykzylCm_U7ImCZTxpfRJqrqQ/edit?ts=63f6b080" TargetMode="External"/><Relationship Id="rId5" Type="http://schemas.openxmlformats.org/officeDocument/2006/relationships/image" Target="../media/image1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sarconline.org/public/print/37683380136663/2021-2022" TargetMode="External"/><Relationship Id="rId4" Type="http://schemas.openxmlformats.org/officeDocument/2006/relationships/image" Target="../media/image141.png"/><Relationship Id="rId5" Type="http://schemas.openxmlformats.org/officeDocument/2006/relationships/image" Target="../media/image13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www.americasfinestcharterschool.org/district-english-learner-advisory-committe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8" name="Shape 7298"/>
        <p:cNvGrpSpPr/>
        <p:nvPr/>
      </p:nvGrpSpPr>
      <p:grpSpPr>
        <a:xfrm>
          <a:off x="0" y="0"/>
          <a:ext cx="0" cy="0"/>
          <a:chOff x="0" y="0"/>
          <a:chExt cx="0" cy="0"/>
        </a:xfrm>
      </p:grpSpPr>
      <p:sp>
        <p:nvSpPr>
          <p:cNvPr id="7299" name="Google Shape;7299;p130"/>
          <p:cNvSpPr txBox="1"/>
          <p:nvPr>
            <p:ph type="ctrTitle"/>
          </p:nvPr>
        </p:nvSpPr>
        <p:spPr>
          <a:xfrm>
            <a:off x="715100" y="1451150"/>
            <a:ext cx="7713900" cy="191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600">
                <a:solidFill>
                  <a:schemeClr val="accent4"/>
                </a:solidFill>
              </a:rPr>
              <a:t>School Site Council</a:t>
            </a:r>
            <a:endParaRPr sz="6600">
              <a:solidFill>
                <a:schemeClr val="dk1"/>
              </a:solidFill>
            </a:endParaRPr>
          </a:p>
          <a:p>
            <a:pPr indent="0" lvl="0" marL="0" rtl="0" algn="ctr">
              <a:spcBef>
                <a:spcPts val="0"/>
              </a:spcBef>
              <a:spcAft>
                <a:spcPts val="0"/>
              </a:spcAft>
              <a:buNone/>
            </a:pPr>
            <a:r>
              <a:rPr lang="en" sz="6200">
                <a:solidFill>
                  <a:schemeClr val="accent1"/>
                </a:solidFill>
              </a:rPr>
              <a:t>Meeting #3</a:t>
            </a:r>
            <a:endParaRPr sz="6200">
              <a:solidFill>
                <a:schemeClr val="accent1"/>
              </a:solidFill>
            </a:endParaRPr>
          </a:p>
        </p:txBody>
      </p:sp>
      <p:sp>
        <p:nvSpPr>
          <p:cNvPr id="7300" name="Google Shape;7300;p130"/>
          <p:cNvSpPr txBox="1"/>
          <p:nvPr>
            <p:ph idx="1" type="subTitle"/>
          </p:nvPr>
        </p:nvSpPr>
        <p:spPr>
          <a:xfrm>
            <a:off x="2392500" y="3359225"/>
            <a:ext cx="4359000" cy="409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500"/>
              <a:t>February 22</a:t>
            </a:r>
            <a:r>
              <a:rPr lang="en" sz="1500"/>
              <a:t>, 2022</a:t>
            </a:r>
            <a:endParaRPr sz="1500"/>
          </a:p>
        </p:txBody>
      </p:sp>
      <p:sp>
        <p:nvSpPr>
          <p:cNvPr id="7301" name="Google Shape;7301;p130"/>
          <p:cNvSpPr/>
          <p:nvPr/>
        </p:nvSpPr>
        <p:spPr>
          <a:xfrm>
            <a:off x="2011500" y="2771375"/>
            <a:ext cx="381000" cy="362100"/>
          </a:xfrm>
          <a:prstGeom prst="star5">
            <a:avLst>
              <a:gd fmla="val 19098" name="adj"/>
              <a:gd fmla="val 105146" name="hf"/>
              <a:gd fmla="val 110557" name="vf"/>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2" name="Google Shape;7302;p130"/>
          <p:cNvSpPr/>
          <p:nvPr/>
        </p:nvSpPr>
        <p:spPr>
          <a:xfrm>
            <a:off x="6676850" y="2771375"/>
            <a:ext cx="381000" cy="362100"/>
          </a:xfrm>
          <a:prstGeom prst="star5">
            <a:avLst>
              <a:gd fmla="val 19098" name="adj"/>
              <a:gd fmla="val 105146" name="hf"/>
              <a:gd fmla="val 110557" name="vf"/>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03" name="Google Shape;7303;p130"/>
          <p:cNvPicPr preferRelativeResize="0"/>
          <p:nvPr/>
        </p:nvPicPr>
        <p:blipFill>
          <a:blip r:embed="rId3">
            <a:alphaModFix/>
          </a:blip>
          <a:stretch>
            <a:fillRect/>
          </a:stretch>
        </p:blipFill>
        <p:spPr>
          <a:xfrm>
            <a:off x="7911024" y="0"/>
            <a:ext cx="1232977" cy="45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6" name="Shape 7376"/>
        <p:cNvGrpSpPr/>
        <p:nvPr/>
      </p:nvGrpSpPr>
      <p:grpSpPr>
        <a:xfrm>
          <a:off x="0" y="0"/>
          <a:ext cx="0" cy="0"/>
          <a:chOff x="0" y="0"/>
          <a:chExt cx="0" cy="0"/>
        </a:xfrm>
      </p:grpSpPr>
      <p:sp>
        <p:nvSpPr>
          <p:cNvPr id="7377" name="Google Shape;7377;p139"/>
          <p:cNvSpPr txBox="1"/>
          <p:nvPr>
            <p:ph type="title"/>
          </p:nvPr>
        </p:nvSpPr>
        <p:spPr>
          <a:xfrm>
            <a:off x="491400" y="53500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Record of Dates +</a:t>
            </a:r>
            <a:r>
              <a:rPr lang="en" sz="3000"/>
              <a:t> </a:t>
            </a:r>
            <a:r>
              <a:rPr lang="en">
                <a:solidFill>
                  <a:schemeClr val="accent1"/>
                </a:solidFill>
              </a:rPr>
              <a:t>Looking Ahead</a:t>
            </a:r>
            <a:endParaRPr>
              <a:solidFill>
                <a:schemeClr val="accent1"/>
              </a:solidFill>
            </a:endParaRPr>
          </a:p>
        </p:txBody>
      </p:sp>
      <p:sp>
        <p:nvSpPr>
          <p:cNvPr id="7378" name="Google Shape;7378;p139"/>
          <p:cNvSpPr txBox="1"/>
          <p:nvPr/>
        </p:nvSpPr>
        <p:spPr>
          <a:xfrm>
            <a:off x="720000" y="1152475"/>
            <a:ext cx="7704000" cy="479700"/>
          </a:xfrm>
          <a:prstGeom prst="rect">
            <a:avLst/>
          </a:prstGeom>
          <a:noFill/>
          <a:ln>
            <a:noFill/>
          </a:ln>
        </p:spPr>
        <p:txBody>
          <a:bodyPr anchorCtr="0" anchor="t" bIns="91425" lIns="91425" spcFirstLastPara="1" rIns="0" wrap="square" tIns="91425">
            <a:noAutofit/>
          </a:bodyPr>
          <a:lstStyle/>
          <a:p>
            <a:pPr indent="0" lvl="0" marL="0" rtl="0" algn="l">
              <a:spcBef>
                <a:spcPts val="0"/>
              </a:spcBef>
              <a:spcAft>
                <a:spcPts val="0"/>
              </a:spcAft>
              <a:buNone/>
            </a:pPr>
            <a:r>
              <a:rPr b="1" lang="en" sz="1200">
                <a:solidFill>
                  <a:schemeClr val="dk1"/>
                </a:solidFill>
                <a:latin typeface="Hind"/>
                <a:ea typeface="Hind"/>
                <a:cs typeface="Hind"/>
                <a:sym typeface="Hind"/>
              </a:rPr>
              <a:t>All meetings are scheduled and we are looking forward to engaging and building a </a:t>
            </a:r>
            <a:endParaRPr b="1" sz="1200">
              <a:solidFill>
                <a:schemeClr val="dk1"/>
              </a:solidFill>
              <a:latin typeface="Hind"/>
              <a:ea typeface="Hind"/>
              <a:cs typeface="Hind"/>
              <a:sym typeface="Hind"/>
            </a:endParaRPr>
          </a:p>
          <a:p>
            <a:pPr indent="0" lvl="0" marL="0" rtl="0" algn="l">
              <a:spcBef>
                <a:spcPts val="0"/>
              </a:spcBef>
              <a:spcAft>
                <a:spcPts val="0"/>
              </a:spcAft>
              <a:buNone/>
            </a:pPr>
            <a:r>
              <a:rPr b="1" lang="en" sz="1200">
                <a:solidFill>
                  <a:schemeClr val="dk1"/>
                </a:solidFill>
                <a:latin typeface="Hind"/>
                <a:ea typeface="Hind"/>
                <a:cs typeface="Hind"/>
                <a:sym typeface="Hind"/>
              </a:rPr>
              <a:t>better community with you all on the following dates with the following </a:t>
            </a:r>
            <a:r>
              <a:rPr b="1" i="1" lang="en" sz="1200">
                <a:solidFill>
                  <a:schemeClr val="dk1"/>
                </a:solidFill>
                <a:latin typeface="Hind"/>
                <a:ea typeface="Hind"/>
                <a:cs typeface="Hind"/>
                <a:sym typeface="Hind"/>
              </a:rPr>
              <a:t>tentative </a:t>
            </a:r>
            <a:r>
              <a:rPr b="1" lang="en" sz="1200">
                <a:solidFill>
                  <a:schemeClr val="dk1"/>
                </a:solidFill>
                <a:latin typeface="Hind"/>
                <a:ea typeface="Hind"/>
                <a:cs typeface="Hind"/>
                <a:sym typeface="Hind"/>
              </a:rPr>
              <a:t>topics.</a:t>
            </a:r>
            <a:endParaRPr sz="1200">
              <a:solidFill>
                <a:schemeClr val="dk1"/>
              </a:solidFill>
              <a:latin typeface="Hind"/>
              <a:ea typeface="Hind"/>
              <a:cs typeface="Hind"/>
              <a:sym typeface="Hind"/>
            </a:endParaRPr>
          </a:p>
          <a:p>
            <a:pPr indent="0" lvl="0" marL="0" rtl="0" algn="l">
              <a:spcBef>
                <a:spcPts val="0"/>
              </a:spcBef>
              <a:spcAft>
                <a:spcPts val="0"/>
              </a:spcAft>
              <a:buNone/>
            </a:pPr>
            <a:r>
              <a:t/>
            </a:r>
            <a:endParaRPr b="1" sz="1200">
              <a:solidFill>
                <a:schemeClr val="dk1"/>
              </a:solidFill>
              <a:latin typeface="Hind"/>
              <a:ea typeface="Hind"/>
              <a:cs typeface="Hind"/>
              <a:sym typeface="Hind"/>
            </a:endParaRPr>
          </a:p>
        </p:txBody>
      </p:sp>
      <p:graphicFrame>
        <p:nvGraphicFramePr>
          <p:cNvPr id="7379" name="Google Shape;7379;p139"/>
          <p:cNvGraphicFramePr/>
          <p:nvPr/>
        </p:nvGraphicFramePr>
        <p:xfrm>
          <a:off x="720000" y="1685588"/>
          <a:ext cx="3000000" cy="3000000"/>
        </p:xfrm>
        <a:graphic>
          <a:graphicData uri="http://schemas.openxmlformats.org/drawingml/2006/table">
            <a:tbl>
              <a:tblPr>
                <a:noFill/>
                <a:tableStyleId>{C51C15ED-5790-4707-AD63-196E23074685}</a:tableStyleId>
              </a:tblPr>
              <a:tblGrid>
                <a:gridCol w="2619875"/>
                <a:gridCol w="5084125"/>
              </a:tblGrid>
              <a:tr h="415950">
                <a:tc>
                  <a:txBody>
                    <a:bodyPr/>
                    <a:lstStyle/>
                    <a:p>
                      <a:pPr indent="0" lvl="0" marL="0" rtl="0" algn="l">
                        <a:spcBef>
                          <a:spcPts val="0"/>
                        </a:spcBef>
                        <a:spcAft>
                          <a:spcPts val="0"/>
                        </a:spcAft>
                        <a:buNone/>
                      </a:pPr>
                      <a:r>
                        <a:rPr b="1" lang="en" sz="1100">
                          <a:solidFill>
                            <a:schemeClr val="accent4"/>
                          </a:solidFill>
                          <a:latin typeface="Hind"/>
                          <a:ea typeface="Hind"/>
                          <a:cs typeface="Hind"/>
                          <a:sym typeface="Hind"/>
                        </a:rPr>
                        <a:t>November 2, 2022</a:t>
                      </a:r>
                      <a:endParaRPr b="1" sz="1100">
                        <a:solidFill>
                          <a:schemeClr val="accent4"/>
                        </a:solidFill>
                        <a:latin typeface="Hind"/>
                        <a:ea typeface="Hind"/>
                        <a:cs typeface="Hind"/>
                        <a:sym typeface="Hind"/>
                      </a:endParaRPr>
                    </a:p>
                    <a:p>
                      <a:pPr indent="0" lvl="0" marL="0" rtl="0" algn="l">
                        <a:spcBef>
                          <a:spcPts val="0"/>
                        </a:spcBef>
                        <a:spcAft>
                          <a:spcPts val="0"/>
                        </a:spcAft>
                        <a:buNone/>
                      </a:pPr>
                      <a:r>
                        <a:rPr b="1" i="1" lang="en" sz="800">
                          <a:solidFill>
                            <a:schemeClr val="accent4"/>
                          </a:solidFill>
                          <a:latin typeface="Hind"/>
                          <a:ea typeface="Hind"/>
                          <a:cs typeface="Hind"/>
                          <a:sym typeface="Hind"/>
                        </a:rPr>
                        <a:t>TK-8 site in Room B10</a:t>
                      </a:r>
                      <a:endParaRPr b="1" i="1" sz="800">
                        <a:solidFill>
                          <a:schemeClr val="accent4"/>
                        </a:solidFill>
                        <a:latin typeface="Hind"/>
                        <a:ea typeface="Hind"/>
                        <a:cs typeface="Hind"/>
                        <a:sym typeface="Hind"/>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1600"/>
                        </a:spcAft>
                        <a:buNone/>
                      </a:pPr>
                      <a:r>
                        <a:rPr lang="en" sz="1000">
                          <a:solidFill>
                            <a:schemeClr val="accent2"/>
                          </a:solidFill>
                          <a:latin typeface="Hind"/>
                          <a:ea typeface="Hind"/>
                          <a:cs typeface="Hind"/>
                          <a:sym typeface="Hind"/>
                        </a:rPr>
                        <a:t>What is a SSC? Reviewing rules, regulations, and electing major roles. </a:t>
                      </a:r>
                      <a:r>
                        <a:rPr lang="en" sz="1000" u="sng">
                          <a:solidFill>
                            <a:schemeClr val="accent4"/>
                          </a:solidFill>
                          <a:latin typeface="Hind"/>
                          <a:ea typeface="Hind"/>
                          <a:cs typeface="Hind"/>
                          <a:sym typeface="Hind"/>
                          <a:hlinkClick r:id="rId3">
                            <a:extLst>
                              <a:ext uri="{A12FA001-AC4F-418D-AE19-62706E023703}">
                                <ahyp:hlinkClr val="tx"/>
                              </a:ext>
                            </a:extLst>
                          </a:hlinkClick>
                        </a:rPr>
                        <a:t>Notes</a:t>
                      </a:r>
                      <a:r>
                        <a:rPr lang="en" sz="1000">
                          <a:solidFill>
                            <a:schemeClr val="accent4"/>
                          </a:solidFill>
                          <a:latin typeface="Hind"/>
                          <a:ea typeface="Hind"/>
                          <a:cs typeface="Hind"/>
                          <a:sym typeface="Hind"/>
                        </a:rPr>
                        <a:t> </a:t>
                      </a:r>
                      <a:endParaRPr sz="1000">
                        <a:solidFill>
                          <a:schemeClr val="accent4"/>
                        </a:solidFill>
                        <a:latin typeface="Hind"/>
                        <a:ea typeface="Hind"/>
                        <a:cs typeface="Hind"/>
                        <a:sym typeface="Hind"/>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15950">
                <a:tc>
                  <a:txBody>
                    <a:bodyPr/>
                    <a:lstStyle/>
                    <a:p>
                      <a:pPr indent="0" lvl="0" marL="0" rtl="0" algn="l">
                        <a:spcBef>
                          <a:spcPts val="0"/>
                        </a:spcBef>
                        <a:spcAft>
                          <a:spcPts val="0"/>
                        </a:spcAft>
                        <a:buNone/>
                      </a:pPr>
                      <a:r>
                        <a:rPr b="1" lang="en" sz="1100">
                          <a:solidFill>
                            <a:schemeClr val="accent4"/>
                          </a:solidFill>
                          <a:latin typeface="Hind"/>
                          <a:ea typeface="Hind"/>
                          <a:cs typeface="Hind"/>
                          <a:sym typeface="Hind"/>
                        </a:rPr>
                        <a:t>December 14, 2022</a:t>
                      </a:r>
                      <a:endParaRPr b="1" sz="1100">
                        <a:solidFill>
                          <a:schemeClr val="accent4"/>
                        </a:solidFill>
                        <a:latin typeface="Hind"/>
                        <a:ea typeface="Hind"/>
                        <a:cs typeface="Hind"/>
                        <a:sym typeface="Hind"/>
                      </a:endParaRPr>
                    </a:p>
                    <a:p>
                      <a:pPr indent="0" lvl="0" marL="0" rtl="0" algn="l">
                        <a:spcBef>
                          <a:spcPts val="0"/>
                        </a:spcBef>
                        <a:spcAft>
                          <a:spcPts val="0"/>
                        </a:spcAft>
                        <a:buNone/>
                      </a:pPr>
                      <a:r>
                        <a:rPr b="1" i="1" lang="en" sz="800">
                          <a:solidFill>
                            <a:schemeClr val="accent4"/>
                          </a:solidFill>
                          <a:latin typeface="Hind"/>
                          <a:ea typeface="Hind"/>
                          <a:cs typeface="Hind"/>
                          <a:sym typeface="Hind"/>
                        </a:rPr>
                        <a:t>High School Site: 4481 Estrella Ave, 92115 </a:t>
                      </a:r>
                      <a:endParaRPr b="1" i="1" sz="800">
                        <a:solidFill>
                          <a:schemeClr val="accent4"/>
                        </a:solidFill>
                        <a:latin typeface="Hind"/>
                        <a:ea typeface="Hind"/>
                        <a:cs typeface="Hind"/>
                        <a:sym typeface="Hind"/>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1600"/>
                        </a:spcAft>
                        <a:buNone/>
                      </a:pPr>
                      <a:r>
                        <a:rPr lang="en" sz="1000">
                          <a:solidFill>
                            <a:schemeClr val="accent2"/>
                          </a:solidFill>
                          <a:latin typeface="Hind"/>
                          <a:ea typeface="Hind"/>
                          <a:cs typeface="Hind"/>
                          <a:sym typeface="Hind"/>
                        </a:rPr>
                        <a:t>What is a SSC? Reviewing rules, regulations, and electing major roles part 2. Updated Title 1 budget. </a:t>
                      </a:r>
                      <a:r>
                        <a:rPr lang="en" sz="1000">
                          <a:solidFill>
                            <a:schemeClr val="accent2"/>
                          </a:solidFill>
                          <a:latin typeface="Hind"/>
                          <a:ea typeface="Hind"/>
                          <a:cs typeface="Hind"/>
                          <a:sym typeface="Hind"/>
                        </a:rPr>
                        <a:t>Building our sub-committees and delegating of roles and responsibilities, Understanding the LCAP, getting our name out into the community, acquiring testimonials, parent satisfaction survey, expanding and reviewing our HS program. Establishing Parent Consideration Committee.  </a:t>
                      </a:r>
                      <a:endParaRPr sz="1000">
                        <a:solidFill>
                          <a:schemeClr val="accent2"/>
                        </a:solidFill>
                        <a:latin typeface="Hind"/>
                        <a:ea typeface="Hind"/>
                        <a:cs typeface="Hind"/>
                        <a:sym typeface="Hind"/>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15950">
                <a:tc>
                  <a:txBody>
                    <a:bodyPr/>
                    <a:lstStyle/>
                    <a:p>
                      <a:pPr indent="0" lvl="0" marL="0" rtl="0" algn="l">
                        <a:spcBef>
                          <a:spcPts val="0"/>
                        </a:spcBef>
                        <a:spcAft>
                          <a:spcPts val="0"/>
                        </a:spcAft>
                        <a:buNone/>
                      </a:pPr>
                      <a:r>
                        <a:rPr b="1" lang="en" sz="1100">
                          <a:solidFill>
                            <a:schemeClr val="accent4"/>
                          </a:solidFill>
                          <a:latin typeface="Hind"/>
                          <a:ea typeface="Hind"/>
                          <a:cs typeface="Hind"/>
                          <a:sym typeface="Hind"/>
                        </a:rPr>
                        <a:t>February 22, 2023</a:t>
                      </a:r>
                      <a:endParaRPr b="1" sz="1100">
                        <a:solidFill>
                          <a:schemeClr val="accent4"/>
                        </a:solidFill>
                        <a:latin typeface="Hind"/>
                        <a:ea typeface="Hind"/>
                        <a:cs typeface="Hind"/>
                        <a:sym typeface="Hind"/>
                      </a:endParaRPr>
                    </a:p>
                    <a:p>
                      <a:pPr indent="0" lvl="0" marL="0" rtl="0" algn="l">
                        <a:spcBef>
                          <a:spcPts val="0"/>
                        </a:spcBef>
                        <a:spcAft>
                          <a:spcPts val="0"/>
                        </a:spcAft>
                        <a:buClr>
                          <a:schemeClr val="dk1"/>
                        </a:buClr>
                        <a:buSzPts val="1100"/>
                        <a:buFont typeface="Arial"/>
                        <a:buNone/>
                      </a:pPr>
                      <a:r>
                        <a:rPr b="1" i="1" lang="en" sz="800">
                          <a:solidFill>
                            <a:schemeClr val="accent4"/>
                          </a:solidFill>
                          <a:latin typeface="Hind"/>
                          <a:ea typeface="Hind"/>
                          <a:cs typeface="Hind"/>
                          <a:sym typeface="Hind"/>
                        </a:rPr>
                        <a:t>TK-8 site in Room B10</a:t>
                      </a:r>
                      <a:endParaRPr b="1" sz="1100">
                        <a:solidFill>
                          <a:schemeClr val="accent4"/>
                        </a:solidFill>
                        <a:latin typeface="Hind"/>
                        <a:ea typeface="Hind"/>
                        <a:cs typeface="Hind"/>
                        <a:sym typeface="Hind"/>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1600"/>
                        </a:spcAft>
                        <a:buNone/>
                      </a:pPr>
                      <a:r>
                        <a:rPr lang="en" sz="1000">
                          <a:solidFill>
                            <a:schemeClr val="accent2"/>
                          </a:solidFill>
                          <a:latin typeface="Hind"/>
                          <a:ea typeface="Hind"/>
                          <a:cs typeface="Hind"/>
                          <a:sym typeface="Hind"/>
                        </a:rPr>
                        <a:t>ELPAC Assessment Updates, reviewal of enrollment procedures, site, and process. LCAP Draft </a:t>
                      </a:r>
                      <a:r>
                        <a:rPr lang="en" sz="1000">
                          <a:solidFill>
                            <a:schemeClr val="accent2"/>
                          </a:solidFill>
                          <a:latin typeface="Hind"/>
                          <a:ea typeface="Hind"/>
                          <a:cs typeface="Hind"/>
                          <a:sym typeface="Hind"/>
                        </a:rPr>
                        <a:t>Recommendations. Reviewal of school safety plan and modified plan during construction of new school site. </a:t>
                      </a:r>
                      <a:endParaRPr sz="1000">
                        <a:solidFill>
                          <a:schemeClr val="accent2"/>
                        </a:solidFill>
                        <a:latin typeface="Hind"/>
                        <a:ea typeface="Hind"/>
                        <a:cs typeface="Hind"/>
                        <a:sym typeface="Hind"/>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15950">
                <a:tc>
                  <a:txBody>
                    <a:bodyPr/>
                    <a:lstStyle/>
                    <a:p>
                      <a:pPr indent="0" lvl="0" marL="0" rtl="0" algn="l">
                        <a:spcBef>
                          <a:spcPts val="0"/>
                        </a:spcBef>
                        <a:spcAft>
                          <a:spcPts val="0"/>
                        </a:spcAft>
                        <a:buNone/>
                      </a:pPr>
                      <a:r>
                        <a:rPr b="1" lang="en" sz="1100">
                          <a:solidFill>
                            <a:schemeClr val="accent4"/>
                          </a:solidFill>
                          <a:latin typeface="Hind"/>
                          <a:ea typeface="Hind"/>
                          <a:cs typeface="Hind"/>
                          <a:sym typeface="Hind"/>
                        </a:rPr>
                        <a:t>April 14, 2023</a:t>
                      </a:r>
                      <a:endParaRPr b="1" sz="1100">
                        <a:solidFill>
                          <a:schemeClr val="accent4"/>
                        </a:solidFill>
                        <a:latin typeface="Hind"/>
                        <a:ea typeface="Hind"/>
                        <a:cs typeface="Hind"/>
                        <a:sym typeface="Hind"/>
                      </a:endParaRPr>
                    </a:p>
                    <a:p>
                      <a:pPr indent="0" lvl="0" marL="0" rtl="0" algn="l">
                        <a:spcBef>
                          <a:spcPts val="0"/>
                        </a:spcBef>
                        <a:spcAft>
                          <a:spcPts val="0"/>
                        </a:spcAft>
                        <a:buNone/>
                      </a:pPr>
                      <a:r>
                        <a:rPr b="1" i="1" lang="en" sz="800">
                          <a:solidFill>
                            <a:schemeClr val="accent4"/>
                          </a:solidFill>
                          <a:latin typeface="Hind"/>
                          <a:ea typeface="Hind"/>
                          <a:cs typeface="Hind"/>
                          <a:sym typeface="Hind"/>
                        </a:rPr>
                        <a:t>High School Site: 4481 Estrella Ave, 92115 </a:t>
                      </a:r>
                      <a:endParaRPr b="1" sz="1100">
                        <a:solidFill>
                          <a:schemeClr val="accent4"/>
                        </a:solidFill>
                        <a:latin typeface="Hind"/>
                        <a:ea typeface="Hind"/>
                        <a:cs typeface="Hind"/>
                        <a:sym typeface="Hind"/>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1600"/>
                        </a:spcAft>
                        <a:buNone/>
                      </a:pPr>
                      <a:r>
                        <a:rPr lang="en" sz="1000">
                          <a:solidFill>
                            <a:schemeClr val="accent2"/>
                          </a:solidFill>
                          <a:latin typeface="Hind"/>
                          <a:ea typeface="Hind"/>
                          <a:cs typeface="Hind"/>
                          <a:sym typeface="Hind"/>
                        </a:rPr>
                        <a:t>CAASPP Assessment Update, </a:t>
                      </a:r>
                      <a:r>
                        <a:rPr lang="en" sz="1000">
                          <a:solidFill>
                            <a:schemeClr val="accent2"/>
                          </a:solidFill>
                          <a:latin typeface="Hind"/>
                          <a:ea typeface="Hind"/>
                          <a:cs typeface="Hind"/>
                          <a:sym typeface="Hind"/>
                        </a:rPr>
                        <a:t>LCAP reviewal and considerations for 23-24. Overview of upcoming construction and procedures. </a:t>
                      </a:r>
                      <a:endParaRPr sz="1000">
                        <a:solidFill>
                          <a:schemeClr val="accent2"/>
                        </a:solidFill>
                        <a:latin typeface="Hind"/>
                        <a:ea typeface="Hind"/>
                        <a:cs typeface="Hind"/>
                        <a:sym typeface="Hind"/>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15950">
                <a:tc>
                  <a:txBody>
                    <a:bodyPr/>
                    <a:lstStyle/>
                    <a:p>
                      <a:pPr indent="0" lvl="0" marL="0" rtl="0" algn="l">
                        <a:spcBef>
                          <a:spcPts val="0"/>
                        </a:spcBef>
                        <a:spcAft>
                          <a:spcPts val="0"/>
                        </a:spcAft>
                        <a:buNone/>
                      </a:pPr>
                      <a:r>
                        <a:rPr b="1" lang="en" sz="1100">
                          <a:solidFill>
                            <a:schemeClr val="accent4"/>
                          </a:solidFill>
                          <a:latin typeface="Hind"/>
                          <a:ea typeface="Hind"/>
                          <a:cs typeface="Hind"/>
                          <a:sym typeface="Hind"/>
                        </a:rPr>
                        <a:t>June 12, 2023</a:t>
                      </a:r>
                      <a:endParaRPr b="1" sz="1100">
                        <a:solidFill>
                          <a:schemeClr val="accent4"/>
                        </a:solidFill>
                        <a:latin typeface="Hind"/>
                        <a:ea typeface="Hind"/>
                        <a:cs typeface="Hind"/>
                        <a:sym typeface="Hind"/>
                      </a:endParaRPr>
                    </a:p>
                    <a:p>
                      <a:pPr indent="0" lvl="0" marL="0" rtl="0" algn="l">
                        <a:spcBef>
                          <a:spcPts val="0"/>
                        </a:spcBef>
                        <a:spcAft>
                          <a:spcPts val="0"/>
                        </a:spcAft>
                        <a:buClr>
                          <a:schemeClr val="dk1"/>
                        </a:buClr>
                        <a:buSzPts val="1100"/>
                        <a:buFont typeface="Arial"/>
                        <a:buNone/>
                      </a:pPr>
                      <a:r>
                        <a:rPr b="1" i="1" lang="en" sz="800">
                          <a:solidFill>
                            <a:schemeClr val="accent4"/>
                          </a:solidFill>
                          <a:latin typeface="Hind"/>
                          <a:ea typeface="Hind"/>
                          <a:cs typeface="Hind"/>
                          <a:sym typeface="Hind"/>
                        </a:rPr>
                        <a:t>TK-8 site in Room B10</a:t>
                      </a:r>
                      <a:endParaRPr b="1" sz="1100">
                        <a:solidFill>
                          <a:schemeClr val="accent4"/>
                        </a:solidFill>
                        <a:latin typeface="Hind"/>
                        <a:ea typeface="Hind"/>
                        <a:cs typeface="Hind"/>
                        <a:sym typeface="Hind"/>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accent2"/>
                          </a:solidFill>
                          <a:latin typeface="Hind"/>
                          <a:ea typeface="Hind"/>
                          <a:cs typeface="Hind"/>
                          <a:sym typeface="Hind"/>
                        </a:rPr>
                        <a:t>Key takeaways for building a stronger school for 2023-2024. Outreach to TK-K</a:t>
                      </a:r>
                      <a:endParaRPr sz="1000">
                        <a:solidFill>
                          <a:schemeClr val="accent2"/>
                        </a:solidFill>
                        <a:latin typeface="Hind"/>
                        <a:ea typeface="Hind"/>
                        <a:cs typeface="Hind"/>
                        <a:sym typeface="Hind"/>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bl>
          </a:graphicData>
        </a:graphic>
      </p:graphicFrame>
      <p:sp>
        <p:nvSpPr>
          <p:cNvPr id="7380" name="Google Shape;7380;p139"/>
          <p:cNvSpPr txBox="1"/>
          <p:nvPr/>
        </p:nvSpPr>
        <p:spPr>
          <a:xfrm>
            <a:off x="2542950" y="4653400"/>
            <a:ext cx="40581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00">
                <a:solidFill>
                  <a:schemeClr val="dk1"/>
                </a:solidFill>
                <a:latin typeface="Hind"/>
                <a:ea typeface="Hind"/>
                <a:cs typeface="Hind"/>
                <a:sym typeface="Hind"/>
              </a:rPr>
              <a:t>For more info:</a:t>
            </a:r>
            <a:br>
              <a:rPr b="1" lang="en" sz="600">
                <a:solidFill>
                  <a:srgbClr val="0000FF"/>
                </a:solidFill>
                <a:latin typeface="Hind"/>
                <a:ea typeface="Hind"/>
                <a:cs typeface="Hind"/>
                <a:sym typeface="Hind"/>
              </a:rPr>
            </a:br>
            <a:r>
              <a:rPr b="1" lang="en" sz="800" u="sng">
                <a:solidFill>
                  <a:srgbClr val="0000FF"/>
                </a:solidFill>
                <a:latin typeface="Hind"/>
                <a:ea typeface="Hind"/>
                <a:cs typeface="Hind"/>
                <a:sym typeface="Hind"/>
                <a:hlinkClick r:id="rId4">
                  <a:extLst>
                    <a:ext uri="{A12FA001-AC4F-418D-AE19-62706E023703}">
                      <ahyp:hlinkClr val="tx"/>
                    </a:ext>
                  </a:extLst>
                </a:hlinkClick>
              </a:rPr>
              <a:t>https://www.americasfinestcharterschool.org/school-site-council</a:t>
            </a:r>
            <a:r>
              <a:rPr b="1" lang="en" sz="800">
                <a:solidFill>
                  <a:srgbClr val="0000FF"/>
                </a:solidFill>
                <a:latin typeface="Hind"/>
                <a:ea typeface="Hind"/>
                <a:cs typeface="Hind"/>
                <a:sym typeface="Hind"/>
              </a:rPr>
              <a:t> </a:t>
            </a:r>
            <a:endParaRPr b="1" sz="800">
              <a:solidFill>
                <a:srgbClr val="0000FF"/>
              </a:solidFill>
              <a:latin typeface="Hind"/>
              <a:ea typeface="Hind"/>
              <a:cs typeface="Hind"/>
              <a:sym typeface="Hind"/>
            </a:endParaRPr>
          </a:p>
          <a:p>
            <a:pPr indent="0" lvl="0" marL="0" rtl="0" algn="ctr">
              <a:spcBef>
                <a:spcPts val="0"/>
              </a:spcBef>
              <a:spcAft>
                <a:spcPts val="0"/>
              </a:spcAft>
              <a:buNone/>
            </a:pPr>
            <a:r>
              <a:rPr lang="en" sz="1150">
                <a:solidFill>
                  <a:schemeClr val="dk1"/>
                </a:solidFill>
              </a:rPr>
              <a:t>*All meetings are at 5:30pm*</a:t>
            </a:r>
            <a:endParaRPr b="1" sz="800">
              <a:solidFill>
                <a:srgbClr val="0000FF"/>
              </a:solidFill>
              <a:latin typeface="Hind"/>
              <a:ea typeface="Hind"/>
              <a:cs typeface="Hind"/>
              <a:sym typeface="Hind"/>
            </a:endParaRPr>
          </a:p>
        </p:txBody>
      </p:sp>
      <p:sp>
        <p:nvSpPr>
          <p:cNvPr id="7381" name="Google Shape;7381;p139"/>
          <p:cNvSpPr/>
          <p:nvPr/>
        </p:nvSpPr>
        <p:spPr>
          <a:xfrm>
            <a:off x="6410375" y="726750"/>
            <a:ext cx="233100" cy="219900"/>
          </a:xfrm>
          <a:prstGeom prst="star5">
            <a:avLst>
              <a:gd fmla="val 19098" name="adj"/>
              <a:gd fmla="val 105146" name="hf"/>
              <a:gd fmla="val 110557" name="vf"/>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5" name="Shape 7385"/>
        <p:cNvGrpSpPr/>
        <p:nvPr/>
      </p:nvGrpSpPr>
      <p:grpSpPr>
        <a:xfrm>
          <a:off x="0" y="0"/>
          <a:ext cx="0" cy="0"/>
          <a:chOff x="0" y="0"/>
          <a:chExt cx="0" cy="0"/>
        </a:xfrm>
      </p:grpSpPr>
      <p:sp>
        <p:nvSpPr>
          <p:cNvPr id="7386" name="Google Shape;7386;p140"/>
          <p:cNvSpPr txBox="1"/>
          <p:nvPr>
            <p:ph type="title"/>
          </p:nvPr>
        </p:nvSpPr>
        <p:spPr>
          <a:xfrm>
            <a:off x="2571950" y="1768788"/>
            <a:ext cx="40002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Adjournment </a:t>
            </a:r>
            <a:endParaRPr/>
          </a:p>
        </p:txBody>
      </p:sp>
      <p:sp>
        <p:nvSpPr>
          <p:cNvPr id="7387" name="Google Shape;7387;p140"/>
          <p:cNvSpPr txBox="1"/>
          <p:nvPr>
            <p:ph idx="1" type="subTitle"/>
          </p:nvPr>
        </p:nvSpPr>
        <p:spPr>
          <a:xfrm>
            <a:off x="329250" y="2770175"/>
            <a:ext cx="8485500" cy="1105200"/>
          </a:xfrm>
          <a:prstGeom prst="rect">
            <a:avLst/>
          </a:prstGeom>
        </p:spPr>
        <p:txBody>
          <a:bodyPr anchorCtr="0" anchor="ctr" bIns="91425" lIns="91425" spcFirstLastPara="1" rIns="91425" wrap="square" tIns="91425">
            <a:noAutofit/>
          </a:bodyPr>
          <a:lstStyle/>
          <a:p>
            <a:pPr indent="0" lvl="0" marL="457200" rtl="0" algn="l">
              <a:lnSpc>
                <a:spcPct val="106250"/>
              </a:lnSpc>
              <a:spcBef>
                <a:spcPts val="0"/>
              </a:spcBef>
              <a:spcAft>
                <a:spcPts val="0"/>
              </a:spcAft>
              <a:buNone/>
            </a:pPr>
            <a:r>
              <a:rPr lang="en" sz="1500">
                <a:latin typeface="Arial"/>
                <a:ea typeface="Arial"/>
                <a:cs typeface="Arial"/>
                <a:sym typeface="Arial"/>
              </a:rPr>
              <a:t>Secretary Marcus-  please email notes to:	 </a:t>
            </a:r>
            <a:r>
              <a:rPr lang="en" sz="1500" u="sng">
                <a:solidFill>
                  <a:schemeClr val="hlink"/>
                </a:solidFill>
                <a:latin typeface="Arial"/>
                <a:ea typeface="Arial"/>
                <a:cs typeface="Arial"/>
                <a:sym typeface="Arial"/>
                <a:hlinkClick r:id="rId3"/>
              </a:rPr>
              <a:t>tbagby@americasfinestcharterschool.org</a:t>
            </a:r>
            <a:endParaRPr sz="1500">
              <a:latin typeface="Arial"/>
              <a:ea typeface="Arial"/>
              <a:cs typeface="Arial"/>
              <a:sym typeface="Arial"/>
            </a:endParaRPr>
          </a:p>
          <a:p>
            <a:pPr indent="0" lvl="0" marL="457200" rtl="0" algn="l">
              <a:lnSpc>
                <a:spcPct val="106250"/>
              </a:lnSpc>
              <a:spcBef>
                <a:spcPts val="10"/>
              </a:spcBef>
              <a:spcAft>
                <a:spcPts val="0"/>
              </a:spcAft>
              <a:buNone/>
            </a:pPr>
            <a:r>
              <a:rPr lang="en" sz="1500">
                <a:latin typeface="Arial"/>
                <a:ea typeface="Arial"/>
                <a:cs typeface="Arial"/>
                <a:sym typeface="Arial"/>
              </a:rPr>
              <a:t>							       	 </a:t>
            </a:r>
            <a:r>
              <a:rPr lang="en" sz="1500" u="sng">
                <a:solidFill>
                  <a:schemeClr val="hlink"/>
                </a:solidFill>
                <a:latin typeface="Arial"/>
                <a:ea typeface="Arial"/>
                <a:cs typeface="Arial"/>
                <a:sym typeface="Arial"/>
                <a:hlinkClick r:id="rId4"/>
              </a:rPr>
              <a:t>cstruyk@americasfinestcharterschool.org</a:t>
            </a:r>
            <a:r>
              <a:rPr lang="en" sz="1500">
                <a:latin typeface="Arial"/>
                <a:ea typeface="Arial"/>
                <a:cs typeface="Arial"/>
                <a:sym typeface="Arial"/>
              </a:rPr>
              <a:t> </a:t>
            </a:r>
            <a:endParaRPr sz="1500">
              <a:latin typeface="Arial"/>
              <a:ea typeface="Arial"/>
              <a:cs typeface="Arial"/>
              <a:sym typeface="Arial"/>
            </a:endParaRPr>
          </a:p>
          <a:p>
            <a:pPr indent="0" lvl="0" marL="457200" rtl="0" algn="l">
              <a:lnSpc>
                <a:spcPct val="106250"/>
              </a:lnSpc>
              <a:spcBef>
                <a:spcPts val="10"/>
              </a:spcBef>
              <a:spcAft>
                <a:spcPts val="0"/>
              </a:spcAft>
              <a:buClr>
                <a:schemeClr val="dk1"/>
              </a:buClr>
              <a:buSzPts val="1100"/>
              <a:buFont typeface="Arial"/>
              <a:buNone/>
            </a:pPr>
            <a:r>
              <a:rPr lang="en" sz="1500">
                <a:latin typeface="Arial"/>
                <a:ea typeface="Arial"/>
                <a:cs typeface="Arial"/>
                <a:sym typeface="Arial"/>
              </a:rPr>
              <a:t>							          </a:t>
            </a:r>
            <a:r>
              <a:rPr lang="en" sz="1500" u="sng">
                <a:solidFill>
                  <a:schemeClr val="hlink"/>
                </a:solidFill>
                <a:latin typeface="Arial"/>
                <a:ea typeface="Arial"/>
                <a:cs typeface="Arial"/>
                <a:sym typeface="Arial"/>
                <a:hlinkClick r:id="rId5"/>
              </a:rPr>
              <a:t>abecker@americasfinestcharterschool.org</a:t>
            </a:r>
            <a:r>
              <a:rPr lang="en" sz="1500">
                <a:latin typeface="Arial"/>
                <a:ea typeface="Arial"/>
                <a:cs typeface="Arial"/>
                <a:sym typeface="Arial"/>
              </a:rPr>
              <a:t> </a:t>
            </a:r>
            <a:endParaRPr sz="1500">
              <a:latin typeface="Arial"/>
              <a:ea typeface="Arial"/>
              <a:cs typeface="Arial"/>
              <a:sym typeface="Arial"/>
            </a:endParaRPr>
          </a:p>
          <a:p>
            <a:pPr indent="0" lvl="0" marL="0" rtl="0" algn="ctr">
              <a:spcBef>
                <a:spcPts val="10"/>
              </a:spcBef>
              <a:spcAft>
                <a:spcPts val="0"/>
              </a:spcAft>
              <a:buNone/>
            </a:pPr>
            <a:r>
              <a:t/>
            </a:r>
            <a:endParaRPr/>
          </a:p>
        </p:txBody>
      </p:sp>
      <p:sp>
        <p:nvSpPr>
          <p:cNvPr id="7388" name="Google Shape;7388;p140"/>
          <p:cNvSpPr/>
          <p:nvPr/>
        </p:nvSpPr>
        <p:spPr>
          <a:xfrm>
            <a:off x="2268750" y="2008650"/>
            <a:ext cx="381000" cy="362100"/>
          </a:xfrm>
          <a:prstGeom prst="star5">
            <a:avLst>
              <a:gd fmla="val 19098" name="adj"/>
              <a:gd fmla="val 105146" name="hf"/>
              <a:gd fmla="val 110557" name="vf"/>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9" name="Google Shape;7389;p140"/>
          <p:cNvSpPr/>
          <p:nvPr/>
        </p:nvSpPr>
        <p:spPr>
          <a:xfrm>
            <a:off x="6494500" y="2008650"/>
            <a:ext cx="381000" cy="362100"/>
          </a:xfrm>
          <a:prstGeom prst="star5">
            <a:avLst>
              <a:gd fmla="val 19098" name="adj"/>
              <a:gd fmla="val 105146" name="hf"/>
              <a:gd fmla="val 110557" name="vf"/>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90" name="Google Shape;7390;p140"/>
          <p:cNvPicPr preferRelativeResize="0"/>
          <p:nvPr/>
        </p:nvPicPr>
        <p:blipFill>
          <a:blip r:embed="rId6">
            <a:alphaModFix/>
          </a:blip>
          <a:stretch>
            <a:fillRect/>
          </a:stretch>
        </p:blipFill>
        <p:spPr>
          <a:xfrm>
            <a:off x="-1" y="0"/>
            <a:ext cx="1232977" cy="457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7" name="Shape 7307"/>
        <p:cNvGrpSpPr/>
        <p:nvPr/>
      </p:nvGrpSpPr>
      <p:grpSpPr>
        <a:xfrm>
          <a:off x="0" y="0"/>
          <a:ext cx="0" cy="0"/>
          <a:chOff x="0" y="0"/>
          <a:chExt cx="0" cy="0"/>
        </a:xfrm>
      </p:grpSpPr>
      <p:sp>
        <p:nvSpPr>
          <p:cNvPr id="7308" name="Google Shape;7308;p131"/>
          <p:cNvSpPr txBox="1"/>
          <p:nvPr>
            <p:ph type="title"/>
          </p:nvPr>
        </p:nvSpPr>
        <p:spPr>
          <a:xfrm>
            <a:off x="924650" y="2783625"/>
            <a:ext cx="4076100" cy="531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—Albert </a:t>
            </a:r>
            <a:r>
              <a:rPr lang="en">
                <a:solidFill>
                  <a:schemeClr val="accent1"/>
                </a:solidFill>
              </a:rPr>
              <a:t>Einstein</a:t>
            </a:r>
            <a:endParaRPr>
              <a:solidFill>
                <a:schemeClr val="accent1"/>
              </a:solidFill>
            </a:endParaRPr>
          </a:p>
        </p:txBody>
      </p:sp>
      <p:sp>
        <p:nvSpPr>
          <p:cNvPr id="7309" name="Google Shape;7309;p131"/>
          <p:cNvSpPr txBox="1"/>
          <p:nvPr>
            <p:ph idx="1" type="subTitle"/>
          </p:nvPr>
        </p:nvSpPr>
        <p:spPr>
          <a:xfrm>
            <a:off x="924650" y="1508850"/>
            <a:ext cx="4901700" cy="139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i="1" lang="en" sz="2800">
                <a:solidFill>
                  <a:srgbClr val="202124"/>
                </a:solidFill>
                <a:latin typeface="Arial"/>
                <a:ea typeface="Arial"/>
                <a:cs typeface="Arial"/>
                <a:sym typeface="Arial"/>
              </a:rPr>
              <a:t>“The measure of intelligence is the ability to change”</a:t>
            </a:r>
            <a:r>
              <a:rPr i="1" lang="en" sz="3900"/>
              <a:t> </a:t>
            </a:r>
            <a:endParaRPr i="1" sz="3900"/>
          </a:p>
        </p:txBody>
      </p:sp>
      <p:pic>
        <p:nvPicPr>
          <p:cNvPr id="7310" name="Google Shape;7310;p131"/>
          <p:cNvPicPr preferRelativeResize="0"/>
          <p:nvPr/>
        </p:nvPicPr>
        <p:blipFill>
          <a:blip r:embed="rId3">
            <a:alphaModFix/>
          </a:blip>
          <a:stretch>
            <a:fillRect/>
          </a:stretch>
        </p:blipFill>
        <p:spPr>
          <a:xfrm>
            <a:off x="-1" y="4686300"/>
            <a:ext cx="1232977" cy="457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4" name="Shape 7314"/>
        <p:cNvGrpSpPr/>
        <p:nvPr/>
      </p:nvGrpSpPr>
      <p:grpSpPr>
        <a:xfrm>
          <a:off x="0" y="0"/>
          <a:ext cx="0" cy="0"/>
          <a:chOff x="0" y="0"/>
          <a:chExt cx="0" cy="0"/>
        </a:xfrm>
      </p:grpSpPr>
      <p:sp>
        <p:nvSpPr>
          <p:cNvPr id="7315" name="Google Shape;7315;p132"/>
          <p:cNvSpPr txBox="1"/>
          <p:nvPr>
            <p:ph type="title"/>
          </p:nvPr>
        </p:nvSpPr>
        <p:spPr>
          <a:xfrm>
            <a:off x="0" y="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900"/>
              <a:t>Budget Balance Remaining</a:t>
            </a:r>
            <a:endParaRPr sz="2900"/>
          </a:p>
        </p:txBody>
      </p:sp>
      <p:sp>
        <p:nvSpPr>
          <p:cNvPr id="7316" name="Google Shape;7316;p132"/>
          <p:cNvSpPr txBox="1"/>
          <p:nvPr/>
        </p:nvSpPr>
        <p:spPr>
          <a:xfrm>
            <a:off x="3418825" y="4443450"/>
            <a:ext cx="4492200" cy="738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t/>
            </a:r>
            <a:endParaRPr sz="2400">
              <a:solidFill>
                <a:srgbClr val="FF0000"/>
              </a:solidFill>
            </a:endParaRPr>
          </a:p>
          <a:p>
            <a:pPr indent="0" lvl="0" marL="0" rtl="0" algn="r">
              <a:spcBef>
                <a:spcPts val="0"/>
              </a:spcBef>
              <a:spcAft>
                <a:spcPts val="0"/>
              </a:spcAft>
              <a:buNone/>
            </a:pPr>
            <a:r>
              <a:rPr lang="en" sz="1200" u="sng">
                <a:solidFill>
                  <a:srgbClr val="0000FF"/>
                </a:solidFill>
                <a:hlinkClick r:id="rId3">
                  <a:extLst>
                    <a:ext uri="{A12FA001-AC4F-418D-AE19-62706E023703}">
                      <ahyp:hlinkClr val="tx"/>
                    </a:ext>
                  </a:extLst>
                </a:hlinkClick>
              </a:rPr>
              <a:t>Authorized use of funds</a:t>
            </a:r>
            <a:endParaRPr sz="1200">
              <a:solidFill>
                <a:srgbClr val="0000FF"/>
              </a:solidFill>
            </a:endParaRPr>
          </a:p>
        </p:txBody>
      </p:sp>
      <p:sp>
        <p:nvSpPr>
          <p:cNvPr id="7317" name="Google Shape;7317;p132"/>
          <p:cNvSpPr txBox="1"/>
          <p:nvPr/>
        </p:nvSpPr>
        <p:spPr>
          <a:xfrm>
            <a:off x="78025" y="627975"/>
            <a:ext cx="7106400" cy="235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640"/>
              </a:spcBef>
              <a:spcAft>
                <a:spcPts val="0"/>
              </a:spcAft>
              <a:buNone/>
            </a:pPr>
            <a:r>
              <a:rPr b="1" lang="en" sz="1800" u="sng">
                <a:solidFill>
                  <a:schemeClr val="dk1"/>
                </a:solidFill>
                <a:latin typeface="Roboto"/>
                <a:ea typeface="Roboto"/>
                <a:cs typeface="Roboto"/>
                <a:sym typeface="Roboto"/>
              </a:rPr>
              <a:t>Title 1 for 2022-2023</a:t>
            </a:r>
            <a:endParaRPr b="1" sz="1800" u="sng">
              <a:solidFill>
                <a:schemeClr val="dk1"/>
              </a:solidFill>
              <a:latin typeface="Roboto"/>
              <a:ea typeface="Roboto"/>
              <a:cs typeface="Roboto"/>
              <a:sym typeface="Roboto"/>
            </a:endParaRPr>
          </a:p>
          <a:p>
            <a:pPr indent="0" lvl="0" marL="0" rtl="0" algn="l">
              <a:lnSpc>
                <a:spcPct val="115000"/>
              </a:lnSpc>
              <a:spcBef>
                <a:spcPts val="1600"/>
              </a:spcBef>
              <a:spcAft>
                <a:spcPts val="0"/>
              </a:spcAft>
              <a:buNone/>
            </a:pPr>
            <a:r>
              <a:rPr lang="en" sz="1800">
                <a:solidFill>
                  <a:schemeClr val="dk1"/>
                </a:solidFill>
                <a:latin typeface="Roboto"/>
                <a:ea typeface="Roboto"/>
                <a:cs typeface="Roboto"/>
                <a:sym typeface="Roboto"/>
              </a:rPr>
              <a:t>The allocation for AFCS for this school year is $198,657.</a:t>
            </a:r>
            <a:endParaRPr sz="1800">
              <a:solidFill>
                <a:schemeClr val="dk1"/>
              </a:solidFill>
              <a:latin typeface="Roboto"/>
              <a:ea typeface="Roboto"/>
              <a:cs typeface="Roboto"/>
              <a:sym typeface="Roboto"/>
            </a:endParaRPr>
          </a:p>
          <a:p>
            <a:pPr indent="0" lvl="0" marL="0" rtl="0" algn="l">
              <a:lnSpc>
                <a:spcPct val="115000"/>
              </a:lnSpc>
              <a:spcBef>
                <a:spcPts val="1600"/>
              </a:spcBef>
              <a:spcAft>
                <a:spcPts val="0"/>
              </a:spcAft>
              <a:buNone/>
            </a:pPr>
            <a:r>
              <a:rPr lang="en" sz="1800">
                <a:solidFill>
                  <a:schemeClr val="dk1"/>
                </a:solidFill>
                <a:latin typeface="Roboto"/>
                <a:ea typeface="Roboto"/>
                <a:cs typeface="Roboto"/>
                <a:sym typeface="Roboto"/>
              </a:rPr>
              <a:t>7 Instructional Aides are being employed for a total of $182,200.</a:t>
            </a:r>
            <a:endParaRPr sz="1800">
              <a:solidFill>
                <a:schemeClr val="dk1"/>
              </a:solidFill>
              <a:latin typeface="Roboto"/>
              <a:ea typeface="Roboto"/>
              <a:cs typeface="Roboto"/>
              <a:sym typeface="Roboto"/>
            </a:endParaRPr>
          </a:p>
          <a:p>
            <a:pPr indent="0" lvl="0" marL="0" rtl="0" algn="l">
              <a:lnSpc>
                <a:spcPct val="115000"/>
              </a:lnSpc>
              <a:spcBef>
                <a:spcPts val="1600"/>
              </a:spcBef>
              <a:spcAft>
                <a:spcPts val="1600"/>
              </a:spcAft>
              <a:buNone/>
            </a:pPr>
            <a:r>
              <a:rPr lang="en" sz="1800">
                <a:solidFill>
                  <a:schemeClr val="dk1"/>
                </a:solidFill>
                <a:latin typeface="Roboto"/>
                <a:ea typeface="Roboto"/>
                <a:cs typeface="Roboto"/>
                <a:sym typeface="Roboto"/>
              </a:rPr>
              <a:t>This leaves about $16,457.00 for us to consider using with the guidance of Title One guidelines. </a:t>
            </a:r>
            <a:endParaRPr/>
          </a:p>
        </p:txBody>
      </p:sp>
      <p:pic>
        <p:nvPicPr>
          <p:cNvPr id="7318" name="Google Shape;7318;p132"/>
          <p:cNvPicPr preferRelativeResize="0"/>
          <p:nvPr/>
        </p:nvPicPr>
        <p:blipFill>
          <a:blip r:embed="rId4">
            <a:alphaModFix/>
          </a:blip>
          <a:stretch>
            <a:fillRect/>
          </a:stretch>
        </p:blipFill>
        <p:spPr>
          <a:xfrm>
            <a:off x="8019250" y="4732079"/>
            <a:ext cx="1063201" cy="394246"/>
          </a:xfrm>
          <a:prstGeom prst="rect">
            <a:avLst/>
          </a:prstGeom>
          <a:noFill/>
          <a:ln>
            <a:noFill/>
          </a:ln>
        </p:spPr>
      </p:pic>
      <p:sp>
        <p:nvSpPr>
          <p:cNvPr id="7319" name="Google Shape;7319;p132"/>
          <p:cNvSpPr txBox="1"/>
          <p:nvPr>
            <p:ph type="title"/>
          </p:nvPr>
        </p:nvSpPr>
        <p:spPr>
          <a:xfrm>
            <a:off x="-35150" y="3035250"/>
            <a:ext cx="914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900"/>
              <a:t>Potential Uses</a:t>
            </a:r>
            <a:endParaRPr sz="2900"/>
          </a:p>
        </p:txBody>
      </p:sp>
      <p:sp>
        <p:nvSpPr>
          <p:cNvPr id="7320" name="Google Shape;7320;p132"/>
          <p:cNvSpPr txBox="1"/>
          <p:nvPr/>
        </p:nvSpPr>
        <p:spPr>
          <a:xfrm>
            <a:off x="143250" y="3602975"/>
            <a:ext cx="32208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accent1"/>
                </a:solidFill>
                <a:latin typeface="Hind"/>
                <a:ea typeface="Hind"/>
                <a:cs typeface="Hind"/>
                <a:sym typeface="Hind"/>
              </a:rPr>
              <a:t>Vote #1</a:t>
            </a:r>
            <a:endParaRPr sz="2500">
              <a:solidFill>
                <a:schemeClr val="accent1"/>
              </a:solidFill>
              <a:latin typeface="Hind"/>
              <a:ea typeface="Hind"/>
              <a:cs typeface="Hind"/>
              <a:sym typeface="Hind"/>
            </a:endParaRPr>
          </a:p>
        </p:txBody>
      </p:sp>
      <p:sp>
        <p:nvSpPr>
          <p:cNvPr id="7321" name="Google Shape;7321;p132"/>
          <p:cNvSpPr txBox="1"/>
          <p:nvPr/>
        </p:nvSpPr>
        <p:spPr>
          <a:xfrm>
            <a:off x="4337650" y="3602975"/>
            <a:ext cx="32208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accent1"/>
                </a:solidFill>
                <a:latin typeface="Hind"/>
                <a:ea typeface="Hind"/>
                <a:cs typeface="Hind"/>
                <a:sym typeface="Hind"/>
              </a:rPr>
              <a:t>Vote #2</a:t>
            </a:r>
            <a:endParaRPr sz="2500">
              <a:solidFill>
                <a:schemeClr val="accent1"/>
              </a:solidFill>
              <a:latin typeface="Hind"/>
              <a:ea typeface="Hind"/>
              <a:cs typeface="Hind"/>
              <a:sym typeface="Hind"/>
            </a:endParaRPr>
          </a:p>
        </p:txBody>
      </p:sp>
      <p:pic>
        <p:nvPicPr>
          <p:cNvPr id="7322" name="Google Shape;7322;p132"/>
          <p:cNvPicPr preferRelativeResize="0"/>
          <p:nvPr/>
        </p:nvPicPr>
        <p:blipFill>
          <a:blip r:embed="rId5">
            <a:alphaModFix/>
          </a:blip>
          <a:stretch>
            <a:fillRect/>
          </a:stretch>
        </p:blipFill>
        <p:spPr>
          <a:xfrm>
            <a:off x="1511450" y="3841950"/>
            <a:ext cx="1852600" cy="890124"/>
          </a:xfrm>
          <a:prstGeom prst="rect">
            <a:avLst/>
          </a:prstGeom>
          <a:noFill/>
          <a:ln>
            <a:noFill/>
          </a:ln>
        </p:spPr>
      </p:pic>
      <p:pic>
        <p:nvPicPr>
          <p:cNvPr id="7323" name="Google Shape;7323;p132"/>
          <p:cNvPicPr preferRelativeResize="0"/>
          <p:nvPr/>
        </p:nvPicPr>
        <p:blipFill>
          <a:blip r:embed="rId6">
            <a:alphaModFix/>
          </a:blip>
          <a:stretch>
            <a:fillRect/>
          </a:stretch>
        </p:blipFill>
        <p:spPr>
          <a:xfrm>
            <a:off x="5850000" y="4007325"/>
            <a:ext cx="1646275" cy="655425"/>
          </a:xfrm>
          <a:prstGeom prst="rect">
            <a:avLst/>
          </a:prstGeom>
          <a:noFill/>
          <a:ln>
            <a:noFill/>
          </a:ln>
        </p:spPr>
      </p:pic>
      <p:sp>
        <p:nvSpPr>
          <p:cNvPr id="7324" name="Google Shape;7324;p132"/>
          <p:cNvSpPr txBox="1"/>
          <p:nvPr/>
        </p:nvSpPr>
        <p:spPr>
          <a:xfrm>
            <a:off x="320075" y="4171300"/>
            <a:ext cx="106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ind"/>
                <a:ea typeface="Hind"/>
                <a:cs typeface="Hind"/>
                <a:sym typeface="Hind"/>
              </a:rPr>
              <a:t>Book Bins</a:t>
            </a:r>
            <a:endParaRPr>
              <a:latin typeface="Hind"/>
              <a:ea typeface="Hind"/>
              <a:cs typeface="Hind"/>
              <a:sym typeface="Hind"/>
            </a:endParaRPr>
          </a:p>
        </p:txBody>
      </p:sp>
      <p:sp>
        <p:nvSpPr>
          <p:cNvPr id="7325" name="Google Shape;7325;p132"/>
          <p:cNvSpPr txBox="1"/>
          <p:nvPr/>
        </p:nvSpPr>
        <p:spPr>
          <a:xfrm>
            <a:off x="4394500" y="4171300"/>
            <a:ext cx="1063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ind"/>
                <a:ea typeface="Hind"/>
                <a:cs typeface="Hind"/>
                <a:sym typeface="Hind"/>
              </a:rPr>
              <a:t>Phonics for Reading </a:t>
            </a:r>
            <a:endParaRPr>
              <a:latin typeface="Hind"/>
              <a:ea typeface="Hind"/>
              <a:cs typeface="Hind"/>
              <a:sym typeface="Hind"/>
            </a:endParaRPr>
          </a:p>
        </p:txBody>
      </p:sp>
      <p:sp>
        <p:nvSpPr>
          <p:cNvPr id="7326" name="Google Shape;7326;p132"/>
          <p:cNvSpPr txBox="1"/>
          <p:nvPr/>
        </p:nvSpPr>
        <p:spPr>
          <a:xfrm>
            <a:off x="7149250" y="1851825"/>
            <a:ext cx="1959600" cy="21063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rgbClr val="222222"/>
                </a:solidFill>
              </a:rPr>
              <a:t>Level 1 - 25 students books $225</a:t>
            </a:r>
            <a:endParaRPr sz="1100">
              <a:solidFill>
                <a:srgbClr val="222222"/>
              </a:solidFill>
            </a:endParaRPr>
          </a:p>
          <a:p>
            <a:pPr indent="0" lvl="0" marL="0" rtl="0" algn="l">
              <a:lnSpc>
                <a:spcPct val="115000"/>
              </a:lnSpc>
              <a:spcBef>
                <a:spcPts val="0"/>
              </a:spcBef>
              <a:spcAft>
                <a:spcPts val="0"/>
              </a:spcAft>
              <a:buNone/>
            </a:pPr>
            <a:r>
              <a:rPr lang="en" sz="1100">
                <a:solidFill>
                  <a:srgbClr val="222222"/>
                </a:solidFill>
              </a:rPr>
              <a:t>Level 1 - 5 teacher books      $75</a:t>
            </a:r>
            <a:endParaRPr sz="1100">
              <a:solidFill>
                <a:srgbClr val="222222"/>
              </a:solidFill>
            </a:endParaRPr>
          </a:p>
          <a:p>
            <a:pPr indent="0" lvl="0" marL="0" rtl="0" algn="l">
              <a:lnSpc>
                <a:spcPct val="115000"/>
              </a:lnSpc>
              <a:spcBef>
                <a:spcPts val="0"/>
              </a:spcBef>
              <a:spcAft>
                <a:spcPts val="0"/>
              </a:spcAft>
              <a:buNone/>
            </a:pPr>
            <a:r>
              <a:rPr lang="en" sz="1100">
                <a:solidFill>
                  <a:srgbClr val="222222"/>
                </a:solidFill>
              </a:rPr>
              <a:t>Level 3 - 5 student books      $45</a:t>
            </a:r>
            <a:endParaRPr sz="1100">
              <a:solidFill>
                <a:srgbClr val="222222"/>
              </a:solidFill>
            </a:endParaRPr>
          </a:p>
          <a:p>
            <a:pPr indent="0" lvl="0" marL="0" rtl="0" algn="l">
              <a:lnSpc>
                <a:spcPct val="115000"/>
              </a:lnSpc>
              <a:spcBef>
                <a:spcPts val="0"/>
              </a:spcBef>
              <a:spcAft>
                <a:spcPts val="0"/>
              </a:spcAft>
              <a:buNone/>
            </a:pPr>
            <a:r>
              <a:rPr lang="en" sz="1100">
                <a:solidFill>
                  <a:srgbClr val="222222"/>
                </a:solidFill>
              </a:rPr>
              <a:t>Level 3 - 2 teacher books      $30</a:t>
            </a:r>
            <a:endParaRPr sz="1100">
              <a:solidFill>
                <a:srgbClr val="222222"/>
              </a:solidFill>
            </a:endParaRPr>
          </a:p>
          <a:p>
            <a:pPr indent="0" lvl="0" marL="0" rtl="0" algn="l">
              <a:lnSpc>
                <a:spcPct val="115000"/>
              </a:lnSpc>
              <a:spcBef>
                <a:spcPts val="0"/>
              </a:spcBef>
              <a:spcAft>
                <a:spcPts val="0"/>
              </a:spcAft>
              <a:buNone/>
            </a:pPr>
            <a:r>
              <a:t/>
            </a:r>
            <a:endParaRPr sz="1100">
              <a:solidFill>
                <a:srgbClr val="222222"/>
              </a:solidFill>
            </a:endParaRPr>
          </a:p>
          <a:p>
            <a:pPr indent="0" lvl="0" marL="0" rtl="0" algn="l">
              <a:lnSpc>
                <a:spcPct val="115000"/>
              </a:lnSpc>
              <a:spcBef>
                <a:spcPts val="0"/>
              </a:spcBef>
              <a:spcAft>
                <a:spcPts val="0"/>
              </a:spcAft>
              <a:buNone/>
            </a:pPr>
            <a:r>
              <a:rPr lang="en" sz="1100">
                <a:solidFill>
                  <a:srgbClr val="222222"/>
                </a:solidFill>
              </a:rPr>
              <a:t>Total cost $375</a:t>
            </a:r>
            <a:endParaRPr sz="1100">
              <a:solidFill>
                <a:srgbClr val="22222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0" name="Shape 7330"/>
        <p:cNvGrpSpPr/>
        <p:nvPr/>
      </p:nvGrpSpPr>
      <p:grpSpPr>
        <a:xfrm>
          <a:off x="0" y="0"/>
          <a:ext cx="0" cy="0"/>
          <a:chOff x="0" y="0"/>
          <a:chExt cx="0" cy="0"/>
        </a:xfrm>
      </p:grpSpPr>
      <p:sp>
        <p:nvSpPr>
          <p:cNvPr id="7331" name="Google Shape;7331;p133"/>
          <p:cNvSpPr txBox="1"/>
          <p:nvPr>
            <p:ph type="title"/>
          </p:nvPr>
        </p:nvSpPr>
        <p:spPr>
          <a:xfrm>
            <a:off x="0" y="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LCAP Goal Review</a:t>
            </a:r>
            <a:endParaRPr/>
          </a:p>
        </p:txBody>
      </p:sp>
      <p:pic>
        <p:nvPicPr>
          <p:cNvPr id="7332" name="Google Shape;7332;p133"/>
          <p:cNvPicPr preferRelativeResize="0"/>
          <p:nvPr/>
        </p:nvPicPr>
        <p:blipFill>
          <a:blip r:embed="rId3">
            <a:alphaModFix/>
          </a:blip>
          <a:stretch>
            <a:fillRect/>
          </a:stretch>
        </p:blipFill>
        <p:spPr>
          <a:xfrm>
            <a:off x="33621" y="534996"/>
            <a:ext cx="9034651" cy="2486875"/>
          </a:xfrm>
          <a:prstGeom prst="rect">
            <a:avLst/>
          </a:prstGeom>
          <a:noFill/>
          <a:ln>
            <a:noFill/>
          </a:ln>
        </p:spPr>
      </p:pic>
      <p:sp>
        <p:nvSpPr>
          <p:cNvPr id="7333" name="Google Shape;7333;p133"/>
          <p:cNvSpPr/>
          <p:nvPr/>
        </p:nvSpPr>
        <p:spPr>
          <a:xfrm>
            <a:off x="1310500" y="1844525"/>
            <a:ext cx="7047900" cy="21600"/>
          </a:xfrm>
          <a:prstGeom prst="rect">
            <a:avLst/>
          </a:prstGeom>
          <a:solidFill>
            <a:schemeClr val="accent2"/>
          </a:solidFill>
          <a:ln cap="flat" cmpd="sng" w="9525">
            <a:solidFill>
              <a:schemeClr val="dk2"/>
            </a:solidFill>
            <a:prstDash val="solid"/>
            <a:round/>
            <a:headEnd len="sm" w="sm" type="none"/>
            <a:tailEnd len="sm" w="sm" type="none"/>
          </a:ln>
          <a:effectLst>
            <a:outerShdw blurRad="57150" rotWithShape="0" algn="bl" dir="5400000" dist="19050">
              <a:srgbClr val="FFFF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4" name="Google Shape;7334;p133"/>
          <p:cNvSpPr/>
          <p:nvPr/>
        </p:nvSpPr>
        <p:spPr>
          <a:xfrm>
            <a:off x="1310500" y="1642950"/>
            <a:ext cx="7047900" cy="21600"/>
          </a:xfrm>
          <a:prstGeom prst="rect">
            <a:avLst/>
          </a:prstGeom>
          <a:solidFill>
            <a:schemeClr val="accent2"/>
          </a:solidFill>
          <a:ln cap="flat" cmpd="sng" w="9525">
            <a:solidFill>
              <a:schemeClr val="dk2"/>
            </a:solidFill>
            <a:prstDash val="solid"/>
            <a:round/>
            <a:headEnd len="sm" w="sm" type="none"/>
            <a:tailEnd len="sm" w="sm" type="none"/>
          </a:ln>
          <a:effectLst>
            <a:outerShdw blurRad="57150" rotWithShape="0" algn="bl" dir="5400000" dist="19050">
              <a:srgbClr val="FFFF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5" name="Google Shape;7335;p133"/>
          <p:cNvSpPr txBox="1"/>
          <p:nvPr/>
        </p:nvSpPr>
        <p:spPr>
          <a:xfrm>
            <a:off x="5964300" y="4743300"/>
            <a:ext cx="3179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rgbClr val="0000FF"/>
                </a:solidFill>
                <a:latin typeface="Hind"/>
                <a:ea typeface="Hind"/>
                <a:cs typeface="Hind"/>
                <a:sym typeface="Hind"/>
                <a:hlinkClick r:id="rId4">
                  <a:extLst>
                    <a:ext uri="{A12FA001-AC4F-418D-AE19-62706E023703}">
                      <ahyp:hlinkClr val="tx"/>
                    </a:ext>
                  </a:extLst>
                </a:hlinkClick>
              </a:rPr>
              <a:t>Safety Plan Survey to SSC Members</a:t>
            </a:r>
            <a:endParaRPr>
              <a:solidFill>
                <a:srgbClr val="0000FF"/>
              </a:solidFill>
              <a:latin typeface="Hind"/>
              <a:ea typeface="Hind"/>
              <a:cs typeface="Hind"/>
              <a:sym typeface="Hind"/>
            </a:endParaRPr>
          </a:p>
        </p:txBody>
      </p:sp>
      <p:pic>
        <p:nvPicPr>
          <p:cNvPr id="7336" name="Google Shape;7336;p133"/>
          <p:cNvPicPr preferRelativeResize="0"/>
          <p:nvPr/>
        </p:nvPicPr>
        <p:blipFill>
          <a:blip r:embed="rId5">
            <a:alphaModFix/>
          </a:blip>
          <a:stretch>
            <a:fillRect/>
          </a:stretch>
        </p:blipFill>
        <p:spPr>
          <a:xfrm>
            <a:off x="6370813" y="3094688"/>
            <a:ext cx="2366676" cy="1575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0" name="Shape 7340"/>
        <p:cNvGrpSpPr/>
        <p:nvPr/>
      </p:nvGrpSpPr>
      <p:grpSpPr>
        <a:xfrm>
          <a:off x="0" y="0"/>
          <a:ext cx="0" cy="0"/>
          <a:chOff x="0" y="0"/>
          <a:chExt cx="0" cy="0"/>
        </a:xfrm>
      </p:grpSpPr>
      <p:sp>
        <p:nvSpPr>
          <p:cNvPr id="7341" name="Google Shape;7341;p134"/>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School Safety Plan</a:t>
            </a:r>
            <a:endParaRPr/>
          </a:p>
        </p:txBody>
      </p:sp>
      <p:sp>
        <p:nvSpPr>
          <p:cNvPr id="7342" name="Google Shape;7342;p134"/>
          <p:cNvSpPr txBox="1"/>
          <p:nvPr>
            <p:ph idx="1" type="body"/>
          </p:nvPr>
        </p:nvSpPr>
        <p:spPr>
          <a:xfrm>
            <a:off x="720000" y="1207625"/>
            <a:ext cx="4176900" cy="340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u="sng">
                <a:solidFill>
                  <a:srgbClr val="0000FF"/>
                </a:solidFill>
                <a:hlinkClick r:id="rId3">
                  <a:extLst>
                    <a:ext uri="{A12FA001-AC4F-418D-AE19-62706E023703}">
                      <ahyp:hlinkClr val="tx"/>
                    </a:ext>
                  </a:extLst>
                </a:hlinkClick>
              </a:rPr>
              <a:t>Form result analysis</a:t>
            </a:r>
            <a:r>
              <a:rPr lang="en" sz="1700">
                <a:solidFill>
                  <a:srgbClr val="0000FF"/>
                </a:solidFill>
              </a:rPr>
              <a:t> </a:t>
            </a:r>
            <a:r>
              <a:rPr lang="en" sz="1700"/>
              <a:t>together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u="sng">
                <a:solidFill>
                  <a:srgbClr val="9900FF"/>
                </a:solidFill>
                <a:hlinkClick r:id="rId4">
                  <a:extLst>
                    <a:ext uri="{A12FA001-AC4F-418D-AE19-62706E023703}">
                      <ahyp:hlinkClr val="tx"/>
                    </a:ext>
                  </a:extLst>
                </a:hlinkClick>
              </a:rPr>
              <a:t>School Safety Plan</a:t>
            </a:r>
            <a:endParaRPr sz="1700">
              <a:solidFill>
                <a:srgbClr val="9900FF"/>
              </a:solidFill>
            </a:endParaRPr>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p:txBody>
      </p:sp>
      <p:pic>
        <p:nvPicPr>
          <p:cNvPr id="7343" name="Google Shape;7343;p134"/>
          <p:cNvPicPr preferRelativeResize="0"/>
          <p:nvPr/>
        </p:nvPicPr>
        <p:blipFill>
          <a:blip r:embed="rId5">
            <a:alphaModFix/>
          </a:blip>
          <a:stretch>
            <a:fillRect/>
          </a:stretch>
        </p:blipFill>
        <p:spPr>
          <a:xfrm>
            <a:off x="5143599" y="493300"/>
            <a:ext cx="3551849" cy="4374850"/>
          </a:xfrm>
          <a:prstGeom prst="rect">
            <a:avLst/>
          </a:prstGeom>
          <a:noFill/>
          <a:ln>
            <a:noFill/>
          </a:ln>
        </p:spPr>
      </p:pic>
      <p:pic>
        <p:nvPicPr>
          <p:cNvPr id="7344" name="Google Shape;7344;p134"/>
          <p:cNvPicPr preferRelativeResize="0"/>
          <p:nvPr/>
        </p:nvPicPr>
        <p:blipFill>
          <a:blip r:embed="rId6">
            <a:alphaModFix/>
          </a:blip>
          <a:stretch>
            <a:fillRect/>
          </a:stretch>
        </p:blipFill>
        <p:spPr>
          <a:xfrm>
            <a:off x="720000" y="2571750"/>
            <a:ext cx="1876650" cy="1854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8" name="Shape 7348"/>
        <p:cNvGrpSpPr/>
        <p:nvPr/>
      </p:nvGrpSpPr>
      <p:grpSpPr>
        <a:xfrm>
          <a:off x="0" y="0"/>
          <a:ext cx="0" cy="0"/>
          <a:chOff x="0" y="0"/>
          <a:chExt cx="0" cy="0"/>
        </a:xfrm>
      </p:grpSpPr>
      <p:sp>
        <p:nvSpPr>
          <p:cNvPr id="7349" name="Google Shape;7349;p135"/>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School Safety Plan</a:t>
            </a:r>
            <a:endParaRPr/>
          </a:p>
        </p:txBody>
      </p:sp>
      <p:pic>
        <p:nvPicPr>
          <p:cNvPr id="7350" name="Google Shape;7350;p135"/>
          <p:cNvPicPr preferRelativeResize="0"/>
          <p:nvPr/>
        </p:nvPicPr>
        <p:blipFill>
          <a:blip r:embed="rId3">
            <a:alphaModFix/>
          </a:blip>
          <a:stretch>
            <a:fillRect/>
          </a:stretch>
        </p:blipFill>
        <p:spPr>
          <a:xfrm rot="-5400000">
            <a:off x="2320650" y="-454175"/>
            <a:ext cx="3821325" cy="7025125"/>
          </a:xfrm>
          <a:prstGeom prst="rect">
            <a:avLst/>
          </a:prstGeom>
          <a:noFill/>
          <a:ln>
            <a:noFill/>
          </a:ln>
        </p:spPr>
      </p:pic>
      <p:pic>
        <p:nvPicPr>
          <p:cNvPr id="7351" name="Google Shape;7351;p135"/>
          <p:cNvPicPr preferRelativeResize="0"/>
          <p:nvPr/>
        </p:nvPicPr>
        <p:blipFill>
          <a:blip r:embed="rId4">
            <a:alphaModFix/>
          </a:blip>
          <a:stretch>
            <a:fillRect/>
          </a:stretch>
        </p:blipFill>
        <p:spPr>
          <a:xfrm>
            <a:off x="5957350" y="1439825"/>
            <a:ext cx="1683500" cy="1483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5" name="Shape 7355"/>
        <p:cNvGrpSpPr/>
        <p:nvPr/>
      </p:nvGrpSpPr>
      <p:grpSpPr>
        <a:xfrm>
          <a:off x="0" y="0"/>
          <a:ext cx="0" cy="0"/>
          <a:chOff x="0" y="0"/>
          <a:chExt cx="0" cy="0"/>
        </a:xfrm>
      </p:grpSpPr>
      <p:sp>
        <p:nvSpPr>
          <p:cNvPr id="7356" name="Google Shape;7356;p136"/>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School Calendar- Ideas for 2023-2024</a:t>
            </a:r>
            <a:endParaRPr/>
          </a:p>
        </p:txBody>
      </p:sp>
      <p:sp>
        <p:nvSpPr>
          <p:cNvPr id="7357" name="Google Shape;7357;p136"/>
          <p:cNvSpPr txBox="1"/>
          <p:nvPr>
            <p:ph idx="1" type="body"/>
          </p:nvPr>
        </p:nvSpPr>
        <p:spPr>
          <a:xfrm>
            <a:off x="720000" y="1207625"/>
            <a:ext cx="7704000" cy="340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accent4"/>
                </a:solidFill>
                <a:hlinkClick r:id="rId3">
                  <a:extLst>
                    <a:ext uri="{A12FA001-AC4F-418D-AE19-62706E023703}">
                      <ahyp:hlinkClr val="tx"/>
                    </a:ext>
                  </a:extLst>
                </a:hlinkClick>
              </a:rPr>
              <a:t>Draft</a:t>
            </a:r>
            <a:endParaRPr>
              <a:solidFill>
                <a:schemeClr val="accent4"/>
              </a:solidFill>
            </a:endParaRPr>
          </a:p>
          <a:p>
            <a:pPr indent="0" lvl="0" marL="0" rtl="0" algn="l">
              <a:spcBef>
                <a:spcPts val="0"/>
              </a:spcBef>
              <a:spcAft>
                <a:spcPts val="0"/>
              </a:spcAft>
              <a:buNone/>
            </a:pPr>
            <a:r>
              <a:t/>
            </a:r>
            <a:endParaRPr>
              <a:solidFill>
                <a:schemeClr val="accent4"/>
              </a:solidFill>
            </a:endParaRPr>
          </a:p>
          <a:p>
            <a:pPr indent="0" lvl="0" marL="0" rtl="0" algn="l">
              <a:spcBef>
                <a:spcPts val="0"/>
              </a:spcBef>
              <a:spcAft>
                <a:spcPts val="0"/>
              </a:spcAft>
              <a:buNone/>
            </a:pPr>
            <a:r>
              <a:rPr lang="en" u="sng">
                <a:solidFill>
                  <a:schemeClr val="hlink"/>
                </a:solidFill>
                <a:hlinkClick r:id="rId4"/>
              </a:rPr>
              <a:t>Survey</a:t>
            </a:r>
            <a:endParaRPr>
              <a:solidFill>
                <a:schemeClr val="accent4"/>
              </a:solidFill>
            </a:endParaRPr>
          </a:p>
        </p:txBody>
      </p:sp>
      <p:pic>
        <p:nvPicPr>
          <p:cNvPr id="7358" name="Google Shape;7358;p136"/>
          <p:cNvPicPr preferRelativeResize="0"/>
          <p:nvPr/>
        </p:nvPicPr>
        <p:blipFill>
          <a:blip r:embed="rId5">
            <a:alphaModFix/>
          </a:blip>
          <a:stretch>
            <a:fillRect/>
          </a:stretch>
        </p:blipFill>
        <p:spPr>
          <a:xfrm>
            <a:off x="1570050" y="1149451"/>
            <a:ext cx="6858852" cy="388579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2" name="Shape 7362"/>
        <p:cNvGrpSpPr/>
        <p:nvPr/>
      </p:nvGrpSpPr>
      <p:grpSpPr>
        <a:xfrm>
          <a:off x="0" y="0"/>
          <a:ext cx="0" cy="0"/>
          <a:chOff x="0" y="0"/>
          <a:chExt cx="0" cy="0"/>
        </a:xfrm>
      </p:grpSpPr>
      <p:sp>
        <p:nvSpPr>
          <p:cNvPr id="7363" name="Google Shape;7363;p137"/>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SARC - Updated and Published</a:t>
            </a:r>
            <a:endParaRPr/>
          </a:p>
        </p:txBody>
      </p:sp>
      <p:sp>
        <p:nvSpPr>
          <p:cNvPr id="7364" name="Google Shape;7364;p137"/>
          <p:cNvSpPr txBox="1"/>
          <p:nvPr>
            <p:ph idx="1" type="body"/>
          </p:nvPr>
        </p:nvSpPr>
        <p:spPr>
          <a:xfrm>
            <a:off x="720000" y="1207625"/>
            <a:ext cx="7704000" cy="340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0000FF"/>
                </a:solidFill>
                <a:hlinkClick r:id="rId3">
                  <a:extLst>
                    <a:ext uri="{A12FA001-AC4F-418D-AE19-62706E023703}">
                      <ahyp:hlinkClr val="tx"/>
                    </a:ext>
                  </a:extLst>
                </a:hlinkClick>
              </a:rPr>
              <a:t>https://sarconline.org/public/print/37683380136663/2021-2022</a:t>
            </a:r>
            <a:endParaRPr>
              <a:solidFill>
                <a:srgbClr val="0000FF"/>
              </a:solidFill>
            </a:endParaRPr>
          </a:p>
        </p:txBody>
      </p:sp>
      <p:pic>
        <p:nvPicPr>
          <p:cNvPr id="7365" name="Google Shape;7365;p137"/>
          <p:cNvPicPr preferRelativeResize="0"/>
          <p:nvPr/>
        </p:nvPicPr>
        <p:blipFill>
          <a:blip r:embed="rId4">
            <a:alphaModFix/>
          </a:blip>
          <a:stretch>
            <a:fillRect/>
          </a:stretch>
        </p:blipFill>
        <p:spPr>
          <a:xfrm>
            <a:off x="789875" y="1763275"/>
            <a:ext cx="2878225" cy="2845150"/>
          </a:xfrm>
          <a:prstGeom prst="rect">
            <a:avLst/>
          </a:prstGeom>
          <a:noFill/>
          <a:ln>
            <a:noFill/>
          </a:ln>
        </p:spPr>
      </p:pic>
      <p:pic>
        <p:nvPicPr>
          <p:cNvPr id="7366" name="Google Shape;7366;p137"/>
          <p:cNvPicPr preferRelativeResize="0"/>
          <p:nvPr/>
        </p:nvPicPr>
        <p:blipFill>
          <a:blip r:embed="rId5">
            <a:alphaModFix/>
          </a:blip>
          <a:stretch>
            <a:fillRect/>
          </a:stretch>
        </p:blipFill>
        <p:spPr>
          <a:xfrm>
            <a:off x="4980525" y="1763275"/>
            <a:ext cx="2939100" cy="2939100"/>
          </a:xfrm>
          <a:prstGeom prst="ellipse">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0" name="Shape 7370"/>
        <p:cNvGrpSpPr/>
        <p:nvPr/>
      </p:nvGrpSpPr>
      <p:grpSpPr>
        <a:xfrm>
          <a:off x="0" y="0"/>
          <a:ext cx="0" cy="0"/>
          <a:chOff x="0" y="0"/>
          <a:chExt cx="0" cy="0"/>
        </a:xfrm>
      </p:grpSpPr>
      <p:sp>
        <p:nvSpPr>
          <p:cNvPr id="7371" name="Google Shape;7371;p138"/>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Upcoming Events</a:t>
            </a:r>
            <a:endParaRPr/>
          </a:p>
        </p:txBody>
      </p:sp>
      <p:sp>
        <p:nvSpPr>
          <p:cNvPr id="7372" name="Google Shape;7372;p138"/>
          <p:cNvSpPr txBox="1"/>
          <p:nvPr>
            <p:ph idx="1" type="body"/>
          </p:nvPr>
        </p:nvSpPr>
        <p:spPr>
          <a:xfrm>
            <a:off x="720000" y="1207625"/>
            <a:ext cx="7704000" cy="340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u="sng">
                <a:solidFill>
                  <a:srgbClr val="0000FF"/>
                </a:solidFill>
                <a:hlinkClick r:id="rId3">
                  <a:extLst>
                    <a:ext uri="{A12FA001-AC4F-418D-AE19-62706E023703}">
                      <ahyp:hlinkClr val="tx"/>
                    </a:ext>
                  </a:extLst>
                </a:hlinkClick>
              </a:rPr>
              <a:t>DELAC </a:t>
            </a:r>
            <a:r>
              <a:rPr lang="en" sz="2300"/>
              <a:t>Calendar  - Next March 15 at </a:t>
            </a:r>
            <a:r>
              <a:rPr i="1" lang="en" sz="2300"/>
              <a:t>TK-8 site</a:t>
            </a:r>
            <a:r>
              <a:rPr lang="en" sz="2300"/>
              <a:t> 9-10am</a:t>
            </a:r>
            <a:endParaRPr sz="2300"/>
          </a:p>
          <a:p>
            <a:pPr indent="0" lvl="0" marL="0" rtl="0" algn="l">
              <a:spcBef>
                <a:spcPts val="0"/>
              </a:spcBef>
              <a:spcAft>
                <a:spcPts val="0"/>
              </a:spcAft>
              <a:buNone/>
            </a:pPr>
            <a:r>
              <a:t/>
            </a:r>
            <a:endParaRPr sz="2300"/>
          </a:p>
          <a:p>
            <a:pPr indent="0" lvl="0" marL="0" rtl="0" algn="l">
              <a:spcBef>
                <a:spcPts val="0"/>
              </a:spcBef>
              <a:spcAft>
                <a:spcPts val="0"/>
              </a:spcAft>
              <a:buNone/>
            </a:pPr>
            <a:r>
              <a:rPr lang="en" sz="2300"/>
              <a:t>Science Night - </a:t>
            </a:r>
            <a:r>
              <a:rPr lang="en" sz="2300"/>
              <a:t>March 21st 4:00pm-6:00pm @ the TK-8</a:t>
            </a:r>
            <a:endParaRPr sz="2300"/>
          </a:p>
          <a:p>
            <a:pPr indent="0" lvl="0" marL="0" rtl="0" algn="l">
              <a:spcBef>
                <a:spcPts val="0"/>
              </a:spcBef>
              <a:spcAft>
                <a:spcPts val="0"/>
              </a:spcAft>
              <a:buNone/>
            </a:pPr>
            <a:r>
              <a:t/>
            </a:r>
            <a:endParaRPr sz="2300"/>
          </a:p>
          <a:p>
            <a:pPr indent="0" lvl="0" marL="0" rtl="0" algn="l">
              <a:spcBef>
                <a:spcPts val="0"/>
              </a:spcBef>
              <a:spcAft>
                <a:spcPts val="0"/>
              </a:spcAft>
              <a:buNone/>
            </a:pPr>
            <a:r>
              <a:rPr lang="en" sz="2300"/>
              <a:t>KPBS “Neighbor Day” - March 25th 9am-12pm</a:t>
            </a:r>
            <a:endParaRPr sz="2300"/>
          </a:p>
          <a:p>
            <a:pPr indent="0" lvl="0" marL="0" rtl="0" algn="l">
              <a:spcBef>
                <a:spcPts val="0"/>
              </a:spcBef>
              <a:spcAft>
                <a:spcPts val="0"/>
              </a:spcAft>
              <a:buNone/>
            </a:pPr>
            <a:r>
              <a:t/>
            </a:r>
            <a:endParaRPr sz="2300"/>
          </a:p>
          <a:p>
            <a:pPr indent="0" lvl="0" marL="0" rtl="0" algn="l">
              <a:spcBef>
                <a:spcPts val="0"/>
              </a:spcBef>
              <a:spcAft>
                <a:spcPts val="0"/>
              </a:spcAft>
              <a:buNone/>
            </a:pPr>
            <a:r>
              <a:t/>
            </a:r>
            <a:endParaRPr sz="2300"/>
          </a:p>
        </p:txBody>
      </p:sp>
    </p:spTree>
  </p:cSld>
  <p:clrMapOvr>
    <a:masterClrMapping/>
  </p:clrMapOvr>
</p:sld>
</file>

<file path=ppt/theme/theme1.xml><?xml version="1.0" encoding="utf-8"?>
<a:theme xmlns:a="http://schemas.openxmlformats.org/drawingml/2006/main" xmlns:r="http://schemas.openxmlformats.org/officeDocument/2006/relationships" name="Happy American Flag Day! by Slidesgo">
  <a:themeElements>
    <a:clrScheme name="Simple Light">
      <a:dk1>
        <a:srgbClr val="000000"/>
      </a:dk1>
      <a:lt1>
        <a:srgbClr val="FFFFFF"/>
      </a:lt1>
      <a:dk2>
        <a:srgbClr val="EBE1CD"/>
      </a:dk2>
      <a:lt2>
        <a:srgbClr val="D0AB82"/>
      </a:lt2>
      <a:accent1>
        <a:srgbClr val="F1454E"/>
      </a:accent1>
      <a:accent2>
        <a:srgbClr val="BD252D"/>
      </a:accent2>
      <a:accent3>
        <a:srgbClr val="7A1D0D"/>
      </a:accent3>
      <a:accent4>
        <a:srgbClr val="1C3C92"/>
      </a:accent4>
      <a:accent5>
        <a:srgbClr val="191B2A"/>
      </a:accent5>
      <a:accent6>
        <a:srgbClr val="87878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Happy American Flag Day! by Slidesgo">
  <a:themeElements>
    <a:clrScheme name="Simple Light">
      <a:dk1>
        <a:srgbClr val="000000"/>
      </a:dk1>
      <a:lt1>
        <a:srgbClr val="FFFFFF"/>
      </a:lt1>
      <a:dk2>
        <a:srgbClr val="EBE1CD"/>
      </a:dk2>
      <a:lt2>
        <a:srgbClr val="D0AB82"/>
      </a:lt2>
      <a:accent1>
        <a:srgbClr val="F1454E"/>
      </a:accent1>
      <a:accent2>
        <a:srgbClr val="BD252D"/>
      </a:accent2>
      <a:accent3>
        <a:srgbClr val="7A1D0D"/>
      </a:accent3>
      <a:accent4>
        <a:srgbClr val="1C3C92"/>
      </a:accent4>
      <a:accent5>
        <a:srgbClr val="191B2A"/>
      </a:accent5>
      <a:accent6>
        <a:srgbClr val="87878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Happy American Flag Day! by Slidesgo">
  <a:themeElements>
    <a:clrScheme name="Simple Light">
      <a:dk1>
        <a:srgbClr val="000000"/>
      </a:dk1>
      <a:lt1>
        <a:srgbClr val="FFFFFF"/>
      </a:lt1>
      <a:dk2>
        <a:srgbClr val="EBE1CD"/>
      </a:dk2>
      <a:lt2>
        <a:srgbClr val="D0AB82"/>
      </a:lt2>
      <a:accent1>
        <a:srgbClr val="F1454E"/>
      </a:accent1>
      <a:accent2>
        <a:srgbClr val="BD252D"/>
      </a:accent2>
      <a:accent3>
        <a:srgbClr val="7A1D0D"/>
      </a:accent3>
      <a:accent4>
        <a:srgbClr val="1C3C92"/>
      </a:accent4>
      <a:accent5>
        <a:srgbClr val="191B2A"/>
      </a:accent5>
      <a:accent6>
        <a:srgbClr val="87878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