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29.xml"/>
  <Override ContentType="application/vnd.openxmlformats-officedocument.presentationml.slideLayout+xml" PartName="/ppt/slideLayouts/slideLayout120.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25.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11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124.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15.xml"/>
  <Override ContentType="application/vnd.openxmlformats-officedocument.presentationml.slideLayout+xml" PartName="/ppt/slideLayouts/slideLayout82.xml"/>
  <Override ContentType="application/vnd.openxmlformats-officedocument.presentationml.slideLayout+xml" PartName="/ppt/slideLayouts/slideLayout100.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74" r:id="rId4"/>
    <p:sldMasterId id="2147483775" r:id="rId5"/>
    <p:sldMasterId id="2147483776"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Lst>
  <p:sldSz cy="5143500" cx="9144000"/>
  <p:notesSz cx="6858000" cy="9144000"/>
  <p:embeddedFontLst>
    <p:embeddedFont>
      <p:font typeface="Sora SemiBold"/>
      <p:regular r:id="rId21"/>
      <p:bold r:id="rId22"/>
    </p:embeddedFont>
    <p:embeddedFont>
      <p:font typeface="Roboto"/>
      <p:regular r:id="rId23"/>
      <p:bold r:id="rId24"/>
      <p:italic r:id="rId25"/>
      <p:boldItalic r:id="rId26"/>
    </p:embeddedFont>
    <p:embeddedFont>
      <p:font typeface="Playfair Display"/>
      <p:regular r:id="rId27"/>
      <p:bold r:id="rId28"/>
      <p:italic r:id="rId29"/>
      <p:boldItalic r:id="rId30"/>
    </p:embeddedFont>
    <p:embeddedFont>
      <p:font typeface="Hind"/>
      <p:regular r:id="rId31"/>
      <p:bold r:id="rId32"/>
    </p:embeddedFont>
    <p:embeddedFont>
      <p:font typeface="Bebas Neue"/>
      <p:regular r:id="rId33"/>
    </p:embeddedFont>
    <p:embeddedFont>
      <p:font typeface="Hind Siliguri"/>
      <p:regular r:id="rId34"/>
      <p:bold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A617B37A-04E3-4FF1-864D-100819C84A1A}">
  <a:tblStyle styleId="{A617B37A-04E3-4FF1-864D-100819C84A1A}"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2" Type="http://schemas.openxmlformats.org/officeDocument/2006/relationships/font" Target="fonts/SoraSemiBold-bold.fntdata"/><Relationship Id="rId21" Type="http://schemas.openxmlformats.org/officeDocument/2006/relationships/font" Target="fonts/SoraSemiBold-regular.fntdata"/><Relationship Id="rId24" Type="http://schemas.openxmlformats.org/officeDocument/2006/relationships/font" Target="fonts/Roboto-bold.fntdata"/><Relationship Id="rId23" Type="http://schemas.openxmlformats.org/officeDocument/2006/relationships/font" Target="fonts/Roboto-regular.fntdata"/><Relationship Id="rId1" Type="http://schemas.openxmlformats.org/officeDocument/2006/relationships/theme" Target="theme/theme4.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26" Type="http://schemas.openxmlformats.org/officeDocument/2006/relationships/font" Target="fonts/Roboto-boldItalic.fntdata"/><Relationship Id="rId25" Type="http://schemas.openxmlformats.org/officeDocument/2006/relationships/font" Target="fonts/Roboto-italic.fntdata"/><Relationship Id="rId28" Type="http://schemas.openxmlformats.org/officeDocument/2006/relationships/font" Target="fonts/PlayfairDisplay-bold.fntdata"/><Relationship Id="rId27" Type="http://schemas.openxmlformats.org/officeDocument/2006/relationships/font" Target="fonts/PlayfairDisplay-regular.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29" Type="http://schemas.openxmlformats.org/officeDocument/2006/relationships/font" Target="fonts/PlayfairDisplay-italic.fntdata"/><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font" Target="fonts/Hind-regular.fntdata"/><Relationship Id="rId30" Type="http://schemas.openxmlformats.org/officeDocument/2006/relationships/font" Target="fonts/PlayfairDisplay-boldItalic.fntdata"/><Relationship Id="rId11" Type="http://schemas.openxmlformats.org/officeDocument/2006/relationships/slide" Target="slides/slide4.xml"/><Relationship Id="rId33" Type="http://schemas.openxmlformats.org/officeDocument/2006/relationships/font" Target="fonts/BebasNeue-regular.fntdata"/><Relationship Id="rId10" Type="http://schemas.openxmlformats.org/officeDocument/2006/relationships/slide" Target="slides/slide3.xml"/><Relationship Id="rId32" Type="http://schemas.openxmlformats.org/officeDocument/2006/relationships/font" Target="fonts/Hind-bold.fntdata"/><Relationship Id="rId13" Type="http://schemas.openxmlformats.org/officeDocument/2006/relationships/slide" Target="slides/slide6.xml"/><Relationship Id="rId35" Type="http://schemas.openxmlformats.org/officeDocument/2006/relationships/font" Target="fonts/HindSiliguri-bold.fntdata"/><Relationship Id="rId12" Type="http://schemas.openxmlformats.org/officeDocument/2006/relationships/slide" Target="slides/slide5.xml"/><Relationship Id="rId34" Type="http://schemas.openxmlformats.org/officeDocument/2006/relationships/font" Target="fonts/HindSiliguri-regular.fntdata"/><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95" name="Shape 7295"/>
        <p:cNvGrpSpPr/>
        <p:nvPr/>
      </p:nvGrpSpPr>
      <p:grpSpPr>
        <a:xfrm>
          <a:off x="0" y="0"/>
          <a:ext cx="0" cy="0"/>
          <a:chOff x="0" y="0"/>
          <a:chExt cx="0" cy="0"/>
        </a:xfrm>
      </p:grpSpPr>
      <p:sp>
        <p:nvSpPr>
          <p:cNvPr id="7296" name="Google Shape;7296;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7297" name="Google Shape;7297;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05" name="Shape 7405"/>
        <p:cNvGrpSpPr/>
        <p:nvPr/>
      </p:nvGrpSpPr>
      <p:grpSpPr>
        <a:xfrm>
          <a:off x="0" y="0"/>
          <a:ext cx="0" cy="0"/>
          <a:chOff x="0" y="0"/>
          <a:chExt cx="0" cy="0"/>
        </a:xfrm>
      </p:grpSpPr>
      <p:sp>
        <p:nvSpPr>
          <p:cNvPr id="7406" name="Google Shape;7406;g199e71eab51_0_6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07" name="Google Shape;7407;g199e71eab51_0_6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18 student Reclassified - ____% (up from 7% last year)</a:t>
            </a:r>
            <a:endParaRPr/>
          </a:p>
          <a:p>
            <a:pPr indent="0" lvl="0" marL="0" rtl="0" algn="l">
              <a:spcBef>
                <a:spcPts val="0"/>
              </a:spcBef>
              <a:spcAft>
                <a:spcPts val="0"/>
              </a:spcAft>
              <a:buNone/>
            </a:pPr>
            <a:r>
              <a:rPr lang="en"/>
              <a:t>Newcomer ELD</a:t>
            </a:r>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14" name="Shape 7414"/>
        <p:cNvGrpSpPr/>
        <p:nvPr/>
      </p:nvGrpSpPr>
      <p:grpSpPr>
        <a:xfrm>
          <a:off x="0" y="0"/>
          <a:ext cx="0" cy="0"/>
          <a:chOff x="0" y="0"/>
          <a:chExt cx="0" cy="0"/>
        </a:xfrm>
      </p:grpSpPr>
      <p:sp>
        <p:nvSpPr>
          <p:cNvPr id="7415" name="Google Shape;7415;g199e71eab51_0_6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16" name="Google Shape;7416;g199e71eab51_0_6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Victor + Isaac walk around w/Alli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22" name="Shape 7422"/>
        <p:cNvGrpSpPr/>
        <p:nvPr/>
      </p:nvGrpSpPr>
      <p:grpSpPr>
        <a:xfrm>
          <a:off x="0" y="0"/>
          <a:ext cx="0" cy="0"/>
          <a:chOff x="0" y="0"/>
          <a:chExt cx="0" cy="0"/>
        </a:xfrm>
      </p:grpSpPr>
      <p:sp>
        <p:nvSpPr>
          <p:cNvPr id="7423" name="Google Shape;7423;g1b09feb307b_0_24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24" name="Google Shape;7424;g1b09feb307b_0_24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31" name="Shape 7431"/>
        <p:cNvGrpSpPr/>
        <p:nvPr/>
      </p:nvGrpSpPr>
      <p:grpSpPr>
        <a:xfrm>
          <a:off x="0" y="0"/>
          <a:ext cx="0" cy="0"/>
          <a:chOff x="0" y="0"/>
          <a:chExt cx="0" cy="0"/>
        </a:xfrm>
      </p:grpSpPr>
      <p:sp>
        <p:nvSpPr>
          <p:cNvPr id="7432" name="Google Shape;7432;g1b09feb307b_0_73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33" name="Google Shape;7433;g1b09feb307b_0_73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04" name="Shape 7304"/>
        <p:cNvGrpSpPr/>
        <p:nvPr/>
      </p:nvGrpSpPr>
      <p:grpSpPr>
        <a:xfrm>
          <a:off x="0" y="0"/>
          <a:ext cx="0" cy="0"/>
          <a:chOff x="0" y="0"/>
          <a:chExt cx="0" cy="0"/>
        </a:xfrm>
      </p:grpSpPr>
      <p:sp>
        <p:nvSpPr>
          <p:cNvPr id="7305" name="Google Shape;7305;g11b393b63bf_0_10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06" name="Google Shape;7306;g11b393b63bf_0_10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11" name="Shape 7311"/>
        <p:cNvGrpSpPr/>
        <p:nvPr/>
      </p:nvGrpSpPr>
      <p:grpSpPr>
        <a:xfrm>
          <a:off x="0" y="0"/>
          <a:ext cx="0" cy="0"/>
          <a:chOff x="0" y="0"/>
          <a:chExt cx="0" cy="0"/>
        </a:xfrm>
      </p:grpSpPr>
      <p:sp>
        <p:nvSpPr>
          <p:cNvPr id="7312" name="Google Shape;7312;g1b0503815f6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13" name="Google Shape;7313;g1b0503815f6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30" name="Shape 7330"/>
        <p:cNvGrpSpPr/>
        <p:nvPr/>
      </p:nvGrpSpPr>
      <p:grpSpPr>
        <a:xfrm>
          <a:off x="0" y="0"/>
          <a:ext cx="0" cy="0"/>
          <a:chOff x="0" y="0"/>
          <a:chExt cx="0" cy="0"/>
        </a:xfrm>
      </p:grpSpPr>
      <p:sp>
        <p:nvSpPr>
          <p:cNvPr id="7331" name="Google Shape;7331;g199e71eab51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32" name="Google Shape;7332;g199e71eab51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Motion of minutes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59" name="Shape 7359"/>
        <p:cNvGrpSpPr/>
        <p:nvPr/>
      </p:nvGrpSpPr>
      <p:grpSpPr>
        <a:xfrm>
          <a:off x="0" y="0"/>
          <a:ext cx="0" cy="0"/>
          <a:chOff x="0" y="0"/>
          <a:chExt cx="0" cy="0"/>
        </a:xfrm>
      </p:grpSpPr>
      <p:sp>
        <p:nvSpPr>
          <p:cNvPr id="7360" name="Google Shape;7360;g1a404882bb4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61" name="Google Shape;7361;g1a404882bb4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67" name="Shape 7367"/>
        <p:cNvGrpSpPr/>
        <p:nvPr/>
      </p:nvGrpSpPr>
      <p:grpSpPr>
        <a:xfrm>
          <a:off x="0" y="0"/>
          <a:ext cx="0" cy="0"/>
          <a:chOff x="0" y="0"/>
          <a:chExt cx="0" cy="0"/>
        </a:xfrm>
      </p:grpSpPr>
      <p:sp>
        <p:nvSpPr>
          <p:cNvPr id="7368" name="Google Shape;7368;g199e71eab51_0_5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69" name="Google Shape;7369;g199e71eab51_0_5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TK-8 Began Positive Discipline Training (safe, nurturing learning environment)</a:t>
            </a:r>
            <a:endParaRPr/>
          </a:p>
          <a:p>
            <a:pPr indent="0" lvl="0" marL="0" rtl="0" algn="l">
              <a:spcBef>
                <a:spcPts val="0"/>
              </a:spcBef>
              <a:spcAft>
                <a:spcPts val="0"/>
              </a:spcAft>
              <a:buNone/>
            </a:pPr>
            <a:r>
              <a:rPr lang="en"/>
              <a:t>TK-8 Intervention review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79" name="Shape 7379"/>
        <p:cNvGrpSpPr/>
        <p:nvPr/>
      </p:nvGrpSpPr>
      <p:grpSpPr>
        <a:xfrm>
          <a:off x="0" y="0"/>
          <a:ext cx="0" cy="0"/>
          <a:chOff x="0" y="0"/>
          <a:chExt cx="0" cy="0"/>
        </a:xfrm>
      </p:grpSpPr>
      <p:sp>
        <p:nvSpPr>
          <p:cNvPr id="7380" name="Google Shape;7380;g199e71eab51_0_6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81" name="Google Shape;7381;g199e71eab51_0_6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iReady ELA</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89" name="Shape 7389"/>
        <p:cNvGrpSpPr/>
        <p:nvPr/>
      </p:nvGrpSpPr>
      <p:grpSpPr>
        <a:xfrm>
          <a:off x="0" y="0"/>
          <a:ext cx="0" cy="0"/>
          <a:chOff x="0" y="0"/>
          <a:chExt cx="0" cy="0"/>
        </a:xfrm>
      </p:grpSpPr>
      <p:sp>
        <p:nvSpPr>
          <p:cNvPr id="7390" name="Google Shape;7390;g1b09feb307b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91" name="Google Shape;7391;g1b09feb307b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95" name="Shape 7395"/>
        <p:cNvGrpSpPr/>
        <p:nvPr/>
      </p:nvGrpSpPr>
      <p:grpSpPr>
        <a:xfrm>
          <a:off x="0" y="0"/>
          <a:ext cx="0" cy="0"/>
          <a:chOff x="0" y="0"/>
          <a:chExt cx="0" cy="0"/>
        </a:xfrm>
      </p:grpSpPr>
      <p:sp>
        <p:nvSpPr>
          <p:cNvPr id="7396" name="Google Shape;7396;g199e71eab51_0_6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97" name="Google Shape;7397;g199e71eab51_0_6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iReady Math</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8.png"/><Relationship Id="rId4" Type="http://schemas.openxmlformats.org/officeDocument/2006/relationships/image" Target="../media/image13.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8.png"/><Relationship Id="rId3" Type="http://schemas.openxmlformats.org/officeDocument/2006/relationships/image" Target="../media/image34.png"/><Relationship Id="rId4" Type="http://schemas.openxmlformats.org/officeDocument/2006/relationships/image" Target="../media/image33.pn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2.png"/><Relationship Id="rId3" Type="http://schemas.openxmlformats.org/officeDocument/2006/relationships/image" Target="../media/image21.png"/><Relationship Id="rId4" Type="http://schemas.openxmlformats.org/officeDocument/2006/relationships/image" Target="../media/image24.png"/><Relationship Id="rId5" Type="http://schemas.openxmlformats.org/officeDocument/2006/relationships/image" Target="../media/image29.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7.png"/><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53.pn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1.png"/><Relationship Id="rId3" Type="http://schemas.openxmlformats.org/officeDocument/2006/relationships/image" Target="../media/image27.png"/><Relationship Id="rId4" Type="http://schemas.openxmlformats.org/officeDocument/2006/relationships/image" Target="../media/image45.png"/><Relationship Id="rId5" Type="http://schemas.openxmlformats.org/officeDocument/2006/relationships/image" Target="../media/image46.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3.png"/><Relationship Id="rId3" Type="http://schemas.openxmlformats.org/officeDocument/2006/relationships/image" Target="../media/image44.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9.png"/><Relationship Id="rId3" Type="http://schemas.openxmlformats.org/officeDocument/2006/relationships/image" Target="../media/image10.png"/><Relationship Id="rId4" Type="http://schemas.openxmlformats.org/officeDocument/2006/relationships/image" Target="../media/image15.png"/><Relationship Id="rId5" Type="http://schemas.openxmlformats.org/officeDocument/2006/relationships/image" Target="../media/image41.png"/><Relationship Id="rId6" Type="http://schemas.openxmlformats.org/officeDocument/2006/relationships/image" Target="../media/image14.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 Id="rId3" Type="http://schemas.openxmlformats.org/officeDocument/2006/relationships/image" Target="../media/image24.png"/><Relationship Id="rId4" Type="http://schemas.openxmlformats.org/officeDocument/2006/relationships/image" Target="../media/image4.png"/><Relationship Id="rId5" Type="http://schemas.openxmlformats.org/officeDocument/2006/relationships/image" Target="../media/image21.pn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8.png"/><Relationship Id="rId3" Type="http://schemas.openxmlformats.org/officeDocument/2006/relationships/image" Target="../media/image31.png"/><Relationship Id="rId4" Type="http://schemas.openxmlformats.org/officeDocument/2006/relationships/image" Target="../media/image26.png"/><Relationship Id="rId5" Type="http://schemas.openxmlformats.org/officeDocument/2006/relationships/image" Target="../media/image30.png"/></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 Id="rId3" Type="http://schemas.openxmlformats.org/officeDocument/2006/relationships/image" Target="../media/image38.png"/><Relationship Id="rId4" Type="http://schemas.openxmlformats.org/officeDocument/2006/relationships/image" Target="../media/image23.pn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 Id="rId3" Type="http://schemas.openxmlformats.org/officeDocument/2006/relationships/image" Target="../media/image39.png"/><Relationship Id="rId4" Type="http://schemas.openxmlformats.org/officeDocument/2006/relationships/image" Target="../media/image73.png"/><Relationship Id="rId5" Type="http://schemas.openxmlformats.org/officeDocument/2006/relationships/image" Target="../media/image18.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png"/><Relationship Id="rId3" Type="http://schemas.openxmlformats.org/officeDocument/2006/relationships/image" Target="../media/image36.png"/><Relationship Id="rId4" Type="http://schemas.openxmlformats.org/officeDocument/2006/relationships/image" Target="../media/image27.png"/><Relationship Id="rId5" Type="http://schemas.openxmlformats.org/officeDocument/2006/relationships/image" Target="../media/image40.png"/><Relationship Id="rId6" Type="http://schemas.openxmlformats.org/officeDocument/2006/relationships/image" Target="../media/image3.pn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png"/><Relationship Id="rId3" Type="http://schemas.openxmlformats.org/officeDocument/2006/relationships/image" Target="../media/image5.png"/><Relationship Id="rId4" Type="http://schemas.openxmlformats.org/officeDocument/2006/relationships/image" Target="../media/image70.pn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2.png"/><Relationship Id="rId3" Type="http://schemas.openxmlformats.org/officeDocument/2006/relationships/image" Target="../media/image27.png"/><Relationship Id="rId4" Type="http://schemas.openxmlformats.org/officeDocument/2006/relationships/image" Target="../media/image11.pn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4.png"/><Relationship Id="rId3" Type="http://schemas.openxmlformats.org/officeDocument/2006/relationships/image" Target="../media/image4.png"/><Relationship Id="rId4" Type="http://schemas.openxmlformats.org/officeDocument/2006/relationships/image" Target="../media/image21.png"/><Relationship Id="rId5" Type="http://schemas.openxmlformats.org/officeDocument/2006/relationships/image" Target="../media/image19.png"/><Relationship Id="rId6" Type="http://schemas.openxmlformats.org/officeDocument/2006/relationships/image" Target="../media/image10.pn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1.png"/><Relationship Id="rId3" Type="http://schemas.openxmlformats.org/officeDocument/2006/relationships/image" Target="../media/image30.png"/><Relationship Id="rId4" Type="http://schemas.openxmlformats.org/officeDocument/2006/relationships/image" Target="../media/image38.png"/><Relationship Id="rId5" Type="http://schemas.openxmlformats.org/officeDocument/2006/relationships/image" Target="../media/image23.pn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6.png"/><Relationship Id="rId3" Type="http://schemas.openxmlformats.org/officeDocument/2006/relationships/image" Target="../media/image31.png"/><Relationship Id="rId4" Type="http://schemas.openxmlformats.org/officeDocument/2006/relationships/image" Target="../media/image30.pn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2.png"/><Relationship Id="rId3" Type="http://schemas.openxmlformats.org/officeDocument/2006/relationships/image" Target="../media/image8.png"/><Relationship Id="rId4" Type="http://schemas.openxmlformats.org/officeDocument/2006/relationships/image" Target="../media/image66.png"/><Relationship Id="rId5" Type="http://schemas.openxmlformats.org/officeDocument/2006/relationships/image" Target="../media/image6.pn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 Id="rId3" Type="http://schemas.openxmlformats.org/officeDocument/2006/relationships/image" Target="../media/image13.png"/><Relationship Id="rId4" Type="http://schemas.openxmlformats.org/officeDocument/2006/relationships/image" Target="../media/image3.png"/><Relationship Id="rId5" Type="http://schemas.openxmlformats.org/officeDocument/2006/relationships/image" Target="../media/image71.pn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png"/><Relationship Id="rId3" Type="http://schemas.openxmlformats.org/officeDocument/2006/relationships/image" Target="../media/image63.png"/><Relationship Id="rId4" Type="http://schemas.openxmlformats.org/officeDocument/2006/relationships/image" Target="../media/image31.png"/><Relationship Id="rId5" Type="http://schemas.openxmlformats.org/officeDocument/2006/relationships/image" Target="../media/image41.png"/><Relationship Id="rId6" Type="http://schemas.openxmlformats.org/officeDocument/2006/relationships/image" Target="../media/image14.pn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 Id="rId3" Type="http://schemas.openxmlformats.org/officeDocument/2006/relationships/image" Target="../media/image62.png"/><Relationship Id="rId4" Type="http://schemas.openxmlformats.org/officeDocument/2006/relationships/image" Target="../media/image64.png"/><Relationship Id="rId5" Type="http://schemas.openxmlformats.org/officeDocument/2006/relationships/image" Target="../media/image6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1.png"/><Relationship Id="rId4" Type="http://schemas.openxmlformats.org/officeDocument/2006/relationships/image" Target="../media/image4.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5.png"/><Relationship Id="rId3" Type="http://schemas.openxmlformats.org/officeDocument/2006/relationships/image" Target="../media/image65.png"/><Relationship Id="rId4" Type="http://schemas.openxmlformats.org/officeDocument/2006/relationships/image" Target="../media/image28.png"/></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1.png"/><Relationship Id="rId3" Type="http://schemas.openxmlformats.org/officeDocument/2006/relationships/image" Target="../media/image57.png"/><Relationship Id="rId4" Type="http://schemas.openxmlformats.org/officeDocument/2006/relationships/image" Target="../media/image56.png"/><Relationship Id="rId5" Type="http://schemas.openxmlformats.org/officeDocument/2006/relationships/image" Target="../media/image44.png"/><Relationship Id="rId6" Type="http://schemas.openxmlformats.org/officeDocument/2006/relationships/image" Target="../media/image32.png"/><Relationship Id="rId7" Type="http://schemas.openxmlformats.org/officeDocument/2006/relationships/image" Target="../media/image16.png"/></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9.png"/><Relationship Id="rId3" Type="http://schemas.openxmlformats.org/officeDocument/2006/relationships/image" Target="../media/image47.png"/><Relationship Id="rId4" Type="http://schemas.openxmlformats.org/officeDocument/2006/relationships/image" Target="../media/image77.png"/><Relationship Id="rId5" Type="http://schemas.openxmlformats.org/officeDocument/2006/relationships/image" Target="../media/image78.png"/><Relationship Id="rId6" Type="http://schemas.openxmlformats.org/officeDocument/2006/relationships/image" Target="../media/image4.png"/></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 Id="rId5" Type="http://schemas.openxmlformats.org/officeDocument/2006/relationships/image" Target="../media/image42.png"/><Relationship Id="rId6" Type="http://schemas.openxmlformats.org/officeDocument/2006/relationships/image" Target="../media/image21.png"/><Relationship Id="rId7" Type="http://schemas.openxmlformats.org/officeDocument/2006/relationships/image" Target="../media/image62.png"/><Relationship Id="rId8" Type="http://schemas.openxmlformats.org/officeDocument/2006/relationships/image" Target="../media/image56.png"/></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 Id="rId3" Type="http://schemas.openxmlformats.org/officeDocument/2006/relationships/image" Target="../media/image2.png"/></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png"/><Relationship Id="rId3" Type="http://schemas.openxmlformats.org/officeDocument/2006/relationships/image" Target="../media/image3.png"/><Relationship Id="rId4" Type="http://schemas.openxmlformats.org/officeDocument/2006/relationships/image" Target="../media/image36.png"/><Relationship Id="rId5" Type="http://schemas.openxmlformats.org/officeDocument/2006/relationships/image" Target="../media/image27.png"/><Relationship Id="rId6" Type="http://schemas.openxmlformats.org/officeDocument/2006/relationships/image" Target="../media/image40.png"/></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png"/><Relationship Id="rId3" Type="http://schemas.openxmlformats.org/officeDocument/2006/relationships/image" Target="../media/image28.png"/><Relationship Id="rId4" Type="http://schemas.openxmlformats.org/officeDocument/2006/relationships/image" Target="../media/image9.png"/><Relationship Id="rId5" Type="http://schemas.openxmlformats.org/officeDocument/2006/relationships/image" Target="../media/image12.png"/><Relationship Id="rId6" Type="http://schemas.openxmlformats.org/officeDocument/2006/relationships/image" Target="../media/image17.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 Id="rId3" Type="http://schemas.openxmlformats.org/officeDocument/2006/relationships/image" Target="../media/image4.png"/><Relationship Id="rId4" Type="http://schemas.openxmlformats.org/officeDocument/2006/relationships/image" Target="../media/image6.png"/><Relationship Id="rId5" Type="http://schemas.openxmlformats.org/officeDocument/2006/relationships/image" Target="../media/image30.png"/><Relationship Id="rId6" Type="http://schemas.openxmlformats.org/officeDocument/2006/relationships/image" Target="../media/image16.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png"/><Relationship Id="rId3" Type="http://schemas.openxmlformats.org/officeDocument/2006/relationships/image" Target="../media/image31.png"/><Relationship Id="rId4" Type="http://schemas.openxmlformats.org/officeDocument/2006/relationships/image" Target="../media/image23.png"/><Relationship Id="rId5" Type="http://schemas.openxmlformats.org/officeDocument/2006/relationships/image" Target="../media/image25.png"/><Relationship Id="rId6" Type="http://schemas.openxmlformats.org/officeDocument/2006/relationships/image" Target="../media/image18.png"/><Relationship Id="rId7" Type="http://schemas.openxmlformats.org/officeDocument/2006/relationships/image" Target="../media/image3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8.png"/><Relationship Id="rId3" Type="http://schemas.openxmlformats.org/officeDocument/2006/relationships/image" Target="../media/image34.png"/><Relationship Id="rId4" Type="http://schemas.openxmlformats.org/officeDocument/2006/relationships/image" Target="../media/image3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2.png"/><Relationship Id="rId3" Type="http://schemas.openxmlformats.org/officeDocument/2006/relationships/image" Target="../media/image21.png"/><Relationship Id="rId4" Type="http://schemas.openxmlformats.org/officeDocument/2006/relationships/image" Target="../media/image24.png"/><Relationship Id="rId5" Type="http://schemas.openxmlformats.org/officeDocument/2006/relationships/image" Target="../media/image29.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5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1.png"/><Relationship Id="rId3" Type="http://schemas.openxmlformats.org/officeDocument/2006/relationships/image" Target="../media/image27.png"/><Relationship Id="rId4" Type="http://schemas.openxmlformats.org/officeDocument/2006/relationships/image" Target="../media/image45.png"/><Relationship Id="rId5" Type="http://schemas.openxmlformats.org/officeDocument/2006/relationships/image" Target="../media/image4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2.png"/><Relationship Id="rId3"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3.png"/><Relationship Id="rId3" Type="http://schemas.openxmlformats.org/officeDocument/2006/relationships/image" Target="../media/image44.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 Id="rId3" Type="http://schemas.openxmlformats.org/officeDocument/2006/relationships/image" Target="../media/image10.png"/><Relationship Id="rId4" Type="http://schemas.openxmlformats.org/officeDocument/2006/relationships/image" Target="../media/image15.png"/><Relationship Id="rId5" Type="http://schemas.openxmlformats.org/officeDocument/2006/relationships/image" Target="../media/image41.png"/><Relationship Id="rId6" Type="http://schemas.openxmlformats.org/officeDocument/2006/relationships/image" Target="../media/image14.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24.png"/><Relationship Id="rId4" Type="http://schemas.openxmlformats.org/officeDocument/2006/relationships/image" Target="../media/image4.png"/><Relationship Id="rId5" Type="http://schemas.openxmlformats.org/officeDocument/2006/relationships/image" Target="../media/image2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8.png"/><Relationship Id="rId3" Type="http://schemas.openxmlformats.org/officeDocument/2006/relationships/image" Target="../media/image31.png"/><Relationship Id="rId4" Type="http://schemas.openxmlformats.org/officeDocument/2006/relationships/image" Target="../media/image26.png"/><Relationship Id="rId5" Type="http://schemas.openxmlformats.org/officeDocument/2006/relationships/image" Target="../media/image30.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8.png"/><Relationship Id="rId4" Type="http://schemas.openxmlformats.org/officeDocument/2006/relationships/image" Target="../media/image2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9.png"/><Relationship Id="rId4" Type="http://schemas.openxmlformats.org/officeDocument/2006/relationships/image" Target="../media/image73.png"/><Relationship Id="rId5" Type="http://schemas.openxmlformats.org/officeDocument/2006/relationships/image" Target="../media/image18.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36.png"/><Relationship Id="rId4" Type="http://schemas.openxmlformats.org/officeDocument/2006/relationships/image" Target="../media/image27.png"/><Relationship Id="rId5" Type="http://schemas.openxmlformats.org/officeDocument/2006/relationships/image" Target="../media/image40.png"/><Relationship Id="rId6"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5.png"/><Relationship Id="rId4" Type="http://schemas.openxmlformats.org/officeDocument/2006/relationships/image" Target="../media/image70.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2.png"/><Relationship Id="rId3" Type="http://schemas.openxmlformats.org/officeDocument/2006/relationships/image" Target="../media/image27.png"/><Relationship Id="rId4" Type="http://schemas.openxmlformats.org/officeDocument/2006/relationships/image" Target="../media/image11.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 Id="rId3" Type="http://schemas.openxmlformats.org/officeDocument/2006/relationships/image" Target="../media/image4.png"/><Relationship Id="rId4" Type="http://schemas.openxmlformats.org/officeDocument/2006/relationships/image" Target="../media/image21.png"/><Relationship Id="rId5" Type="http://schemas.openxmlformats.org/officeDocument/2006/relationships/image" Target="../media/image19.png"/><Relationship Id="rId6" Type="http://schemas.openxmlformats.org/officeDocument/2006/relationships/image" Target="../media/image10.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1.png"/><Relationship Id="rId3" Type="http://schemas.openxmlformats.org/officeDocument/2006/relationships/image" Target="../media/image30.png"/><Relationship Id="rId4" Type="http://schemas.openxmlformats.org/officeDocument/2006/relationships/image" Target="../media/image38.png"/><Relationship Id="rId5" Type="http://schemas.openxmlformats.org/officeDocument/2006/relationships/image" Target="../media/image23.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png"/><Relationship Id="rId3" Type="http://schemas.openxmlformats.org/officeDocument/2006/relationships/image" Target="../media/image31.png"/><Relationship Id="rId4" Type="http://schemas.openxmlformats.org/officeDocument/2006/relationships/image" Target="../media/image30.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2.png"/><Relationship Id="rId3" Type="http://schemas.openxmlformats.org/officeDocument/2006/relationships/image" Target="../media/image8.png"/><Relationship Id="rId4" Type="http://schemas.openxmlformats.org/officeDocument/2006/relationships/image" Target="../media/image66.png"/><Relationship Id="rId5" Type="http://schemas.openxmlformats.org/officeDocument/2006/relationships/image" Target="../media/image6.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3.png"/><Relationship Id="rId4" Type="http://schemas.openxmlformats.org/officeDocument/2006/relationships/image" Target="../media/image3.png"/><Relationship Id="rId5" Type="http://schemas.openxmlformats.org/officeDocument/2006/relationships/image" Target="../media/image71.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63.png"/><Relationship Id="rId4" Type="http://schemas.openxmlformats.org/officeDocument/2006/relationships/image" Target="../media/image31.png"/><Relationship Id="rId5" Type="http://schemas.openxmlformats.org/officeDocument/2006/relationships/image" Target="../media/image41.png"/><Relationship Id="rId6" Type="http://schemas.openxmlformats.org/officeDocument/2006/relationships/image" Target="../media/image14.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62.png"/><Relationship Id="rId4" Type="http://schemas.openxmlformats.org/officeDocument/2006/relationships/image" Target="../media/image64.png"/><Relationship Id="rId5" Type="http://schemas.openxmlformats.org/officeDocument/2006/relationships/image" Target="../media/image61.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5.png"/><Relationship Id="rId3" Type="http://schemas.openxmlformats.org/officeDocument/2006/relationships/image" Target="../media/image65.png"/><Relationship Id="rId4" Type="http://schemas.openxmlformats.org/officeDocument/2006/relationships/image" Target="../media/image28.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 Id="rId3" Type="http://schemas.openxmlformats.org/officeDocument/2006/relationships/image" Target="../media/image57.png"/><Relationship Id="rId4" Type="http://schemas.openxmlformats.org/officeDocument/2006/relationships/image" Target="../media/image56.png"/><Relationship Id="rId5" Type="http://schemas.openxmlformats.org/officeDocument/2006/relationships/image" Target="../media/image44.png"/><Relationship Id="rId6" Type="http://schemas.openxmlformats.org/officeDocument/2006/relationships/image" Target="../media/image32.png"/><Relationship Id="rId7" Type="http://schemas.openxmlformats.org/officeDocument/2006/relationships/image" Target="../media/image16.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9.png"/><Relationship Id="rId3" Type="http://schemas.openxmlformats.org/officeDocument/2006/relationships/image" Target="../media/image47.png"/><Relationship Id="rId4" Type="http://schemas.openxmlformats.org/officeDocument/2006/relationships/image" Target="../media/image77.png"/><Relationship Id="rId5" Type="http://schemas.openxmlformats.org/officeDocument/2006/relationships/image" Target="../media/image78.png"/><Relationship Id="rId6" Type="http://schemas.openxmlformats.org/officeDocument/2006/relationships/image" Target="../media/image4.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 Id="rId5" Type="http://schemas.openxmlformats.org/officeDocument/2006/relationships/image" Target="../media/image42.png"/><Relationship Id="rId6" Type="http://schemas.openxmlformats.org/officeDocument/2006/relationships/image" Target="../media/image21.png"/><Relationship Id="rId7" Type="http://schemas.openxmlformats.org/officeDocument/2006/relationships/image" Target="../media/image62.png"/><Relationship Id="rId8" Type="http://schemas.openxmlformats.org/officeDocument/2006/relationships/image" Target="../media/image5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31.png"/><Relationship Id="rId4" Type="http://schemas.openxmlformats.org/officeDocument/2006/relationships/image" Target="../media/image1.png"/><Relationship Id="rId5" Type="http://schemas.openxmlformats.org/officeDocument/2006/relationships/image" Target="../media/image6.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2.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3.png"/><Relationship Id="rId4" Type="http://schemas.openxmlformats.org/officeDocument/2006/relationships/image" Target="../media/image36.png"/><Relationship Id="rId5" Type="http://schemas.openxmlformats.org/officeDocument/2006/relationships/image" Target="../media/image27.png"/><Relationship Id="rId6" Type="http://schemas.openxmlformats.org/officeDocument/2006/relationships/image" Target="../media/image40.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5.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2.png"/><Relationship Id="rId3" Type="http://schemas.openxmlformats.org/officeDocument/2006/relationships/image" Target="../media/image2.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31.png"/><Relationship Id="rId4" Type="http://schemas.openxmlformats.org/officeDocument/2006/relationships/image" Target="../media/image1.png"/><Relationship Id="rId5" Type="http://schemas.openxmlformats.org/officeDocument/2006/relationships/image" Target="../media/image6.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png"/><Relationship Id="rId3" Type="http://schemas.openxmlformats.org/officeDocument/2006/relationships/image" Target="../media/image15.png"/><Relationship Id="rId4" Type="http://schemas.openxmlformats.org/officeDocument/2006/relationships/image" Target="../media/image14.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png"/><Relationship Id="rId3" Type="http://schemas.openxmlformats.org/officeDocument/2006/relationships/image" Target="../media/image10.png"/><Relationship Id="rId4" Type="http://schemas.openxmlformats.org/officeDocument/2006/relationships/image" Target="../media/image37.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2.png"/><Relationship Id="rId3" Type="http://schemas.openxmlformats.org/officeDocument/2006/relationships/image" Target="../media/image3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 Id="rId3" Type="http://schemas.openxmlformats.org/officeDocument/2006/relationships/image" Target="../media/image15.png"/><Relationship Id="rId4" Type="http://schemas.openxmlformats.org/officeDocument/2006/relationships/image" Target="../media/image14.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42.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8.png"/><Relationship Id="rId4" Type="http://schemas.openxmlformats.org/officeDocument/2006/relationships/image" Target="../media/image13.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11.png"/><Relationship Id="rId4" Type="http://schemas.openxmlformats.org/officeDocument/2006/relationships/image" Target="../media/image4.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5.png"/><Relationship Id="rId3" Type="http://schemas.openxmlformats.org/officeDocument/2006/relationships/image" Target="../media/image28.png"/><Relationship Id="rId4" Type="http://schemas.openxmlformats.org/officeDocument/2006/relationships/image" Target="../media/image9.png"/><Relationship Id="rId5" Type="http://schemas.openxmlformats.org/officeDocument/2006/relationships/image" Target="../media/image12.png"/><Relationship Id="rId6" Type="http://schemas.openxmlformats.org/officeDocument/2006/relationships/image" Target="../media/image17.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2.png"/><Relationship Id="rId3" Type="http://schemas.openxmlformats.org/officeDocument/2006/relationships/image" Target="../media/image4.png"/><Relationship Id="rId4" Type="http://schemas.openxmlformats.org/officeDocument/2006/relationships/image" Target="../media/image6.png"/><Relationship Id="rId5" Type="http://schemas.openxmlformats.org/officeDocument/2006/relationships/image" Target="../media/image30.png"/><Relationship Id="rId6" Type="http://schemas.openxmlformats.org/officeDocument/2006/relationships/image" Target="../media/image16.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6.png"/><Relationship Id="rId3" Type="http://schemas.openxmlformats.org/officeDocument/2006/relationships/image" Target="../media/image31.png"/><Relationship Id="rId4" Type="http://schemas.openxmlformats.org/officeDocument/2006/relationships/image" Target="../media/image23.png"/><Relationship Id="rId5" Type="http://schemas.openxmlformats.org/officeDocument/2006/relationships/image" Target="../media/image25.png"/><Relationship Id="rId6" Type="http://schemas.openxmlformats.org/officeDocument/2006/relationships/image" Target="../media/image18.png"/><Relationship Id="rId7" Type="http://schemas.openxmlformats.org/officeDocument/2006/relationships/image" Target="../media/image35.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8.png"/><Relationship Id="rId3" Type="http://schemas.openxmlformats.org/officeDocument/2006/relationships/image" Target="../media/image34.png"/><Relationship Id="rId4" Type="http://schemas.openxmlformats.org/officeDocument/2006/relationships/image" Target="../media/image33.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2.png"/><Relationship Id="rId3" Type="http://schemas.openxmlformats.org/officeDocument/2006/relationships/image" Target="../media/image21.png"/><Relationship Id="rId4" Type="http://schemas.openxmlformats.org/officeDocument/2006/relationships/image" Target="../media/image24.png"/><Relationship Id="rId5" Type="http://schemas.openxmlformats.org/officeDocument/2006/relationships/image" Target="../media/image2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 Id="rId3" Type="http://schemas.openxmlformats.org/officeDocument/2006/relationships/image" Target="../media/image10.png"/><Relationship Id="rId4" Type="http://schemas.openxmlformats.org/officeDocument/2006/relationships/image" Target="../media/image37.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png"/><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53.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1.png"/><Relationship Id="rId3" Type="http://schemas.openxmlformats.org/officeDocument/2006/relationships/image" Target="../media/image27.png"/><Relationship Id="rId4" Type="http://schemas.openxmlformats.org/officeDocument/2006/relationships/image" Target="../media/image45.png"/><Relationship Id="rId5" Type="http://schemas.openxmlformats.org/officeDocument/2006/relationships/image" Target="../media/image46.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3.png"/><Relationship Id="rId3" Type="http://schemas.openxmlformats.org/officeDocument/2006/relationships/image" Target="../media/image44.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png"/><Relationship Id="rId3" Type="http://schemas.openxmlformats.org/officeDocument/2006/relationships/image" Target="../media/image10.png"/><Relationship Id="rId4" Type="http://schemas.openxmlformats.org/officeDocument/2006/relationships/image" Target="../media/image15.png"/><Relationship Id="rId5" Type="http://schemas.openxmlformats.org/officeDocument/2006/relationships/image" Target="../media/image41.png"/><Relationship Id="rId6" Type="http://schemas.openxmlformats.org/officeDocument/2006/relationships/image" Target="../media/image14.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24.png"/><Relationship Id="rId4" Type="http://schemas.openxmlformats.org/officeDocument/2006/relationships/image" Target="../media/image4.png"/><Relationship Id="rId5" Type="http://schemas.openxmlformats.org/officeDocument/2006/relationships/image" Target="../media/image21.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8.png"/><Relationship Id="rId3" Type="http://schemas.openxmlformats.org/officeDocument/2006/relationships/image" Target="../media/image31.png"/><Relationship Id="rId4" Type="http://schemas.openxmlformats.org/officeDocument/2006/relationships/image" Target="../media/image26.png"/><Relationship Id="rId5" Type="http://schemas.openxmlformats.org/officeDocument/2006/relationships/image" Target="../media/image30.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38.png"/><Relationship Id="rId4" Type="http://schemas.openxmlformats.org/officeDocument/2006/relationships/image" Target="../media/image23.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39.png"/><Relationship Id="rId4" Type="http://schemas.openxmlformats.org/officeDocument/2006/relationships/image" Target="../media/image73.png"/><Relationship Id="rId5" Type="http://schemas.openxmlformats.org/officeDocument/2006/relationships/image" Target="../media/image18.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 Id="rId3" Type="http://schemas.openxmlformats.org/officeDocument/2006/relationships/image" Target="../media/image36.png"/><Relationship Id="rId4" Type="http://schemas.openxmlformats.org/officeDocument/2006/relationships/image" Target="../media/image27.png"/><Relationship Id="rId5" Type="http://schemas.openxmlformats.org/officeDocument/2006/relationships/image" Target="../media/image40.png"/><Relationship Id="rId6" Type="http://schemas.openxmlformats.org/officeDocument/2006/relationships/image" Target="../media/image3.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 Id="rId3" Type="http://schemas.openxmlformats.org/officeDocument/2006/relationships/image" Target="../media/image5.png"/><Relationship Id="rId4" Type="http://schemas.openxmlformats.org/officeDocument/2006/relationships/image" Target="../media/image70.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2.png"/><Relationship Id="rId3" Type="http://schemas.openxmlformats.org/officeDocument/2006/relationships/image" Target="../media/image37.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2.png"/><Relationship Id="rId3" Type="http://schemas.openxmlformats.org/officeDocument/2006/relationships/image" Target="../media/image27.png"/><Relationship Id="rId4" Type="http://schemas.openxmlformats.org/officeDocument/2006/relationships/image" Target="../media/image11.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4.png"/><Relationship Id="rId3" Type="http://schemas.openxmlformats.org/officeDocument/2006/relationships/image" Target="../media/image4.png"/><Relationship Id="rId4" Type="http://schemas.openxmlformats.org/officeDocument/2006/relationships/image" Target="../media/image21.png"/><Relationship Id="rId5" Type="http://schemas.openxmlformats.org/officeDocument/2006/relationships/image" Target="../media/image19.png"/><Relationship Id="rId6" Type="http://schemas.openxmlformats.org/officeDocument/2006/relationships/image" Target="../media/image10.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1.png"/><Relationship Id="rId3" Type="http://schemas.openxmlformats.org/officeDocument/2006/relationships/image" Target="../media/image30.png"/><Relationship Id="rId4" Type="http://schemas.openxmlformats.org/officeDocument/2006/relationships/image" Target="../media/image38.png"/><Relationship Id="rId5" Type="http://schemas.openxmlformats.org/officeDocument/2006/relationships/image" Target="../media/image23.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6.png"/><Relationship Id="rId3" Type="http://schemas.openxmlformats.org/officeDocument/2006/relationships/image" Target="../media/image31.png"/><Relationship Id="rId4" Type="http://schemas.openxmlformats.org/officeDocument/2006/relationships/image" Target="../media/image30.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2.png"/><Relationship Id="rId3" Type="http://schemas.openxmlformats.org/officeDocument/2006/relationships/image" Target="../media/image8.png"/><Relationship Id="rId4" Type="http://schemas.openxmlformats.org/officeDocument/2006/relationships/image" Target="../media/image66.png"/><Relationship Id="rId5" Type="http://schemas.openxmlformats.org/officeDocument/2006/relationships/image" Target="../media/image6.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13.png"/><Relationship Id="rId4" Type="http://schemas.openxmlformats.org/officeDocument/2006/relationships/image" Target="../media/image3.png"/><Relationship Id="rId5" Type="http://schemas.openxmlformats.org/officeDocument/2006/relationships/image" Target="../media/image71.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 Id="rId3" Type="http://schemas.openxmlformats.org/officeDocument/2006/relationships/image" Target="../media/image63.png"/><Relationship Id="rId4" Type="http://schemas.openxmlformats.org/officeDocument/2006/relationships/image" Target="../media/image31.png"/><Relationship Id="rId5" Type="http://schemas.openxmlformats.org/officeDocument/2006/relationships/image" Target="../media/image41.png"/><Relationship Id="rId6" Type="http://schemas.openxmlformats.org/officeDocument/2006/relationships/image" Target="../media/image14.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62.png"/><Relationship Id="rId4" Type="http://schemas.openxmlformats.org/officeDocument/2006/relationships/image" Target="../media/image64.png"/><Relationship Id="rId5" Type="http://schemas.openxmlformats.org/officeDocument/2006/relationships/image" Target="../media/image61.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5.png"/><Relationship Id="rId3" Type="http://schemas.openxmlformats.org/officeDocument/2006/relationships/image" Target="../media/image65.png"/><Relationship Id="rId4" Type="http://schemas.openxmlformats.org/officeDocument/2006/relationships/image" Target="../media/image28.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1.png"/><Relationship Id="rId3" Type="http://schemas.openxmlformats.org/officeDocument/2006/relationships/image" Target="../media/image57.png"/><Relationship Id="rId4" Type="http://schemas.openxmlformats.org/officeDocument/2006/relationships/image" Target="../media/image56.png"/><Relationship Id="rId5" Type="http://schemas.openxmlformats.org/officeDocument/2006/relationships/image" Target="../media/image44.png"/><Relationship Id="rId6" Type="http://schemas.openxmlformats.org/officeDocument/2006/relationships/image" Target="../media/image32.png"/><Relationship Id="rId7" Type="http://schemas.openxmlformats.org/officeDocument/2006/relationships/image" Target="../media/image16.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42.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9.png"/><Relationship Id="rId3" Type="http://schemas.openxmlformats.org/officeDocument/2006/relationships/image" Target="../media/image47.png"/><Relationship Id="rId4" Type="http://schemas.openxmlformats.org/officeDocument/2006/relationships/image" Target="../media/image77.png"/><Relationship Id="rId5" Type="http://schemas.openxmlformats.org/officeDocument/2006/relationships/image" Target="../media/image78.png"/><Relationship Id="rId6" Type="http://schemas.openxmlformats.org/officeDocument/2006/relationships/image" Target="../media/image4.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 Id="rId5" Type="http://schemas.openxmlformats.org/officeDocument/2006/relationships/image" Target="../media/image42.png"/><Relationship Id="rId6" Type="http://schemas.openxmlformats.org/officeDocument/2006/relationships/image" Target="../media/image21.png"/><Relationship Id="rId7" Type="http://schemas.openxmlformats.org/officeDocument/2006/relationships/image" Target="../media/image62.png"/><Relationship Id="rId8" Type="http://schemas.openxmlformats.org/officeDocument/2006/relationships/image" Target="../media/image56.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2.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 Id="rId3" Type="http://schemas.openxmlformats.org/officeDocument/2006/relationships/image" Target="../media/image3.png"/><Relationship Id="rId4" Type="http://schemas.openxmlformats.org/officeDocument/2006/relationships/image" Target="../media/image36.png"/><Relationship Id="rId5" Type="http://schemas.openxmlformats.org/officeDocument/2006/relationships/image" Target="../media/image27.png"/><Relationship Id="rId6" Type="http://schemas.openxmlformats.org/officeDocument/2006/relationships/image" Target="../media/image40.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 Id="rId3" Type="http://schemas.openxmlformats.org/officeDocument/2006/relationships/image" Target="../media/image5.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2.png"/><Relationship Id="rId3" Type="http://schemas.openxmlformats.org/officeDocument/2006/relationships/image" Target="../media/image2.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 Id="rId3" Type="http://schemas.openxmlformats.org/officeDocument/2006/relationships/image" Target="../media/image31.png"/><Relationship Id="rId4" Type="http://schemas.openxmlformats.org/officeDocument/2006/relationships/image" Target="../media/image1.png"/><Relationship Id="rId5" Type="http://schemas.openxmlformats.org/officeDocument/2006/relationships/image" Target="../media/image6.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png"/><Relationship Id="rId3" Type="http://schemas.openxmlformats.org/officeDocument/2006/relationships/image" Target="../media/image15.png"/><Relationship Id="rId4" Type="http://schemas.openxmlformats.org/officeDocument/2006/relationships/image" Target="../media/image1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9.png"/><Relationship Id="rId3" Type="http://schemas.openxmlformats.org/officeDocument/2006/relationships/image" Target="../media/image10.png"/><Relationship Id="rId4" Type="http://schemas.openxmlformats.org/officeDocument/2006/relationships/image" Target="../media/image37.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2.png"/><Relationship Id="rId3" Type="http://schemas.openxmlformats.org/officeDocument/2006/relationships/image" Target="../media/image37.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 Id="rId3" Type="http://schemas.openxmlformats.org/officeDocument/2006/relationships/image" Target="../media/image42.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 Id="rId3" Type="http://schemas.openxmlformats.org/officeDocument/2006/relationships/image" Target="../media/image8.png"/><Relationship Id="rId4" Type="http://schemas.openxmlformats.org/officeDocument/2006/relationships/image" Target="../media/image13.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 Id="rId3" Type="http://schemas.openxmlformats.org/officeDocument/2006/relationships/image" Target="../media/image11.png"/><Relationship Id="rId4" Type="http://schemas.openxmlformats.org/officeDocument/2006/relationships/image" Target="../media/image4.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5.png"/><Relationship Id="rId3" Type="http://schemas.openxmlformats.org/officeDocument/2006/relationships/image" Target="../media/image28.png"/><Relationship Id="rId4" Type="http://schemas.openxmlformats.org/officeDocument/2006/relationships/image" Target="../media/image9.png"/><Relationship Id="rId5" Type="http://schemas.openxmlformats.org/officeDocument/2006/relationships/image" Target="../media/image12.png"/><Relationship Id="rId6" Type="http://schemas.openxmlformats.org/officeDocument/2006/relationships/image" Target="../media/image17.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2.png"/><Relationship Id="rId3" Type="http://schemas.openxmlformats.org/officeDocument/2006/relationships/image" Target="../media/image4.png"/><Relationship Id="rId4" Type="http://schemas.openxmlformats.org/officeDocument/2006/relationships/image" Target="../media/image6.png"/><Relationship Id="rId5" Type="http://schemas.openxmlformats.org/officeDocument/2006/relationships/image" Target="../media/image30.png"/><Relationship Id="rId6" Type="http://schemas.openxmlformats.org/officeDocument/2006/relationships/image" Target="../media/image16.pn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6.png"/><Relationship Id="rId3" Type="http://schemas.openxmlformats.org/officeDocument/2006/relationships/image" Target="../media/image31.png"/><Relationship Id="rId4" Type="http://schemas.openxmlformats.org/officeDocument/2006/relationships/image" Target="../media/image23.png"/><Relationship Id="rId5" Type="http://schemas.openxmlformats.org/officeDocument/2006/relationships/image" Target="../media/image25.png"/><Relationship Id="rId6" Type="http://schemas.openxmlformats.org/officeDocument/2006/relationships/image" Target="../media/image18.png"/><Relationship Id="rId7" Type="http://schemas.openxmlformats.org/officeDocument/2006/relationships/image" Target="../media/image35.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pic>
        <p:nvPicPr>
          <p:cNvPr id="9" name="Google Shape;9;p2"/>
          <p:cNvPicPr preferRelativeResize="0"/>
          <p:nvPr/>
        </p:nvPicPr>
        <p:blipFill rotWithShape="1">
          <a:blip r:embed="rId2">
            <a:alphaModFix/>
          </a:blip>
          <a:srcRect b="0" l="8340" r="0" t="11323"/>
          <a:stretch/>
        </p:blipFill>
        <p:spPr>
          <a:xfrm>
            <a:off x="0" y="0"/>
            <a:ext cx="8381275" cy="4560875"/>
          </a:xfrm>
          <a:prstGeom prst="rect">
            <a:avLst/>
          </a:prstGeom>
          <a:noFill/>
          <a:ln>
            <a:noFill/>
          </a:ln>
        </p:spPr>
      </p:pic>
      <p:sp>
        <p:nvSpPr>
          <p:cNvPr id="10" name="Google Shape;10;p2"/>
          <p:cNvSpPr txBox="1"/>
          <p:nvPr>
            <p:ph type="ctrTitle"/>
          </p:nvPr>
        </p:nvSpPr>
        <p:spPr>
          <a:xfrm>
            <a:off x="715100" y="1451150"/>
            <a:ext cx="7713900" cy="1911000"/>
          </a:xfrm>
          <a:prstGeom prst="rect">
            <a:avLst/>
          </a:prstGeom>
        </p:spPr>
        <p:txBody>
          <a:bodyPr anchorCtr="0" anchor="ctr" bIns="91425" lIns="91425" spcFirstLastPara="1" rIns="91425" wrap="square" tIns="91425">
            <a:noAutofit/>
          </a:bodyPr>
          <a:lstStyle>
            <a:lvl1pPr lvl="0" algn="ctr">
              <a:spcBef>
                <a:spcPts val="0"/>
              </a:spcBef>
              <a:spcAft>
                <a:spcPts val="0"/>
              </a:spcAft>
              <a:buClr>
                <a:srgbClr val="191919"/>
              </a:buClr>
              <a:buSzPts val="5200"/>
              <a:buNone/>
              <a:defRPr b="1" sz="6900">
                <a:solidFill>
                  <a:srgbClr val="191919"/>
                </a:solidFill>
                <a:latin typeface="Playfair Display"/>
                <a:ea typeface="Playfair Display"/>
                <a:cs typeface="Playfair Display"/>
                <a:sym typeface="Playfair Display"/>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p:txBody>
      </p:sp>
      <p:sp>
        <p:nvSpPr>
          <p:cNvPr id="11" name="Google Shape;11;p2"/>
          <p:cNvSpPr txBox="1"/>
          <p:nvPr>
            <p:ph idx="1" type="subTitle"/>
          </p:nvPr>
        </p:nvSpPr>
        <p:spPr>
          <a:xfrm>
            <a:off x="2392500" y="3571700"/>
            <a:ext cx="4359000" cy="409500"/>
          </a:xfrm>
          <a:prstGeom prst="rect">
            <a:avLst/>
          </a:prstGeom>
        </p:spPr>
        <p:txBody>
          <a:bodyPr anchorCtr="0" anchor="ctr" bIns="91425" lIns="91425" spcFirstLastPara="1" rIns="91425" wrap="square" tIns="91425">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pic>
        <p:nvPicPr>
          <p:cNvPr id="12" name="Google Shape;12;p2"/>
          <p:cNvPicPr preferRelativeResize="0"/>
          <p:nvPr/>
        </p:nvPicPr>
        <p:blipFill>
          <a:blip r:embed="rId3">
            <a:alphaModFix/>
          </a:blip>
          <a:stretch>
            <a:fillRect/>
          </a:stretch>
        </p:blipFill>
        <p:spPr>
          <a:xfrm>
            <a:off x="50" y="0"/>
            <a:ext cx="9144000" cy="5143500"/>
          </a:xfrm>
          <a:prstGeom prst="rect">
            <a:avLst/>
          </a:prstGeom>
          <a:noFill/>
          <a:ln>
            <a:noFill/>
          </a:ln>
        </p:spPr>
      </p:pic>
      <p:grpSp>
        <p:nvGrpSpPr>
          <p:cNvPr id="13" name="Google Shape;13;p2"/>
          <p:cNvGrpSpPr/>
          <p:nvPr/>
        </p:nvGrpSpPr>
        <p:grpSpPr>
          <a:xfrm>
            <a:off x="4387888" y="3520850"/>
            <a:ext cx="4958925" cy="1722675"/>
            <a:chOff x="4387888" y="3520850"/>
            <a:chExt cx="4958925" cy="1722675"/>
          </a:xfrm>
        </p:grpSpPr>
        <p:grpSp>
          <p:nvGrpSpPr>
            <p:cNvPr id="14" name="Google Shape;14;p2"/>
            <p:cNvGrpSpPr/>
            <p:nvPr/>
          </p:nvGrpSpPr>
          <p:grpSpPr>
            <a:xfrm flipH="1">
              <a:off x="4549813" y="4921025"/>
              <a:ext cx="4720800" cy="322500"/>
              <a:chOff x="190550" y="182425"/>
              <a:chExt cx="4720800" cy="322500"/>
            </a:xfrm>
          </p:grpSpPr>
          <p:sp>
            <p:nvSpPr>
              <p:cNvPr id="15" name="Google Shape;15;p2"/>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2"/>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2"/>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2"/>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2"/>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2"/>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2"/>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2"/>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2"/>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2"/>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2"/>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 name="Google Shape;26;p2"/>
            <p:cNvGrpSpPr/>
            <p:nvPr/>
          </p:nvGrpSpPr>
          <p:grpSpPr>
            <a:xfrm flipH="1">
              <a:off x="5940463" y="3987575"/>
              <a:ext cx="3406350" cy="322500"/>
              <a:chOff x="-247600" y="182425"/>
              <a:chExt cx="3406350" cy="322500"/>
            </a:xfrm>
          </p:grpSpPr>
          <p:sp>
            <p:nvSpPr>
              <p:cNvPr id="27" name="Google Shape;27;p2"/>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2"/>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2"/>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2"/>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2"/>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2"/>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2"/>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2"/>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 name="Google Shape;35;p2"/>
            <p:cNvGrpSpPr/>
            <p:nvPr/>
          </p:nvGrpSpPr>
          <p:grpSpPr>
            <a:xfrm flipH="1">
              <a:off x="7016788" y="3520850"/>
              <a:ext cx="2091900" cy="322500"/>
              <a:chOff x="-247600" y="182425"/>
              <a:chExt cx="2091900" cy="322500"/>
            </a:xfrm>
          </p:grpSpPr>
          <p:sp>
            <p:nvSpPr>
              <p:cNvPr id="36" name="Google Shape;36;p2"/>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2"/>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2"/>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2"/>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2"/>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 name="Google Shape;41;p2"/>
            <p:cNvGrpSpPr/>
            <p:nvPr/>
          </p:nvGrpSpPr>
          <p:grpSpPr>
            <a:xfrm flipH="1">
              <a:off x="4387888" y="4454300"/>
              <a:ext cx="4720800" cy="322500"/>
              <a:chOff x="190550" y="182425"/>
              <a:chExt cx="4720800" cy="322500"/>
            </a:xfrm>
          </p:grpSpPr>
          <p:sp>
            <p:nvSpPr>
              <p:cNvPr id="42" name="Google Shape;42;p2"/>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2"/>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2"/>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2"/>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2"/>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2"/>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2"/>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2"/>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2"/>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2"/>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2"/>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53" name="Google Shape;53;p2"/>
          <p:cNvGrpSpPr/>
          <p:nvPr/>
        </p:nvGrpSpPr>
        <p:grpSpPr>
          <a:xfrm>
            <a:off x="-247600" y="-250950"/>
            <a:ext cx="5158950" cy="1655975"/>
            <a:chOff x="-247600" y="-250950"/>
            <a:chExt cx="5158950" cy="1655975"/>
          </a:xfrm>
        </p:grpSpPr>
        <p:grpSp>
          <p:nvGrpSpPr>
            <p:cNvPr id="54" name="Google Shape;54;p2"/>
            <p:cNvGrpSpPr/>
            <p:nvPr/>
          </p:nvGrpSpPr>
          <p:grpSpPr>
            <a:xfrm>
              <a:off x="-247600" y="182425"/>
              <a:ext cx="5158950" cy="322500"/>
              <a:chOff x="-247600" y="182425"/>
              <a:chExt cx="5158950" cy="322500"/>
            </a:xfrm>
          </p:grpSpPr>
          <p:sp>
            <p:nvSpPr>
              <p:cNvPr id="55" name="Google Shape;55;p2"/>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2"/>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2"/>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2"/>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2"/>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2"/>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2"/>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2"/>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2"/>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2"/>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2"/>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2"/>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7" name="Google Shape;67;p2"/>
            <p:cNvGrpSpPr/>
            <p:nvPr/>
          </p:nvGrpSpPr>
          <p:grpSpPr>
            <a:xfrm>
              <a:off x="-9475" y="-250950"/>
              <a:ext cx="4720800" cy="322500"/>
              <a:chOff x="190550" y="182425"/>
              <a:chExt cx="4720800" cy="322500"/>
            </a:xfrm>
          </p:grpSpPr>
          <p:sp>
            <p:nvSpPr>
              <p:cNvPr id="68" name="Google Shape;68;p2"/>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2"/>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2"/>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2"/>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2"/>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2"/>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2"/>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2"/>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2"/>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2"/>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2"/>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9" name="Google Shape;79;p2"/>
            <p:cNvGrpSpPr/>
            <p:nvPr/>
          </p:nvGrpSpPr>
          <p:grpSpPr>
            <a:xfrm>
              <a:off x="-247600" y="1082525"/>
              <a:ext cx="3844500" cy="322500"/>
              <a:chOff x="-247600" y="182425"/>
              <a:chExt cx="3844500" cy="322500"/>
            </a:xfrm>
          </p:grpSpPr>
          <p:sp>
            <p:nvSpPr>
              <p:cNvPr id="80" name="Google Shape;80;p2"/>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2"/>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2"/>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2"/>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2"/>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2"/>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2"/>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2"/>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2"/>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9" name="Google Shape;89;p2"/>
            <p:cNvGrpSpPr/>
            <p:nvPr/>
          </p:nvGrpSpPr>
          <p:grpSpPr>
            <a:xfrm>
              <a:off x="-9475" y="649150"/>
              <a:ext cx="4720800" cy="322500"/>
              <a:chOff x="190550" y="182425"/>
              <a:chExt cx="4720800" cy="322500"/>
            </a:xfrm>
          </p:grpSpPr>
          <p:sp>
            <p:nvSpPr>
              <p:cNvPr id="90" name="Google Shape;90;p2"/>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2"/>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2"/>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2"/>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2"/>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2"/>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2"/>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2"/>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2"/>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2"/>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2"/>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66" name="Shape 566"/>
        <p:cNvGrpSpPr/>
        <p:nvPr/>
      </p:nvGrpSpPr>
      <p:grpSpPr>
        <a:xfrm>
          <a:off x="0" y="0"/>
          <a:ext cx="0" cy="0"/>
          <a:chOff x="0" y="0"/>
          <a:chExt cx="0" cy="0"/>
        </a:xfrm>
      </p:grpSpPr>
      <p:sp>
        <p:nvSpPr>
          <p:cNvPr id="567" name="Google Shape;567;p11"/>
          <p:cNvSpPr txBox="1"/>
          <p:nvPr>
            <p:ph hasCustomPrompt="1" type="title"/>
          </p:nvPr>
        </p:nvSpPr>
        <p:spPr>
          <a:xfrm>
            <a:off x="1686050" y="1453100"/>
            <a:ext cx="5772000" cy="1511100"/>
          </a:xfrm>
          <a:prstGeom prst="rect">
            <a:avLst/>
          </a:prstGeom>
        </p:spPr>
        <p:txBody>
          <a:bodyPr anchorCtr="0" anchor="b" bIns="91425" lIns="91425" spcFirstLastPara="1" rIns="91425" wrap="square" tIns="91425">
            <a:noAutofit/>
          </a:bodyPr>
          <a:lstStyle>
            <a:lvl1pPr lvl="0" algn="ctr">
              <a:spcBef>
                <a:spcPts val="0"/>
              </a:spcBef>
              <a:spcAft>
                <a:spcPts val="0"/>
              </a:spcAft>
              <a:buSzPts val="9600"/>
              <a:buNone/>
              <a:defRPr sz="9600">
                <a:solidFill>
                  <a:schemeClr val="accent1"/>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568" name="Google Shape;568;p11"/>
          <p:cNvSpPr txBox="1"/>
          <p:nvPr>
            <p:ph idx="1" type="subTitle"/>
          </p:nvPr>
        </p:nvSpPr>
        <p:spPr>
          <a:xfrm>
            <a:off x="1685975" y="2917163"/>
            <a:ext cx="5772000" cy="369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pic>
        <p:nvPicPr>
          <p:cNvPr id="569" name="Google Shape;569;p11"/>
          <p:cNvPicPr preferRelativeResize="0"/>
          <p:nvPr/>
        </p:nvPicPr>
        <p:blipFill>
          <a:blip r:embed="rId2">
            <a:alphaModFix/>
          </a:blip>
          <a:stretch>
            <a:fillRect/>
          </a:stretch>
        </p:blipFill>
        <p:spPr>
          <a:xfrm>
            <a:off x="50" y="0"/>
            <a:ext cx="9144000" cy="5143500"/>
          </a:xfrm>
          <a:prstGeom prst="rect">
            <a:avLst/>
          </a:prstGeom>
          <a:noFill/>
          <a:ln>
            <a:noFill/>
          </a:ln>
        </p:spPr>
      </p:pic>
      <p:pic>
        <p:nvPicPr>
          <p:cNvPr id="570" name="Google Shape;570;p11"/>
          <p:cNvPicPr preferRelativeResize="0"/>
          <p:nvPr/>
        </p:nvPicPr>
        <p:blipFill>
          <a:blip r:embed="rId3">
            <a:alphaModFix/>
          </a:blip>
          <a:stretch>
            <a:fillRect/>
          </a:stretch>
        </p:blipFill>
        <p:spPr>
          <a:xfrm rot="-478841">
            <a:off x="-1055653" y="-853775"/>
            <a:ext cx="4507843" cy="2861626"/>
          </a:xfrm>
          <a:prstGeom prst="rect">
            <a:avLst/>
          </a:prstGeom>
          <a:noFill/>
          <a:ln>
            <a:noFill/>
          </a:ln>
        </p:spPr>
      </p:pic>
      <p:pic>
        <p:nvPicPr>
          <p:cNvPr id="571" name="Google Shape;571;p11"/>
          <p:cNvPicPr preferRelativeResize="0"/>
          <p:nvPr/>
        </p:nvPicPr>
        <p:blipFill>
          <a:blip r:embed="rId4">
            <a:alphaModFix amt="89000"/>
          </a:blip>
          <a:stretch>
            <a:fillRect/>
          </a:stretch>
        </p:blipFill>
        <p:spPr>
          <a:xfrm>
            <a:off x="-182102" y="1504951"/>
            <a:ext cx="2190076" cy="486875"/>
          </a:xfrm>
          <a:prstGeom prst="rect">
            <a:avLst/>
          </a:prstGeom>
          <a:noFill/>
          <a:ln>
            <a:noFill/>
          </a:ln>
        </p:spPr>
      </p:pic>
      <p:grpSp>
        <p:nvGrpSpPr>
          <p:cNvPr id="572" name="Google Shape;572;p11"/>
          <p:cNvGrpSpPr/>
          <p:nvPr/>
        </p:nvGrpSpPr>
        <p:grpSpPr>
          <a:xfrm>
            <a:off x="-247600" y="-250950"/>
            <a:ext cx="5158950" cy="1655975"/>
            <a:chOff x="-247600" y="-250950"/>
            <a:chExt cx="5158950" cy="1655975"/>
          </a:xfrm>
        </p:grpSpPr>
        <p:grpSp>
          <p:nvGrpSpPr>
            <p:cNvPr id="573" name="Google Shape;573;p11"/>
            <p:cNvGrpSpPr/>
            <p:nvPr/>
          </p:nvGrpSpPr>
          <p:grpSpPr>
            <a:xfrm>
              <a:off x="-247600" y="182425"/>
              <a:ext cx="5158950" cy="322500"/>
              <a:chOff x="-247600" y="182425"/>
              <a:chExt cx="5158950" cy="322500"/>
            </a:xfrm>
          </p:grpSpPr>
          <p:sp>
            <p:nvSpPr>
              <p:cNvPr id="574" name="Google Shape;574;p11"/>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11"/>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11"/>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11"/>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11"/>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11"/>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11"/>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11"/>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11"/>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11"/>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11"/>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11"/>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6" name="Google Shape;586;p11"/>
            <p:cNvGrpSpPr/>
            <p:nvPr/>
          </p:nvGrpSpPr>
          <p:grpSpPr>
            <a:xfrm>
              <a:off x="-9475" y="-250950"/>
              <a:ext cx="4720800" cy="322500"/>
              <a:chOff x="190550" y="182425"/>
              <a:chExt cx="4720800" cy="322500"/>
            </a:xfrm>
          </p:grpSpPr>
          <p:sp>
            <p:nvSpPr>
              <p:cNvPr id="587" name="Google Shape;587;p11"/>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11"/>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11"/>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11"/>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11"/>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11"/>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11"/>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11"/>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11"/>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11"/>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11"/>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98" name="Google Shape;598;p11"/>
            <p:cNvGrpSpPr/>
            <p:nvPr/>
          </p:nvGrpSpPr>
          <p:grpSpPr>
            <a:xfrm>
              <a:off x="-247600" y="1082525"/>
              <a:ext cx="3844500" cy="322500"/>
              <a:chOff x="-247600" y="182425"/>
              <a:chExt cx="3844500" cy="322500"/>
            </a:xfrm>
          </p:grpSpPr>
          <p:sp>
            <p:nvSpPr>
              <p:cNvPr id="599" name="Google Shape;599;p11"/>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11"/>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11"/>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11"/>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11"/>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11"/>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11"/>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11"/>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11"/>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08" name="Google Shape;608;p11"/>
            <p:cNvGrpSpPr/>
            <p:nvPr/>
          </p:nvGrpSpPr>
          <p:grpSpPr>
            <a:xfrm>
              <a:off x="-9475" y="649150"/>
              <a:ext cx="4720800" cy="322500"/>
              <a:chOff x="190550" y="182425"/>
              <a:chExt cx="4720800" cy="322500"/>
            </a:xfrm>
          </p:grpSpPr>
          <p:sp>
            <p:nvSpPr>
              <p:cNvPr id="609" name="Google Shape;609;p11"/>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11"/>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11"/>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11"/>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11"/>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11"/>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11"/>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11"/>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11"/>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11"/>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11"/>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620" name="Google Shape;620;p11"/>
          <p:cNvGrpSpPr/>
          <p:nvPr/>
        </p:nvGrpSpPr>
        <p:grpSpPr>
          <a:xfrm>
            <a:off x="4387888" y="3520850"/>
            <a:ext cx="4958925" cy="1722675"/>
            <a:chOff x="4387888" y="3520850"/>
            <a:chExt cx="4958925" cy="1722675"/>
          </a:xfrm>
        </p:grpSpPr>
        <p:grpSp>
          <p:nvGrpSpPr>
            <p:cNvPr id="621" name="Google Shape;621;p11"/>
            <p:cNvGrpSpPr/>
            <p:nvPr/>
          </p:nvGrpSpPr>
          <p:grpSpPr>
            <a:xfrm flipH="1">
              <a:off x="4549813" y="4921025"/>
              <a:ext cx="4720800" cy="322500"/>
              <a:chOff x="190550" y="182425"/>
              <a:chExt cx="4720800" cy="322500"/>
            </a:xfrm>
          </p:grpSpPr>
          <p:sp>
            <p:nvSpPr>
              <p:cNvPr id="622" name="Google Shape;622;p11"/>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11"/>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11"/>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11"/>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11"/>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11"/>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11"/>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11"/>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11"/>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11"/>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11"/>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33" name="Google Shape;633;p11"/>
            <p:cNvGrpSpPr/>
            <p:nvPr/>
          </p:nvGrpSpPr>
          <p:grpSpPr>
            <a:xfrm flipH="1">
              <a:off x="5940463" y="3987575"/>
              <a:ext cx="3406350" cy="322500"/>
              <a:chOff x="-247600" y="182425"/>
              <a:chExt cx="3406350" cy="322500"/>
            </a:xfrm>
          </p:grpSpPr>
          <p:sp>
            <p:nvSpPr>
              <p:cNvPr id="634" name="Google Shape;634;p11"/>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11"/>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11"/>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11"/>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11"/>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11"/>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11"/>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11"/>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42" name="Google Shape;642;p11"/>
            <p:cNvGrpSpPr/>
            <p:nvPr/>
          </p:nvGrpSpPr>
          <p:grpSpPr>
            <a:xfrm flipH="1">
              <a:off x="7016788" y="3520850"/>
              <a:ext cx="2091900" cy="322500"/>
              <a:chOff x="-247600" y="182425"/>
              <a:chExt cx="2091900" cy="322500"/>
            </a:xfrm>
          </p:grpSpPr>
          <p:sp>
            <p:nvSpPr>
              <p:cNvPr id="643" name="Google Shape;643;p11"/>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11"/>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11"/>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11"/>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11"/>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48" name="Google Shape;648;p11"/>
            <p:cNvGrpSpPr/>
            <p:nvPr/>
          </p:nvGrpSpPr>
          <p:grpSpPr>
            <a:xfrm flipH="1">
              <a:off x="4387888" y="4454300"/>
              <a:ext cx="4720800" cy="322500"/>
              <a:chOff x="190550" y="182425"/>
              <a:chExt cx="4720800" cy="322500"/>
            </a:xfrm>
          </p:grpSpPr>
          <p:sp>
            <p:nvSpPr>
              <p:cNvPr id="649" name="Google Shape;649;p11"/>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11"/>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11"/>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11"/>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11"/>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11"/>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11"/>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11"/>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11"/>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11"/>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11"/>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4">
  <p:cSld name="TITLE_ONLY_4">
    <p:spTree>
      <p:nvGrpSpPr>
        <p:cNvPr id="5683" name="Shape 5683"/>
        <p:cNvGrpSpPr/>
        <p:nvPr/>
      </p:nvGrpSpPr>
      <p:grpSpPr>
        <a:xfrm>
          <a:off x="0" y="0"/>
          <a:ext cx="0" cy="0"/>
          <a:chOff x="0" y="0"/>
          <a:chExt cx="0" cy="0"/>
        </a:xfrm>
      </p:grpSpPr>
      <p:sp>
        <p:nvSpPr>
          <p:cNvPr id="5684" name="Google Shape;5684;p103"/>
          <p:cNvSpPr txBox="1"/>
          <p:nvPr>
            <p:ph type="title"/>
          </p:nvPr>
        </p:nvSpPr>
        <p:spPr>
          <a:xfrm>
            <a:off x="720000" y="535000"/>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pic>
        <p:nvPicPr>
          <p:cNvPr id="5685" name="Google Shape;5685;p103"/>
          <p:cNvPicPr preferRelativeResize="0"/>
          <p:nvPr/>
        </p:nvPicPr>
        <p:blipFill rotWithShape="1">
          <a:blip r:embed="rId2">
            <a:alphaModFix/>
          </a:blip>
          <a:srcRect b="0" l="12237" r="-2287" t="3400"/>
          <a:stretch/>
        </p:blipFill>
        <p:spPr>
          <a:xfrm flipH="1">
            <a:off x="909701" y="0"/>
            <a:ext cx="8234299" cy="4968751"/>
          </a:xfrm>
          <a:prstGeom prst="rect">
            <a:avLst/>
          </a:prstGeom>
          <a:noFill/>
          <a:ln>
            <a:noFill/>
          </a:ln>
        </p:spPr>
      </p:pic>
      <p:grpSp>
        <p:nvGrpSpPr>
          <p:cNvPr id="5686" name="Google Shape;5686;p103"/>
          <p:cNvGrpSpPr/>
          <p:nvPr/>
        </p:nvGrpSpPr>
        <p:grpSpPr>
          <a:xfrm flipH="1">
            <a:off x="4210363" y="0"/>
            <a:ext cx="5158950" cy="1655975"/>
            <a:chOff x="-247600" y="-250950"/>
            <a:chExt cx="5158950" cy="1655975"/>
          </a:xfrm>
        </p:grpSpPr>
        <p:grpSp>
          <p:nvGrpSpPr>
            <p:cNvPr id="5687" name="Google Shape;5687;p103"/>
            <p:cNvGrpSpPr/>
            <p:nvPr/>
          </p:nvGrpSpPr>
          <p:grpSpPr>
            <a:xfrm>
              <a:off x="-247600" y="182425"/>
              <a:ext cx="5158950" cy="322500"/>
              <a:chOff x="-247600" y="182425"/>
              <a:chExt cx="5158950" cy="322500"/>
            </a:xfrm>
          </p:grpSpPr>
          <p:sp>
            <p:nvSpPr>
              <p:cNvPr id="5688" name="Google Shape;5688;p103"/>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9" name="Google Shape;5689;p103"/>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0" name="Google Shape;5690;p103"/>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1" name="Google Shape;5691;p103"/>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2" name="Google Shape;5692;p103"/>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3" name="Google Shape;5693;p103"/>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4" name="Google Shape;5694;p103"/>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5" name="Google Shape;5695;p103"/>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6" name="Google Shape;5696;p103"/>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7" name="Google Shape;5697;p103"/>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8" name="Google Shape;5698;p103"/>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9" name="Google Shape;5699;p103"/>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700" name="Google Shape;5700;p103"/>
            <p:cNvGrpSpPr/>
            <p:nvPr/>
          </p:nvGrpSpPr>
          <p:grpSpPr>
            <a:xfrm>
              <a:off x="-9475" y="-250950"/>
              <a:ext cx="4720800" cy="322500"/>
              <a:chOff x="190550" y="182425"/>
              <a:chExt cx="4720800" cy="322500"/>
            </a:xfrm>
          </p:grpSpPr>
          <p:sp>
            <p:nvSpPr>
              <p:cNvPr id="5701" name="Google Shape;5701;p103"/>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2" name="Google Shape;5702;p103"/>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3" name="Google Shape;5703;p103"/>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4" name="Google Shape;5704;p103"/>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5" name="Google Shape;5705;p103"/>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6" name="Google Shape;5706;p103"/>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7" name="Google Shape;5707;p103"/>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8" name="Google Shape;5708;p103"/>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9" name="Google Shape;5709;p103"/>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0" name="Google Shape;5710;p103"/>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1" name="Google Shape;5711;p103"/>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712" name="Google Shape;5712;p103"/>
            <p:cNvGrpSpPr/>
            <p:nvPr/>
          </p:nvGrpSpPr>
          <p:grpSpPr>
            <a:xfrm>
              <a:off x="-247600" y="1082525"/>
              <a:ext cx="3844500" cy="322500"/>
              <a:chOff x="-247600" y="182425"/>
              <a:chExt cx="3844500" cy="322500"/>
            </a:xfrm>
          </p:grpSpPr>
          <p:sp>
            <p:nvSpPr>
              <p:cNvPr id="5713" name="Google Shape;5713;p103"/>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4" name="Google Shape;5714;p103"/>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5" name="Google Shape;5715;p103"/>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6" name="Google Shape;5716;p103"/>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7" name="Google Shape;5717;p103"/>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8" name="Google Shape;5718;p103"/>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9" name="Google Shape;5719;p103"/>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0" name="Google Shape;5720;p103"/>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1" name="Google Shape;5721;p103"/>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722" name="Google Shape;5722;p103"/>
            <p:cNvGrpSpPr/>
            <p:nvPr/>
          </p:nvGrpSpPr>
          <p:grpSpPr>
            <a:xfrm>
              <a:off x="-9475" y="649150"/>
              <a:ext cx="4720800" cy="322500"/>
              <a:chOff x="190550" y="182425"/>
              <a:chExt cx="4720800" cy="322500"/>
            </a:xfrm>
          </p:grpSpPr>
          <p:sp>
            <p:nvSpPr>
              <p:cNvPr id="5723" name="Google Shape;5723;p103"/>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4" name="Google Shape;5724;p103"/>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5" name="Google Shape;5725;p103"/>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6" name="Google Shape;5726;p103"/>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7" name="Google Shape;5727;p103"/>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8" name="Google Shape;5728;p103"/>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9" name="Google Shape;5729;p103"/>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0" name="Google Shape;5730;p103"/>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1" name="Google Shape;5731;p103"/>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2" name="Google Shape;5732;p103"/>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3" name="Google Shape;5733;p103"/>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5734" name="Google Shape;5734;p103"/>
          <p:cNvPicPr preferRelativeResize="0"/>
          <p:nvPr/>
        </p:nvPicPr>
        <p:blipFill>
          <a:blip r:embed="rId3">
            <a:alphaModFix/>
          </a:blip>
          <a:stretch>
            <a:fillRect/>
          </a:stretch>
        </p:blipFill>
        <p:spPr>
          <a:xfrm>
            <a:off x="6877793" y="4237379"/>
            <a:ext cx="2811057" cy="624926"/>
          </a:xfrm>
          <a:prstGeom prst="rect">
            <a:avLst/>
          </a:prstGeom>
          <a:noFill/>
          <a:ln>
            <a:noFill/>
          </a:ln>
        </p:spPr>
      </p:pic>
      <p:pic>
        <p:nvPicPr>
          <p:cNvPr id="5735" name="Google Shape;5735;p103"/>
          <p:cNvPicPr preferRelativeResize="0"/>
          <p:nvPr/>
        </p:nvPicPr>
        <p:blipFill>
          <a:blip r:embed="rId4">
            <a:alphaModFix/>
          </a:blip>
          <a:stretch>
            <a:fillRect/>
          </a:stretch>
        </p:blipFill>
        <p:spPr>
          <a:xfrm flipH="1" rot="10800000">
            <a:off x="-1" y="4467224"/>
            <a:ext cx="2547124" cy="693775"/>
          </a:xfrm>
          <a:prstGeom prst="rect">
            <a:avLst/>
          </a:prstGeom>
          <a:noFill/>
          <a:ln>
            <a:noFill/>
          </a:ln>
        </p:spPr>
      </p:pic>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5">
  <p:cSld name="TITLE_ONLY_5">
    <p:spTree>
      <p:nvGrpSpPr>
        <p:cNvPr id="5736" name="Shape 5736"/>
        <p:cNvGrpSpPr/>
        <p:nvPr/>
      </p:nvGrpSpPr>
      <p:grpSpPr>
        <a:xfrm>
          <a:off x="0" y="0"/>
          <a:ext cx="0" cy="0"/>
          <a:chOff x="0" y="0"/>
          <a:chExt cx="0" cy="0"/>
        </a:xfrm>
      </p:grpSpPr>
      <p:sp>
        <p:nvSpPr>
          <p:cNvPr id="5737" name="Google Shape;5737;p104"/>
          <p:cNvSpPr txBox="1"/>
          <p:nvPr>
            <p:ph type="title"/>
          </p:nvPr>
        </p:nvSpPr>
        <p:spPr>
          <a:xfrm>
            <a:off x="720000" y="535000"/>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pic>
        <p:nvPicPr>
          <p:cNvPr id="5738" name="Google Shape;5738;p104"/>
          <p:cNvPicPr preferRelativeResize="0"/>
          <p:nvPr/>
        </p:nvPicPr>
        <p:blipFill>
          <a:blip r:embed="rId2">
            <a:alphaModFix/>
          </a:blip>
          <a:stretch>
            <a:fillRect/>
          </a:stretch>
        </p:blipFill>
        <p:spPr>
          <a:xfrm>
            <a:off x="68024" y="3568136"/>
            <a:ext cx="1789121" cy="1575361"/>
          </a:xfrm>
          <a:prstGeom prst="rect">
            <a:avLst/>
          </a:prstGeom>
          <a:noFill/>
          <a:ln>
            <a:noFill/>
          </a:ln>
        </p:spPr>
      </p:pic>
      <p:pic>
        <p:nvPicPr>
          <p:cNvPr id="5739" name="Google Shape;5739;p104"/>
          <p:cNvPicPr preferRelativeResize="0"/>
          <p:nvPr/>
        </p:nvPicPr>
        <p:blipFill>
          <a:blip r:embed="rId3">
            <a:alphaModFix/>
          </a:blip>
          <a:stretch>
            <a:fillRect/>
          </a:stretch>
        </p:blipFill>
        <p:spPr>
          <a:xfrm>
            <a:off x="1500525" y="4077927"/>
            <a:ext cx="1249525" cy="1233899"/>
          </a:xfrm>
          <a:prstGeom prst="rect">
            <a:avLst/>
          </a:prstGeom>
          <a:noFill/>
          <a:ln>
            <a:noFill/>
          </a:ln>
        </p:spPr>
      </p:pic>
      <p:grpSp>
        <p:nvGrpSpPr>
          <p:cNvPr id="5740" name="Google Shape;5740;p104"/>
          <p:cNvGrpSpPr/>
          <p:nvPr/>
        </p:nvGrpSpPr>
        <p:grpSpPr>
          <a:xfrm>
            <a:off x="269063" y="4387625"/>
            <a:ext cx="1653750" cy="755875"/>
            <a:chOff x="6858050" y="-23775"/>
            <a:chExt cx="1653750" cy="755875"/>
          </a:xfrm>
        </p:grpSpPr>
        <p:grpSp>
          <p:nvGrpSpPr>
            <p:cNvPr id="5741" name="Google Shape;5741;p104"/>
            <p:cNvGrpSpPr/>
            <p:nvPr/>
          </p:nvGrpSpPr>
          <p:grpSpPr>
            <a:xfrm flipH="1">
              <a:off x="6858050" y="409600"/>
              <a:ext cx="1653750" cy="322500"/>
              <a:chOff x="628700" y="182425"/>
              <a:chExt cx="1653750" cy="322500"/>
            </a:xfrm>
          </p:grpSpPr>
          <p:sp>
            <p:nvSpPr>
              <p:cNvPr id="5742" name="Google Shape;5742;p104"/>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3" name="Google Shape;5743;p104"/>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4" name="Google Shape;5744;p104"/>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5" name="Google Shape;5745;p104"/>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746" name="Google Shape;5746;p104"/>
            <p:cNvGrpSpPr/>
            <p:nvPr/>
          </p:nvGrpSpPr>
          <p:grpSpPr>
            <a:xfrm flipH="1">
              <a:off x="7077125" y="-23775"/>
              <a:ext cx="1215600" cy="322500"/>
              <a:chOff x="628700" y="182425"/>
              <a:chExt cx="1215600" cy="322500"/>
            </a:xfrm>
          </p:grpSpPr>
          <p:sp>
            <p:nvSpPr>
              <p:cNvPr id="5747" name="Google Shape;5747;p104"/>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8" name="Google Shape;5748;p104"/>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9" name="Google Shape;5749;p104"/>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5750" name="Google Shape;5750;p104"/>
          <p:cNvGrpSpPr/>
          <p:nvPr/>
        </p:nvGrpSpPr>
        <p:grpSpPr>
          <a:xfrm>
            <a:off x="269063" y="3599938"/>
            <a:ext cx="1653750" cy="755875"/>
            <a:chOff x="6858050" y="-23775"/>
            <a:chExt cx="1653750" cy="755875"/>
          </a:xfrm>
        </p:grpSpPr>
        <p:grpSp>
          <p:nvGrpSpPr>
            <p:cNvPr id="5751" name="Google Shape;5751;p104"/>
            <p:cNvGrpSpPr/>
            <p:nvPr/>
          </p:nvGrpSpPr>
          <p:grpSpPr>
            <a:xfrm flipH="1">
              <a:off x="6858050" y="409600"/>
              <a:ext cx="1653750" cy="322500"/>
              <a:chOff x="628700" y="182425"/>
              <a:chExt cx="1653750" cy="322500"/>
            </a:xfrm>
          </p:grpSpPr>
          <p:sp>
            <p:nvSpPr>
              <p:cNvPr id="5752" name="Google Shape;5752;p104"/>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3" name="Google Shape;5753;p104"/>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4" name="Google Shape;5754;p104"/>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5" name="Google Shape;5755;p104"/>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756" name="Google Shape;5756;p104"/>
            <p:cNvGrpSpPr/>
            <p:nvPr/>
          </p:nvGrpSpPr>
          <p:grpSpPr>
            <a:xfrm flipH="1">
              <a:off x="7077125" y="-23775"/>
              <a:ext cx="777450" cy="322500"/>
              <a:chOff x="1066850" y="182425"/>
              <a:chExt cx="777450" cy="322500"/>
            </a:xfrm>
          </p:grpSpPr>
          <p:sp>
            <p:nvSpPr>
              <p:cNvPr id="5757" name="Google Shape;5757;p104"/>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8" name="Google Shape;5758;p104"/>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5759" name="Google Shape;5759;p104"/>
          <p:cNvPicPr preferRelativeResize="0"/>
          <p:nvPr/>
        </p:nvPicPr>
        <p:blipFill>
          <a:blip r:embed="rId4">
            <a:alphaModFix/>
          </a:blip>
          <a:stretch>
            <a:fillRect/>
          </a:stretch>
        </p:blipFill>
        <p:spPr>
          <a:xfrm>
            <a:off x="6824564" y="2970484"/>
            <a:ext cx="2963227" cy="2895476"/>
          </a:xfrm>
          <a:prstGeom prst="rect">
            <a:avLst/>
          </a:prstGeom>
          <a:noFill/>
          <a:ln>
            <a:noFill/>
          </a:ln>
        </p:spPr>
      </p:pic>
      <p:grpSp>
        <p:nvGrpSpPr>
          <p:cNvPr id="5760" name="Google Shape;5760;p104"/>
          <p:cNvGrpSpPr/>
          <p:nvPr/>
        </p:nvGrpSpPr>
        <p:grpSpPr>
          <a:xfrm>
            <a:off x="4387888" y="3520850"/>
            <a:ext cx="4958925" cy="1722675"/>
            <a:chOff x="4387888" y="3520850"/>
            <a:chExt cx="4958925" cy="1722675"/>
          </a:xfrm>
        </p:grpSpPr>
        <p:grpSp>
          <p:nvGrpSpPr>
            <p:cNvPr id="5761" name="Google Shape;5761;p104"/>
            <p:cNvGrpSpPr/>
            <p:nvPr/>
          </p:nvGrpSpPr>
          <p:grpSpPr>
            <a:xfrm flipH="1">
              <a:off x="4549813" y="4921025"/>
              <a:ext cx="4720800" cy="322500"/>
              <a:chOff x="190550" y="182425"/>
              <a:chExt cx="4720800" cy="322500"/>
            </a:xfrm>
          </p:grpSpPr>
          <p:sp>
            <p:nvSpPr>
              <p:cNvPr id="5762" name="Google Shape;5762;p104"/>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3" name="Google Shape;5763;p104"/>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4" name="Google Shape;5764;p104"/>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5" name="Google Shape;5765;p104"/>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6" name="Google Shape;5766;p104"/>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7" name="Google Shape;5767;p104"/>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8" name="Google Shape;5768;p104"/>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9" name="Google Shape;5769;p104"/>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0" name="Google Shape;5770;p104"/>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1" name="Google Shape;5771;p104"/>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2" name="Google Shape;5772;p104"/>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773" name="Google Shape;5773;p104"/>
            <p:cNvGrpSpPr/>
            <p:nvPr/>
          </p:nvGrpSpPr>
          <p:grpSpPr>
            <a:xfrm flipH="1">
              <a:off x="5940463" y="3987575"/>
              <a:ext cx="3406350" cy="322500"/>
              <a:chOff x="-247600" y="182425"/>
              <a:chExt cx="3406350" cy="322500"/>
            </a:xfrm>
          </p:grpSpPr>
          <p:sp>
            <p:nvSpPr>
              <p:cNvPr id="5774" name="Google Shape;5774;p104"/>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5" name="Google Shape;5775;p104"/>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6" name="Google Shape;5776;p104"/>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7" name="Google Shape;5777;p104"/>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8" name="Google Shape;5778;p104"/>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9" name="Google Shape;5779;p104"/>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0" name="Google Shape;5780;p104"/>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1" name="Google Shape;5781;p104"/>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782" name="Google Shape;5782;p104"/>
            <p:cNvGrpSpPr/>
            <p:nvPr/>
          </p:nvGrpSpPr>
          <p:grpSpPr>
            <a:xfrm flipH="1">
              <a:off x="7016788" y="3520850"/>
              <a:ext cx="2091900" cy="322500"/>
              <a:chOff x="-247600" y="182425"/>
              <a:chExt cx="2091900" cy="322500"/>
            </a:xfrm>
          </p:grpSpPr>
          <p:sp>
            <p:nvSpPr>
              <p:cNvPr id="5783" name="Google Shape;5783;p104"/>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4" name="Google Shape;5784;p104"/>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5" name="Google Shape;5785;p104"/>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6" name="Google Shape;5786;p104"/>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7" name="Google Shape;5787;p104"/>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788" name="Google Shape;5788;p104"/>
            <p:cNvGrpSpPr/>
            <p:nvPr/>
          </p:nvGrpSpPr>
          <p:grpSpPr>
            <a:xfrm flipH="1">
              <a:off x="4387888" y="4454300"/>
              <a:ext cx="4720800" cy="322500"/>
              <a:chOff x="190550" y="182425"/>
              <a:chExt cx="4720800" cy="322500"/>
            </a:xfrm>
          </p:grpSpPr>
          <p:sp>
            <p:nvSpPr>
              <p:cNvPr id="5789" name="Google Shape;5789;p104"/>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0" name="Google Shape;5790;p104"/>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1" name="Google Shape;5791;p104"/>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2" name="Google Shape;5792;p104"/>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3" name="Google Shape;5793;p104"/>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4" name="Google Shape;5794;p104"/>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5" name="Google Shape;5795;p104"/>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6" name="Google Shape;5796;p104"/>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7" name="Google Shape;5797;p104"/>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8" name="Google Shape;5798;p104"/>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9" name="Google Shape;5799;p104"/>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5800" name="Google Shape;5800;p104"/>
          <p:cNvPicPr preferRelativeResize="0"/>
          <p:nvPr/>
        </p:nvPicPr>
        <p:blipFill>
          <a:blip r:embed="rId5">
            <a:alphaModFix/>
          </a:blip>
          <a:stretch>
            <a:fillRect/>
          </a:stretch>
        </p:blipFill>
        <p:spPr>
          <a:xfrm flipH="1" rot="10800000">
            <a:off x="6391291" y="-6"/>
            <a:ext cx="2515311" cy="1030719"/>
          </a:xfrm>
          <a:prstGeom prst="rect">
            <a:avLst/>
          </a:prstGeom>
          <a:noFill/>
          <a:ln>
            <a:noFill/>
          </a:ln>
        </p:spPr>
      </p:pic>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6">
  <p:cSld name="TITLE_ONLY_6">
    <p:spTree>
      <p:nvGrpSpPr>
        <p:cNvPr id="5801" name="Shape 5801"/>
        <p:cNvGrpSpPr/>
        <p:nvPr/>
      </p:nvGrpSpPr>
      <p:grpSpPr>
        <a:xfrm>
          <a:off x="0" y="0"/>
          <a:ext cx="0" cy="0"/>
          <a:chOff x="0" y="0"/>
          <a:chExt cx="0" cy="0"/>
        </a:xfrm>
      </p:grpSpPr>
      <p:sp>
        <p:nvSpPr>
          <p:cNvPr id="5802" name="Google Shape;5802;p105"/>
          <p:cNvSpPr txBox="1"/>
          <p:nvPr>
            <p:ph type="title"/>
          </p:nvPr>
        </p:nvSpPr>
        <p:spPr>
          <a:xfrm>
            <a:off x="720000" y="535000"/>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pic>
        <p:nvPicPr>
          <p:cNvPr id="5803" name="Google Shape;5803;p105"/>
          <p:cNvPicPr preferRelativeResize="0"/>
          <p:nvPr/>
        </p:nvPicPr>
        <p:blipFill>
          <a:blip r:embed="rId2">
            <a:alphaModFix/>
          </a:blip>
          <a:stretch>
            <a:fillRect/>
          </a:stretch>
        </p:blipFill>
        <p:spPr>
          <a:xfrm flipH="1" rot="10800000">
            <a:off x="-1" y="4467224"/>
            <a:ext cx="2547124" cy="693775"/>
          </a:xfrm>
          <a:prstGeom prst="rect">
            <a:avLst/>
          </a:prstGeom>
          <a:noFill/>
          <a:ln>
            <a:noFill/>
          </a:ln>
        </p:spPr>
      </p:pic>
      <p:pic>
        <p:nvPicPr>
          <p:cNvPr id="5804" name="Google Shape;5804;p105"/>
          <p:cNvPicPr preferRelativeResize="0"/>
          <p:nvPr/>
        </p:nvPicPr>
        <p:blipFill>
          <a:blip r:embed="rId3">
            <a:alphaModFix/>
          </a:blip>
          <a:stretch>
            <a:fillRect/>
          </a:stretch>
        </p:blipFill>
        <p:spPr>
          <a:xfrm>
            <a:off x="0" y="2048372"/>
            <a:ext cx="1352500" cy="1956352"/>
          </a:xfrm>
          <a:prstGeom prst="rect">
            <a:avLst/>
          </a:prstGeom>
          <a:noFill/>
          <a:ln>
            <a:noFill/>
          </a:ln>
        </p:spPr>
      </p:pic>
      <p:pic>
        <p:nvPicPr>
          <p:cNvPr id="5805" name="Google Shape;5805;p105"/>
          <p:cNvPicPr preferRelativeResize="0"/>
          <p:nvPr/>
        </p:nvPicPr>
        <p:blipFill>
          <a:blip r:embed="rId4">
            <a:alphaModFix amt="83000"/>
          </a:blip>
          <a:stretch>
            <a:fillRect/>
          </a:stretch>
        </p:blipFill>
        <p:spPr>
          <a:xfrm rot="6525467">
            <a:off x="7074438" y="428203"/>
            <a:ext cx="3118921" cy="1979919"/>
          </a:xfrm>
          <a:prstGeom prst="rect">
            <a:avLst/>
          </a:prstGeom>
          <a:noFill/>
          <a:ln>
            <a:noFill/>
          </a:ln>
        </p:spPr>
      </p:pic>
      <p:pic>
        <p:nvPicPr>
          <p:cNvPr id="5806" name="Google Shape;5806;p105"/>
          <p:cNvPicPr preferRelativeResize="0"/>
          <p:nvPr/>
        </p:nvPicPr>
        <p:blipFill>
          <a:blip r:embed="rId5">
            <a:alphaModFix amt="85000"/>
          </a:blip>
          <a:stretch>
            <a:fillRect/>
          </a:stretch>
        </p:blipFill>
        <p:spPr>
          <a:xfrm>
            <a:off x="6411574" y="336723"/>
            <a:ext cx="2200551" cy="676600"/>
          </a:xfrm>
          <a:prstGeom prst="rect">
            <a:avLst/>
          </a:prstGeom>
          <a:noFill/>
          <a:ln>
            <a:noFill/>
          </a:ln>
        </p:spPr>
      </p:pic>
      <p:grpSp>
        <p:nvGrpSpPr>
          <p:cNvPr id="5807" name="Google Shape;5807;p105"/>
          <p:cNvGrpSpPr/>
          <p:nvPr/>
        </p:nvGrpSpPr>
        <p:grpSpPr>
          <a:xfrm>
            <a:off x="7052100" y="-36125"/>
            <a:ext cx="2091900" cy="2916900"/>
            <a:chOff x="7052100" y="-36125"/>
            <a:chExt cx="2091900" cy="2916900"/>
          </a:xfrm>
        </p:grpSpPr>
        <p:grpSp>
          <p:nvGrpSpPr>
            <p:cNvPr id="5808" name="Google Shape;5808;p105"/>
            <p:cNvGrpSpPr/>
            <p:nvPr/>
          </p:nvGrpSpPr>
          <p:grpSpPr>
            <a:xfrm>
              <a:off x="7052100" y="760025"/>
              <a:ext cx="2091900" cy="322500"/>
              <a:chOff x="7052100" y="3987575"/>
              <a:chExt cx="2091900" cy="322500"/>
            </a:xfrm>
          </p:grpSpPr>
          <p:sp>
            <p:nvSpPr>
              <p:cNvPr id="5809" name="Google Shape;5809;p105"/>
              <p:cNvSpPr/>
              <p:nvPr/>
            </p:nvSpPr>
            <p:spPr>
              <a:xfrm>
                <a:off x="7490250" y="398757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0" name="Google Shape;5810;p105"/>
              <p:cNvSpPr/>
              <p:nvPr/>
            </p:nvSpPr>
            <p:spPr>
              <a:xfrm>
                <a:off x="7928400" y="398757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1" name="Google Shape;5811;p105"/>
              <p:cNvSpPr/>
              <p:nvPr/>
            </p:nvSpPr>
            <p:spPr>
              <a:xfrm>
                <a:off x="8366550" y="398757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2" name="Google Shape;5812;p105"/>
              <p:cNvSpPr/>
              <p:nvPr/>
            </p:nvSpPr>
            <p:spPr>
              <a:xfrm>
                <a:off x="8804700" y="398757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3" name="Google Shape;5813;p105"/>
              <p:cNvSpPr/>
              <p:nvPr/>
            </p:nvSpPr>
            <p:spPr>
              <a:xfrm>
                <a:off x="7052100" y="398757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14" name="Google Shape;5814;p105"/>
            <p:cNvGrpSpPr/>
            <p:nvPr/>
          </p:nvGrpSpPr>
          <p:grpSpPr>
            <a:xfrm>
              <a:off x="7290225" y="1168838"/>
              <a:ext cx="1653750" cy="322500"/>
              <a:chOff x="7290225" y="3554200"/>
              <a:chExt cx="1653750" cy="322500"/>
            </a:xfrm>
          </p:grpSpPr>
          <p:sp>
            <p:nvSpPr>
              <p:cNvPr id="5815" name="Google Shape;5815;p105"/>
              <p:cNvSpPr/>
              <p:nvPr/>
            </p:nvSpPr>
            <p:spPr>
              <a:xfrm>
                <a:off x="7290225" y="35542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6" name="Google Shape;5816;p105"/>
              <p:cNvSpPr/>
              <p:nvPr/>
            </p:nvSpPr>
            <p:spPr>
              <a:xfrm>
                <a:off x="7728375" y="35542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7" name="Google Shape;5817;p105"/>
              <p:cNvSpPr/>
              <p:nvPr/>
            </p:nvSpPr>
            <p:spPr>
              <a:xfrm>
                <a:off x="8166525" y="35542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8" name="Google Shape;5818;p105"/>
              <p:cNvSpPr/>
              <p:nvPr/>
            </p:nvSpPr>
            <p:spPr>
              <a:xfrm>
                <a:off x="8604675" y="35542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19" name="Google Shape;5819;p105"/>
            <p:cNvGrpSpPr/>
            <p:nvPr/>
          </p:nvGrpSpPr>
          <p:grpSpPr>
            <a:xfrm>
              <a:off x="7052100" y="-36125"/>
              <a:ext cx="2091900" cy="322500"/>
              <a:chOff x="7052100" y="4887675"/>
              <a:chExt cx="2091900" cy="322500"/>
            </a:xfrm>
          </p:grpSpPr>
          <p:sp>
            <p:nvSpPr>
              <p:cNvPr id="5820" name="Google Shape;5820;p105"/>
              <p:cNvSpPr/>
              <p:nvPr/>
            </p:nvSpPr>
            <p:spPr>
              <a:xfrm>
                <a:off x="7490250" y="488767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1" name="Google Shape;5821;p105"/>
              <p:cNvSpPr/>
              <p:nvPr/>
            </p:nvSpPr>
            <p:spPr>
              <a:xfrm>
                <a:off x="7928400" y="488767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2" name="Google Shape;5822;p105"/>
              <p:cNvSpPr/>
              <p:nvPr/>
            </p:nvSpPr>
            <p:spPr>
              <a:xfrm>
                <a:off x="8366550" y="488767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3" name="Google Shape;5823;p105"/>
              <p:cNvSpPr/>
              <p:nvPr/>
            </p:nvSpPr>
            <p:spPr>
              <a:xfrm>
                <a:off x="8804700" y="488767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4" name="Google Shape;5824;p105"/>
              <p:cNvSpPr/>
              <p:nvPr/>
            </p:nvSpPr>
            <p:spPr>
              <a:xfrm>
                <a:off x="7052100" y="488767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25" name="Google Shape;5825;p105"/>
            <p:cNvGrpSpPr/>
            <p:nvPr/>
          </p:nvGrpSpPr>
          <p:grpSpPr>
            <a:xfrm>
              <a:off x="7290225" y="361950"/>
              <a:ext cx="1653750" cy="322500"/>
              <a:chOff x="7290225" y="4454300"/>
              <a:chExt cx="1653750" cy="322500"/>
            </a:xfrm>
          </p:grpSpPr>
          <p:sp>
            <p:nvSpPr>
              <p:cNvPr id="5826" name="Google Shape;5826;p105"/>
              <p:cNvSpPr/>
              <p:nvPr/>
            </p:nvSpPr>
            <p:spPr>
              <a:xfrm>
                <a:off x="7290225" y="44543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7" name="Google Shape;5827;p105"/>
              <p:cNvSpPr/>
              <p:nvPr/>
            </p:nvSpPr>
            <p:spPr>
              <a:xfrm>
                <a:off x="7728375" y="44543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8" name="Google Shape;5828;p105"/>
              <p:cNvSpPr/>
              <p:nvPr/>
            </p:nvSpPr>
            <p:spPr>
              <a:xfrm>
                <a:off x="8166525" y="44543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9" name="Google Shape;5829;p105"/>
              <p:cNvSpPr/>
              <p:nvPr/>
            </p:nvSpPr>
            <p:spPr>
              <a:xfrm>
                <a:off x="8604675" y="44543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30" name="Google Shape;5830;p105"/>
            <p:cNvGrpSpPr/>
            <p:nvPr/>
          </p:nvGrpSpPr>
          <p:grpSpPr>
            <a:xfrm>
              <a:off x="7490250" y="1624675"/>
              <a:ext cx="1653750" cy="322500"/>
              <a:chOff x="7052100" y="3198350"/>
              <a:chExt cx="1653750" cy="322500"/>
            </a:xfrm>
          </p:grpSpPr>
          <p:sp>
            <p:nvSpPr>
              <p:cNvPr id="5831" name="Google Shape;5831;p105"/>
              <p:cNvSpPr/>
              <p:nvPr/>
            </p:nvSpPr>
            <p:spPr>
              <a:xfrm>
                <a:off x="7490250" y="319835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2" name="Google Shape;5832;p105"/>
              <p:cNvSpPr/>
              <p:nvPr/>
            </p:nvSpPr>
            <p:spPr>
              <a:xfrm>
                <a:off x="7928400" y="319835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3" name="Google Shape;5833;p105"/>
              <p:cNvSpPr/>
              <p:nvPr/>
            </p:nvSpPr>
            <p:spPr>
              <a:xfrm>
                <a:off x="8366550" y="319835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4" name="Google Shape;5834;p105"/>
              <p:cNvSpPr/>
              <p:nvPr/>
            </p:nvSpPr>
            <p:spPr>
              <a:xfrm>
                <a:off x="7052100" y="319835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35" name="Google Shape;5835;p105"/>
            <p:cNvGrpSpPr/>
            <p:nvPr/>
          </p:nvGrpSpPr>
          <p:grpSpPr>
            <a:xfrm>
              <a:off x="7709325" y="2095125"/>
              <a:ext cx="1215600" cy="322500"/>
              <a:chOff x="7290225" y="2764975"/>
              <a:chExt cx="1215600" cy="322500"/>
            </a:xfrm>
          </p:grpSpPr>
          <p:sp>
            <p:nvSpPr>
              <p:cNvPr id="5836" name="Google Shape;5836;p105"/>
              <p:cNvSpPr/>
              <p:nvPr/>
            </p:nvSpPr>
            <p:spPr>
              <a:xfrm>
                <a:off x="7290225" y="276497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7" name="Google Shape;5837;p105"/>
              <p:cNvSpPr/>
              <p:nvPr/>
            </p:nvSpPr>
            <p:spPr>
              <a:xfrm>
                <a:off x="7728375" y="276497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8" name="Google Shape;5838;p105"/>
              <p:cNvSpPr/>
              <p:nvPr/>
            </p:nvSpPr>
            <p:spPr>
              <a:xfrm>
                <a:off x="8166525" y="276497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39" name="Google Shape;5839;p105"/>
            <p:cNvGrpSpPr/>
            <p:nvPr/>
          </p:nvGrpSpPr>
          <p:grpSpPr>
            <a:xfrm>
              <a:off x="7490250" y="2558275"/>
              <a:ext cx="1653750" cy="322500"/>
              <a:chOff x="7052100" y="2409100"/>
              <a:chExt cx="1653750" cy="322500"/>
            </a:xfrm>
          </p:grpSpPr>
          <p:sp>
            <p:nvSpPr>
              <p:cNvPr id="5840" name="Google Shape;5840;p105"/>
              <p:cNvSpPr/>
              <p:nvPr/>
            </p:nvSpPr>
            <p:spPr>
              <a:xfrm>
                <a:off x="7490250" y="24091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1" name="Google Shape;5841;p105"/>
              <p:cNvSpPr/>
              <p:nvPr/>
            </p:nvSpPr>
            <p:spPr>
              <a:xfrm>
                <a:off x="7928400" y="24091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2" name="Google Shape;5842;p105"/>
              <p:cNvSpPr/>
              <p:nvPr/>
            </p:nvSpPr>
            <p:spPr>
              <a:xfrm>
                <a:off x="8366550" y="24091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3" name="Google Shape;5843;p105"/>
              <p:cNvSpPr/>
              <p:nvPr/>
            </p:nvSpPr>
            <p:spPr>
              <a:xfrm>
                <a:off x="7052100" y="24091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7">
  <p:cSld name="TITLE_ONLY_7">
    <p:spTree>
      <p:nvGrpSpPr>
        <p:cNvPr id="5844" name="Shape 5844"/>
        <p:cNvGrpSpPr/>
        <p:nvPr/>
      </p:nvGrpSpPr>
      <p:grpSpPr>
        <a:xfrm>
          <a:off x="0" y="0"/>
          <a:ext cx="0" cy="0"/>
          <a:chOff x="0" y="0"/>
          <a:chExt cx="0" cy="0"/>
        </a:xfrm>
      </p:grpSpPr>
      <p:sp>
        <p:nvSpPr>
          <p:cNvPr id="5845" name="Google Shape;5845;p106"/>
          <p:cNvSpPr txBox="1"/>
          <p:nvPr>
            <p:ph type="title"/>
          </p:nvPr>
        </p:nvSpPr>
        <p:spPr>
          <a:xfrm>
            <a:off x="720000" y="535000"/>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pic>
        <p:nvPicPr>
          <p:cNvPr id="5846" name="Google Shape;5846;p106"/>
          <p:cNvPicPr preferRelativeResize="0"/>
          <p:nvPr/>
        </p:nvPicPr>
        <p:blipFill>
          <a:blip r:embed="rId2">
            <a:alphaModFix/>
          </a:blip>
          <a:stretch>
            <a:fillRect/>
          </a:stretch>
        </p:blipFill>
        <p:spPr>
          <a:xfrm>
            <a:off x="5729300" y="263225"/>
            <a:ext cx="1862611" cy="572700"/>
          </a:xfrm>
          <a:prstGeom prst="rect">
            <a:avLst/>
          </a:prstGeom>
          <a:noFill/>
          <a:ln>
            <a:noFill/>
          </a:ln>
        </p:spPr>
      </p:pic>
      <p:pic>
        <p:nvPicPr>
          <p:cNvPr id="5847" name="Google Shape;5847;p106"/>
          <p:cNvPicPr preferRelativeResize="0"/>
          <p:nvPr/>
        </p:nvPicPr>
        <p:blipFill>
          <a:blip r:embed="rId3">
            <a:alphaModFix/>
          </a:blip>
          <a:stretch>
            <a:fillRect/>
          </a:stretch>
        </p:blipFill>
        <p:spPr>
          <a:xfrm flipH="1" rot="10800000">
            <a:off x="7021499" y="-1"/>
            <a:ext cx="1789121" cy="1575361"/>
          </a:xfrm>
          <a:prstGeom prst="rect">
            <a:avLst/>
          </a:prstGeom>
          <a:noFill/>
          <a:ln>
            <a:noFill/>
          </a:ln>
        </p:spPr>
      </p:pic>
      <p:pic>
        <p:nvPicPr>
          <p:cNvPr id="5848" name="Google Shape;5848;p106"/>
          <p:cNvPicPr preferRelativeResize="0"/>
          <p:nvPr/>
        </p:nvPicPr>
        <p:blipFill>
          <a:blip r:embed="rId4">
            <a:alphaModFix/>
          </a:blip>
          <a:stretch>
            <a:fillRect/>
          </a:stretch>
        </p:blipFill>
        <p:spPr>
          <a:xfrm>
            <a:off x="7974556" y="835913"/>
            <a:ext cx="394342" cy="461701"/>
          </a:xfrm>
          <a:prstGeom prst="rect">
            <a:avLst/>
          </a:prstGeom>
          <a:noFill/>
          <a:ln>
            <a:noFill/>
          </a:ln>
        </p:spPr>
      </p:pic>
      <p:grpSp>
        <p:nvGrpSpPr>
          <p:cNvPr id="5849" name="Google Shape;5849;p106"/>
          <p:cNvGrpSpPr/>
          <p:nvPr/>
        </p:nvGrpSpPr>
        <p:grpSpPr>
          <a:xfrm flipH="1">
            <a:off x="5981750" y="-23775"/>
            <a:ext cx="2730075" cy="1655975"/>
            <a:chOff x="428675" y="-250950"/>
            <a:chExt cx="2730075" cy="1655975"/>
          </a:xfrm>
        </p:grpSpPr>
        <p:grpSp>
          <p:nvGrpSpPr>
            <p:cNvPr id="5850" name="Google Shape;5850;p106"/>
            <p:cNvGrpSpPr/>
            <p:nvPr/>
          </p:nvGrpSpPr>
          <p:grpSpPr>
            <a:xfrm>
              <a:off x="866825" y="649150"/>
              <a:ext cx="1215600" cy="322500"/>
              <a:chOff x="1066850" y="182425"/>
              <a:chExt cx="1215600" cy="322500"/>
            </a:xfrm>
          </p:grpSpPr>
          <p:sp>
            <p:nvSpPr>
              <p:cNvPr id="5851" name="Google Shape;5851;p106"/>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2" name="Google Shape;5852;p106"/>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3" name="Google Shape;5853;p106"/>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54" name="Google Shape;5854;p106"/>
            <p:cNvGrpSpPr/>
            <p:nvPr/>
          </p:nvGrpSpPr>
          <p:grpSpPr>
            <a:xfrm>
              <a:off x="628700" y="1082525"/>
              <a:ext cx="1215600" cy="322500"/>
              <a:chOff x="628700" y="182425"/>
              <a:chExt cx="1215600" cy="322500"/>
            </a:xfrm>
          </p:grpSpPr>
          <p:sp>
            <p:nvSpPr>
              <p:cNvPr id="5855" name="Google Shape;5855;p106"/>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6" name="Google Shape;5856;p106"/>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7" name="Google Shape;5857;p106"/>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58" name="Google Shape;5858;p106"/>
            <p:cNvGrpSpPr/>
            <p:nvPr/>
          </p:nvGrpSpPr>
          <p:grpSpPr>
            <a:xfrm>
              <a:off x="628700" y="182425"/>
              <a:ext cx="2530050" cy="322500"/>
              <a:chOff x="628700" y="182425"/>
              <a:chExt cx="2530050" cy="322500"/>
            </a:xfrm>
          </p:grpSpPr>
          <p:sp>
            <p:nvSpPr>
              <p:cNvPr id="5859" name="Google Shape;5859;p106"/>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0" name="Google Shape;5860;p106"/>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1" name="Google Shape;5861;p106"/>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2" name="Google Shape;5862;p106"/>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3" name="Google Shape;5863;p106"/>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4" name="Google Shape;5864;p106"/>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65" name="Google Shape;5865;p106"/>
            <p:cNvGrpSpPr/>
            <p:nvPr/>
          </p:nvGrpSpPr>
          <p:grpSpPr>
            <a:xfrm>
              <a:off x="428675" y="-250950"/>
              <a:ext cx="1215600" cy="322500"/>
              <a:chOff x="628700" y="182425"/>
              <a:chExt cx="1215600" cy="322500"/>
            </a:xfrm>
          </p:grpSpPr>
          <p:sp>
            <p:nvSpPr>
              <p:cNvPr id="5866" name="Google Shape;5866;p106"/>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7" name="Google Shape;5867;p106"/>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8" name="Google Shape;5868;p106"/>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5869" name="Google Shape;5869;p106"/>
          <p:cNvPicPr preferRelativeResize="0"/>
          <p:nvPr/>
        </p:nvPicPr>
        <p:blipFill>
          <a:blip r:embed="rId5">
            <a:alphaModFix amt="88000"/>
          </a:blip>
          <a:stretch>
            <a:fillRect/>
          </a:stretch>
        </p:blipFill>
        <p:spPr>
          <a:xfrm>
            <a:off x="-486969" y="4671291"/>
            <a:ext cx="2811057" cy="624926"/>
          </a:xfrm>
          <a:prstGeom prst="rect">
            <a:avLst/>
          </a:prstGeom>
          <a:noFill/>
          <a:ln>
            <a:noFill/>
          </a:ln>
        </p:spPr>
      </p:pic>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8">
  <p:cSld name="TITLE_ONLY_8">
    <p:spTree>
      <p:nvGrpSpPr>
        <p:cNvPr id="5870" name="Shape 5870"/>
        <p:cNvGrpSpPr/>
        <p:nvPr/>
      </p:nvGrpSpPr>
      <p:grpSpPr>
        <a:xfrm>
          <a:off x="0" y="0"/>
          <a:ext cx="0" cy="0"/>
          <a:chOff x="0" y="0"/>
          <a:chExt cx="0" cy="0"/>
        </a:xfrm>
      </p:grpSpPr>
      <p:sp>
        <p:nvSpPr>
          <p:cNvPr id="5871" name="Google Shape;5871;p107"/>
          <p:cNvSpPr txBox="1"/>
          <p:nvPr>
            <p:ph type="title"/>
          </p:nvPr>
        </p:nvSpPr>
        <p:spPr>
          <a:xfrm>
            <a:off x="720000" y="535000"/>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pic>
        <p:nvPicPr>
          <p:cNvPr id="5872" name="Google Shape;5872;p107"/>
          <p:cNvPicPr preferRelativeResize="0"/>
          <p:nvPr/>
        </p:nvPicPr>
        <p:blipFill>
          <a:blip r:embed="rId2">
            <a:alphaModFix/>
          </a:blip>
          <a:stretch>
            <a:fillRect/>
          </a:stretch>
        </p:blipFill>
        <p:spPr>
          <a:xfrm>
            <a:off x="6231198" y="-724301"/>
            <a:ext cx="3540324" cy="1832000"/>
          </a:xfrm>
          <a:prstGeom prst="rect">
            <a:avLst/>
          </a:prstGeom>
          <a:noFill/>
          <a:ln>
            <a:noFill/>
          </a:ln>
        </p:spPr>
      </p:pic>
      <p:pic>
        <p:nvPicPr>
          <p:cNvPr id="5873" name="Google Shape;5873;p107"/>
          <p:cNvPicPr preferRelativeResize="0"/>
          <p:nvPr/>
        </p:nvPicPr>
        <p:blipFill>
          <a:blip r:embed="rId3">
            <a:alphaModFix/>
          </a:blip>
          <a:stretch>
            <a:fillRect/>
          </a:stretch>
        </p:blipFill>
        <p:spPr>
          <a:xfrm>
            <a:off x="8218549" y="581026"/>
            <a:ext cx="992451" cy="1161974"/>
          </a:xfrm>
          <a:prstGeom prst="rect">
            <a:avLst/>
          </a:prstGeom>
          <a:noFill/>
          <a:ln>
            <a:noFill/>
          </a:ln>
        </p:spPr>
      </p:pic>
      <p:grpSp>
        <p:nvGrpSpPr>
          <p:cNvPr id="5874" name="Google Shape;5874;p107"/>
          <p:cNvGrpSpPr/>
          <p:nvPr/>
        </p:nvGrpSpPr>
        <p:grpSpPr>
          <a:xfrm flipH="1">
            <a:off x="6162988" y="0"/>
            <a:ext cx="3206325" cy="1655975"/>
            <a:chOff x="-247600" y="-250950"/>
            <a:chExt cx="3206325" cy="1655975"/>
          </a:xfrm>
        </p:grpSpPr>
        <p:grpSp>
          <p:nvGrpSpPr>
            <p:cNvPr id="5875" name="Google Shape;5875;p107"/>
            <p:cNvGrpSpPr/>
            <p:nvPr/>
          </p:nvGrpSpPr>
          <p:grpSpPr>
            <a:xfrm>
              <a:off x="-247600" y="182425"/>
              <a:ext cx="2968200" cy="322500"/>
              <a:chOff x="-247600" y="182425"/>
              <a:chExt cx="2968200" cy="322500"/>
            </a:xfrm>
          </p:grpSpPr>
          <p:sp>
            <p:nvSpPr>
              <p:cNvPr id="5876" name="Google Shape;5876;p107"/>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7" name="Google Shape;5877;p107"/>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8" name="Google Shape;5878;p107"/>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9" name="Google Shape;5879;p107"/>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0" name="Google Shape;5880;p107"/>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1" name="Google Shape;5881;p107"/>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2" name="Google Shape;5882;p107"/>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83" name="Google Shape;5883;p107"/>
            <p:cNvGrpSpPr/>
            <p:nvPr/>
          </p:nvGrpSpPr>
          <p:grpSpPr>
            <a:xfrm>
              <a:off x="-9475" y="-250950"/>
              <a:ext cx="2968200" cy="322500"/>
              <a:chOff x="190550" y="182425"/>
              <a:chExt cx="2968200" cy="322500"/>
            </a:xfrm>
          </p:grpSpPr>
          <p:sp>
            <p:nvSpPr>
              <p:cNvPr id="5884" name="Google Shape;5884;p107"/>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5" name="Google Shape;5885;p107"/>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6" name="Google Shape;5886;p107"/>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7" name="Google Shape;5887;p107"/>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8" name="Google Shape;5888;p107"/>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9" name="Google Shape;5889;p107"/>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0" name="Google Shape;5890;p107"/>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91" name="Google Shape;5891;p107"/>
            <p:cNvGrpSpPr/>
            <p:nvPr/>
          </p:nvGrpSpPr>
          <p:grpSpPr>
            <a:xfrm>
              <a:off x="-247600" y="1082525"/>
              <a:ext cx="777450" cy="322500"/>
              <a:chOff x="-247600" y="182425"/>
              <a:chExt cx="777450" cy="322500"/>
            </a:xfrm>
          </p:grpSpPr>
          <p:sp>
            <p:nvSpPr>
              <p:cNvPr id="5892" name="Google Shape;5892;p107"/>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3" name="Google Shape;5893;p107"/>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94" name="Google Shape;5894;p107"/>
            <p:cNvGrpSpPr/>
            <p:nvPr/>
          </p:nvGrpSpPr>
          <p:grpSpPr>
            <a:xfrm>
              <a:off x="-9475" y="649150"/>
              <a:ext cx="2530050" cy="322500"/>
              <a:chOff x="190550" y="182425"/>
              <a:chExt cx="2530050" cy="322500"/>
            </a:xfrm>
          </p:grpSpPr>
          <p:sp>
            <p:nvSpPr>
              <p:cNvPr id="5895" name="Google Shape;5895;p107"/>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6" name="Google Shape;5896;p107"/>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7" name="Google Shape;5897;p107"/>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8" name="Google Shape;5898;p107"/>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9" name="Google Shape;5899;p107"/>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0" name="Google Shape;5900;p107"/>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9">
  <p:cSld name="TITLE_ONLY_9">
    <p:spTree>
      <p:nvGrpSpPr>
        <p:cNvPr id="5901" name="Shape 5901"/>
        <p:cNvGrpSpPr/>
        <p:nvPr/>
      </p:nvGrpSpPr>
      <p:grpSpPr>
        <a:xfrm>
          <a:off x="0" y="0"/>
          <a:ext cx="0" cy="0"/>
          <a:chOff x="0" y="0"/>
          <a:chExt cx="0" cy="0"/>
        </a:xfrm>
      </p:grpSpPr>
      <p:sp>
        <p:nvSpPr>
          <p:cNvPr id="5902" name="Google Shape;5902;p108"/>
          <p:cNvSpPr txBox="1"/>
          <p:nvPr>
            <p:ph type="title"/>
          </p:nvPr>
        </p:nvSpPr>
        <p:spPr>
          <a:xfrm>
            <a:off x="720000" y="535000"/>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pic>
        <p:nvPicPr>
          <p:cNvPr id="5903" name="Google Shape;5903;p108"/>
          <p:cNvPicPr preferRelativeResize="0"/>
          <p:nvPr/>
        </p:nvPicPr>
        <p:blipFill>
          <a:blip r:embed="rId2">
            <a:alphaModFix/>
          </a:blip>
          <a:stretch>
            <a:fillRect/>
          </a:stretch>
        </p:blipFill>
        <p:spPr>
          <a:xfrm>
            <a:off x="7092424" y="-357287"/>
            <a:ext cx="1228450" cy="1213075"/>
          </a:xfrm>
          <a:prstGeom prst="rect">
            <a:avLst/>
          </a:prstGeom>
          <a:noFill/>
          <a:ln>
            <a:noFill/>
          </a:ln>
        </p:spPr>
      </p:pic>
      <p:pic>
        <p:nvPicPr>
          <p:cNvPr id="5904" name="Google Shape;5904;p108"/>
          <p:cNvPicPr preferRelativeResize="0"/>
          <p:nvPr/>
        </p:nvPicPr>
        <p:blipFill>
          <a:blip r:embed="rId3">
            <a:alphaModFix/>
          </a:blip>
          <a:stretch>
            <a:fillRect/>
          </a:stretch>
        </p:blipFill>
        <p:spPr>
          <a:xfrm rot="-5400000">
            <a:off x="7461799" y="106886"/>
            <a:ext cx="1789121" cy="1575361"/>
          </a:xfrm>
          <a:prstGeom prst="rect">
            <a:avLst/>
          </a:prstGeom>
          <a:noFill/>
          <a:ln>
            <a:noFill/>
          </a:ln>
        </p:spPr>
      </p:pic>
      <p:grpSp>
        <p:nvGrpSpPr>
          <p:cNvPr id="5905" name="Google Shape;5905;p108"/>
          <p:cNvGrpSpPr/>
          <p:nvPr/>
        </p:nvGrpSpPr>
        <p:grpSpPr>
          <a:xfrm>
            <a:off x="6858050" y="71475"/>
            <a:ext cx="2124325" cy="755875"/>
            <a:chOff x="6858050" y="71475"/>
            <a:chExt cx="2124325" cy="755875"/>
          </a:xfrm>
        </p:grpSpPr>
        <p:grpSp>
          <p:nvGrpSpPr>
            <p:cNvPr id="5906" name="Google Shape;5906;p108"/>
            <p:cNvGrpSpPr/>
            <p:nvPr/>
          </p:nvGrpSpPr>
          <p:grpSpPr>
            <a:xfrm>
              <a:off x="6858050" y="71475"/>
              <a:ext cx="1653750" cy="755875"/>
              <a:chOff x="6858050" y="-23775"/>
              <a:chExt cx="1653750" cy="755875"/>
            </a:xfrm>
          </p:grpSpPr>
          <p:grpSp>
            <p:nvGrpSpPr>
              <p:cNvPr id="5907" name="Google Shape;5907;p108"/>
              <p:cNvGrpSpPr/>
              <p:nvPr/>
            </p:nvGrpSpPr>
            <p:grpSpPr>
              <a:xfrm flipH="1">
                <a:off x="6858050" y="409600"/>
                <a:ext cx="1653750" cy="322500"/>
                <a:chOff x="628700" y="182425"/>
                <a:chExt cx="1653750" cy="322500"/>
              </a:xfrm>
            </p:grpSpPr>
            <p:sp>
              <p:nvSpPr>
                <p:cNvPr id="5908" name="Google Shape;5908;p108"/>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9" name="Google Shape;5909;p108"/>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0" name="Google Shape;5910;p108"/>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1" name="Google Shape;5911;p108"/>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912" name="Google Shape;5912;p108"/>
              <p:cNvGrpSpPr/>
              <p:nvPr/>
            </p:nvGrpSpPr>
            <p:grpSpPr>
              <a:xfrm flipH="1">
                <a:off x="7077125" y="-23775"/>
                <a:ext cx="1215600" cy="322500"/>
                <a:chOff x="628700" y="182425"/>
                <a:chExt cx="1215600" cy="322500"/>
              </a:xfrm>
            </p:grpSpPr>
            <p:sp>
              <p:nvSpPr>
                <p:cNvPr id="5913" name="Google Shape;5913;p108"/>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4" name="Google Shape;5914;p108"/>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5" name="Google Shape;5915;p108"/>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5916" name="Google Shape;5916;p108"/>
            <p:cNvGrpSpPr/>
            <p:nvPr/>
          </p:nvGrpSpPr>
          <p:grpSpPr>
            <a:xfrm>
              <a:off x="8424000" y="71475"/>
              <a:ext cx="558375" cy="755875"/>
              <a:chOff x="7953425" y="-23775"/>
              <a:chExt cx="558375" cy="755875"/>
            </a:xfrm>
          </p:grpSpPr>
          <p:sp>
            <p:nvSpPr>
              <p:cNvPr id="5917" name="Google Shape;5917;p108"/>
              <p:cNvSpPr/>
              <p:nvPr/>
            </p:nvSpPr>
            <p:spPr>
              <a:xfrm flipH="1">
                <a:off x="8172500" y="4096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8" name="Google Shape;5918;p108"/>
              <p:cNvSpPr/>
              <p:nvPr/>
            </p:nvSpPr>
            <p:spPr>
              <a:xfrm flipH="1">
                <a:off x="7953425" y="-2377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5919" name="Google Shape;5919;p108"/>
          <p:cNvPicPr preferRelativeResize="0"/>
          <p:nvPr/>
        </p:nvPicPr>
        <p:blipFill>
          <a:blip r:embed="rId4">
            <a:alphaModFix/>
          </a:blip>
          <a:stretch>
            <a:fillRect/>
          </a:stretch>
        </p:blipFill>
        <p:spPr>
          <a:xfrm flipH="1" rot="10800000">
            <a:off x="-7" y="4377838"/>
            <a:ext cx="2811056" cy="765657"/>
          </a:xfrm>
          <a:prstGeom prst="rect">
            <a:avLst/>
          </a:prstGeom>
          <a:noFill/>
          <a:ln>
            <a:noFill/>
          </a:ln>
        </p:spPr>
      </p:pic>
      <p:pic>
        <p:nvPicPr>
          <p:cNvPr id="5920" name="Google Shape;5920;p108"/>
          <p:cNvPicPr preferRelativeResize="0"/>
          <p:nvPr/>
        </p:nvPicPr>
        <p:blipFill>
          <a:blip r:embed="rId5">
            <a:alphaModFix/>
          </a:blip>
          <a:stretch>
            <a:fillRect/>
          </a:stretch>
        </p:blipFill>
        <p:spPr>
          <a:xfrm>
            <a:off x="1114052" y="3848048"/>
            <a:ext cx="1942351" cy="2274124"/>
          </a:xfrm>
          <a:prstGeom prst="rect">
            <a:avLst/>
          </a:prstGeom>
          <a:noFill/>
          <a:ln>
            <a:noFill/>
          </a:ln>
        </p:spPr>
      </p:pic>
      <p:pic>
        <p:nvPicPr>
          <p:cNvPr id="5921" name="Google Shape;5921;p108"/>
          <p:cNvPicPr preferRelativeResize="0"/>
          <p:nvPr/>
        </p:nvPicPr>
        <p:blipFill>
          <a:blip r:embed="rId6">
            <a:alphaModFix amt="80000"/>
          </a:blip>
          <a:stretch>
            <a:fillRect/>
          </a:stretch>
        </p:blipFill>
        <p:spPr>
          <a:xfrm>
            <a:off x="2161098" y="4437926"/>
            <a:ext cx="2255551" cy="501425"/>
          </a:xfrm>
          <a:prstGeom prst="rect">
            <a:avLst/>
          </a:prstGeom>
          <a:noFill/>
          <a:ln>
            <a:noFill/>
          </a:ln>
        </p:spPr>
      </p:pic>
      <p:grpSp>
        <p:nvGrpSpPr>
          <p:cNvPr id="5922" name="Google Shape;5922;p108"/>
          <p:cNvGrpSpPr/>
          <p:nvPr/>
        </p:nvGrpSpPr>
        <p:grpSpPr>
          <a:xfrm>
            <a:off x="-148900" y="4821000"/>
            <a:ext cx="2968200" cy="322500"/>
            <a:chOff x="190550" y="182425"/>
            <a:chExt cx="2968200" cy="322500"/>
          </a:xfrm>
        </p:grpSpPr>
        <p:sp>
          <p:nvSpPr>
            <p:cNvPr id="5923" name="Google Shape;5923;p108"/>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4" name="Google Shape;5924;p108"/>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5" name="Google Shape;5925;p108"/>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6" name="Google Shape;5926;p108"/>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7" name="Google Shape;5927;p108"/>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8" name="Google Shape;5928;p108"/>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9" name="Google Shape;5929;p108"/>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930" name="Google Shape;5930;p108"/>
          <p:cNvGrpSpPr/>
          <p:nvPr/>
        </p:nvGrpSpPr>
        <p:grpSpPr>
          <a:xfrm>
            <a:off x="13025" y="4354275"/>
            <a:ext cx="1653750" cy="322500"/>
            <a:chOff x="190550" y="182425"/>
            <a:chExt cx="1653750" cy="322500"/>
          </a:xfrm>
        </p:grpSpPr>
        <p:sp>
          <p:nvSpPr>
            <p:cNvPr id="5931" name="Google Shape;5931;p108"/>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2" name="Google Shape;5932;p108"/>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3" name="Google Shape;5933;p108"/>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4" name="Google Shape;5934;p108"/>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_HEADER_1">
    <p:spTree>
      <p:nvGrpSpPr>
        <p:cNvPr id="5935" name="Shape 5935"/>
        <p:cNvGrpSpPr/>
        <p:nvPr/>
      </p:nvGrpSpPr>
      <p:grpSpPr>
        <a:xfrm>
          <a:off x="0" y="0"/>
          <a:ext cx="0" cy="0"/>
          <a:chOff x="0" y="0"/>
          <a:chExt cx="0" cy="0"/>
        </a:xfrm>
      </p:grpSpPr>
      <p:sp>
        <p:nvSpPr>
          <p:cNvPr id="5936" name="Google Shape;5936;p109"/>
          <p:cNvSpPr txBox="1"/>
          <p:nvPr>
            <p:ph type="title"/>
          </p:nvPr>
        </p:nvSpPr>
        <p:spPr>
          <a:xfrm>
            <a:off x="1371550" y="2310625"/>
            <a:ext cx="64008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6000">
                <a:solidFill>
                  <a:schemeClr val="accent1"/>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5937" name="Google Shape;5937;p109"/>
          <p:cNvSpPr txBox="1"/>
          <p:nvPr>
            <p:ph hasCustomPrompt="1" idx="2" type="title"/>
          </p:nvPr>
        </p:nvSpPr>
        <p:spPr>
          <a:xfrm>
            <a:off x="3551075" y="720200"/>
            <a:ext cx="2057400" cy="1649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sz="12000">
                <a:solidFill>
                  <a:schemeClr val="accent1"/>
                </a:solidFill>
              </a:defRPr>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5938" name="Google Shape;5938;p109"/>
          <p:cNvSpPr txBox="1"/>
          <p:nvPr>
            <p:ph idx="1" type="subTitle"/>
          </p:nvPr>
        </p:nvSpPr>
        <p:spPr>
          <a:xfrm>
            <a:off x="2709900" y="3228625"/>
            <a:ext cx="3724200" cy="3696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pic>
        <p:nvPicPr>
          <p:cNvPr id="5939" name="Google Shape;5939;p109"/>
          <p:cNvPicPr preferRelativeResize="0"/>
          <p:nvPr/>
        </p:nvPicPr>
        <p:blipFill rotWithShape="1">
          <a:blip r:embed="rId2">
            <a:alphaModFix/>
          </a:blip>
          <a:srcRect b="3110" l="0" r="0" t="0"/>
          <a:stretch/>
        </p:blipFill>
        <p:spPr>
          <a:xfrm flipH="1">
            <a:off x="0" y="159775"/>
            <a:ext cx="9144000" cy="4983725"/>
          </a:xfrm>
          <a:prstGeom prst="rect">
            <a:avLst/>
          </a:prstGeom>
          <a:noFill/>
          <a:ln>
            <a:noFill/>
          </a:ln>
        </p:spPr>
      </p:pic>
      <p:pic>
        <p:nvPicPr>
          <p:cNvPr id="5940" name="Google Shape;5940;p109"/>
          <p:cNvPicPr preferRelativeResize="0"/>
          <p:nvPr/>
        </p:nvPicPr>
        <p:blipFill>
          <a:blip r:embed="rId3">
            <a:alphaModFix/>
          </a:blip>
          <a:stretch>
            <a:fillRect/>
          </a:stretch>
        </p:blipFill>
        <p:spPr>
          <a:xfrm flipH="1" rot="10800000">
            <a:off x="6360061" y="-1732441"/>
            <a:ext cx="4137676" cy="4043069"/>
          </a:xfrm>
          <a:prstGeom prst="rect">
            <a:avLst/>
          </a:prstGeom>
          <a:noFill/>
          <a:ln>
            <a:noFill/>
          </a:ln>
        </p:spPr>
      </p:pic>
      <p:pic>
        <p:nvPicPr>
          <p:cNvPr id="5941" name="Google Shape;5941;p109"/>
          <p:cNvPicPr preferRelativeResize="0"/>
          <p:nvPr/>
        </p:nvPicPr>
        <p:blipFill>
          <a:blip r:embed="rId4">
            <a:alphaModFix/>
          </a:blip>
          <a:stretch>
            <a:fillRect/>
          </a:stretch>
        </p:blipFill>
        <p:spPr>
          <a:xfrm rot="5400000">
            <a:off x="5333355" y="-244655"/>
            <a:ext cx="1093158" cy="1581217"/>
          </a:xfrm>
          <a:prstGeom prst="rect">
            <a:avLst/>
          </a:prstGeom>
          <a:noFill/>
          <a:ln>
            <a:noFill/>
          </a:ln>
        </p:spPr>
      </p:pic>
      <p:pic>
        <p:nvPicPr>
          <p:cNvPr id="5942" name="Google Shape;5942;p109"/>
          <p:cNvPicPr preferRelativeResize="0"/>
          <p:nvPr/>
        </p:nvPicPr>
        <p:blipFill>
          <a:blip r:embed="rId5">
            <a:alphaModFix/>
          </a:blip>
          <a:stretch>
            <a:fillRect/>
          </a:stretch>
        </p:blipFill>
        <p:spPr>
          <a:xfrm>
            <a:off x="8341106" y="1644339"/>
            <a:ext cx="1106994" cy="1093150"/>
          </a:xfrm>
          <a:prstGeom prst="rect">
            <a:avLst/>
          </a:prstGeom>
          <a:noFill/>
          <a:ln>
            <a:noFill/>
          </a:ln>
        </p:spPr>
      </p:pic>
      <p:grpSp>
        <p:nvGrpSpPr>
          <p:cNvPr id="5943" name="Google Shape;5943;p109"/>
          <p:cNvGrpSpPr/>
          <p:nvPr/>
        </p:nvGrpSpPr>
        <p:grpSpPr>
          <a:xfrm flipH="1">
            <a:off x="6162988" y="0"/>
            <a:ext cx="3206325" cy="1655975"/>
            <a:chOff x="-247600" y="-250950"/>
            <a:chExt cx="3206325" cy="1655975"/>
          </a:xfrm>
        </p:grpSpPr>
        <p:grpSp>
          <p:nvGrpSpPr>
            <p:cNvPr id="5944" name="Google Shape;5944;p109"/>
            <p:cNvGrpSpPr/>
            <p:nvPr/>
          </p:nvGrpSpPr>
          <p:grpSpPr>
            <a:xfrm>
              <a:off x="-247600" y="182425"/>
              <a:ext cx="2968200" cy="322500"/>
              <a:chOff x="-247600" y="182425"/>
              <a:chExt cx="2968200" cy="322500"/>
            </a:xfrm>
          </p:grpSpPr>
          <p:sp>
            <p:nvSpPr>
              <p:cNvPr id="5945" name="Google Shape;5945;p109"/>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6" name="Google Shape;5946;p109"/>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7" name="Google Shape;5947;p109"/>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8" name="Google Shape;5948;p109"/>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9" name="Google Shape;5949;p109"/>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0" name="Google Shape;5950;p109"/>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1" name="Google Shape;5951;p109"/>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952" name="Google Shape;5952;p109"/>
            <p:cNvGrpSpPr/>
            <p:nvPr/>
          </p:nvGrpSpPr>
          <p:grpSpPr>
            <a:xfrm>
              <a:off x="-9475" y="-250950"/>
              <a:ext cx="2968200" cy="322500"/>
              <a:chOff x="190550" y="182425"/>
              <a:chExt cx="2968200" cy="322500"/>
            </a:xfrm>
          </p:grpSpPr>
          <p:sp>
            <p:nvSpPr>
              <p:cNvPr id="5953" name="Google Shape;5953;p109"/>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4" name="Google Shape;5954;p109"/>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5" name="Google Shape;5955;p109"/>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6" name="Google Shape;5956;p109"/>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7" name="Google Shape;5957;p109"/>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8" name="Google Shape;5958;p109"/>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9" name="Google Shape;5959;p109"/>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960" name="Google Shape;5960;p109"/>
            <p:cNvGrpSpPr/>
            <p:nvPr/>
          </p:nvGrpSpPr>
          <p:grpSpPr>
            <a:xfrm>
              <a:off x="-247600" y="1082525"/>
              <a:ext cx="2530050" cy="322500"/>
              <a:chOff x="-247600" y="182425"/>
              <a:chExt cx="2530050" cy="322500"/>
            </a:xfrm>
          </p:grpSpPr>
          <p:sp>
            <p:nvSpPr>
              <p:cNvPr id="5961" name="Google Shape;5961;p109"/>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2" name="Google Shape;5962;p109"/>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3" name="Google Shape;5963;p109"/>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4" name="Google Shape;5964;p109"/>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5" name="Google Shape;5965;p109"/>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6" name="Google Shape;5966;p109"/>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967" name="Google Shape;5967;p109"/>
            <p:cNvGrpSpPr/>
            <p:nvPr/>
          </p:nvGrpSpPr>
          <p:grpSpPr>
            <a:xfrm>
              <a:off x="-9475" y="649150"/>
              <a:ext cx="2530050" cy="322500"/>
              <a:chOff x="190550" y="182425"/>
              <a:chExt cx="2530050" cy="322500"/>
            </a:xfrm>
          </p:grpSpPr>
          <p:sp>
            <p:nvSpPr>
              <p:cNvPr id="5968" name="Google Shape;5968;p109"/>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9" name="Google Shape;5969;p109"/>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0" name="Google Shape;5970;p109"/>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1" name="Google Shape;5971;p109"/>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2" name="Google Shape;5972;p109"/>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3" name="Google Shape;5973;p109"/>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5974" name="Google Shape;5974;p109"/>
          <p:cNvGrpSpPr/>
          <p:nvPr/>
        </p:nvGrpSpPr>
        <p:grpSpPr>
          <a:xfrm flipH="1">
            <a:off x="-202750" y="3520850"/>
            <a:ext cx="4958925" cy="1722675"/>
            <a:chOff x="4387888" y="3520850"/>
            <a:chExt cx="4958925" cy="1722675"/>
          </a:xfrm>
        </p:grpSpPr>
        <p:grpSp>
          <p:nvGrpSpPr>
            <p:cNvPr id="5975" name="Google Shape;5975;p109"/>
            <p:cNvGrpSpPr/>
            <p:nvPr/>
          </p:nvGrpSpPr>
          <p:grpSpPr>
            <a:xfrm flipH="1">
              <a:off x="4549813" y="4921025"/>
              <a:ext cx="4720800" cy="322500"/>
              <a:chOff x="190550" y="182425"/>
              <a:chExt cx="4720800" cy="322500"/>
            </a:xfrm>
          </p:grpSpPr>
          <p:sp>
            <p:nvSpPr>
              <p:cNvPr id="5976" name="Google Shape;5976;p109"/>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7" name="Google Shape;5977;p109"/>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8" name="Google Shape;5978;p109"/>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9" name="Google Shape;5979;p109"/>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0" name="Google Shape;5980;p109"/>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1" name="Google Shape;5981;p109"/>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2" name="Google Shape;5982;p109"/>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3" name="Google Shape;5983;p109"/>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4" name="Google Shape;5984;p109"/>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5" name="Google Shape;5985;p109"/>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6" name="Google Shape;5986;p109"/>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987" name="Google Shape;5987;p109"/>
            <p:cNvGrpSpPr/>
            <p:nvPr/>
          </p:nvGrpSpPr>
          <p:grpSpPr>
            <a:xfrm flipH="1">
              <a:off x="5940463" y="3987575"/>
              <a:ext cx="3406350" cy="322500"/>
              <a:chOff x="-247600" y="182425"/>
              <a:chExt cx="3406350" cy="322500"/>
            </a:xfrm>
          </p:grpSpPr>
          <p:sp>
            <p:nvSpPr>
              <p:cNvPr id="5988" name="Google Shape;5988;p109"/>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9" name="Google Shape;5989;p109"/>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0" name="Google Shape;5990;p109"/>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1" name="Google Shape;5991;p109"/>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2" name="Google Shape;5992;p109"/>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3" name="Google Shape;5993;p109"/>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4" name="Google Shape;5994;p109"/>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5" name="Google Shape;5995;p109"/>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996" name="Google Shape;5996;p109"/>
            <p:cNvGrpSpPr/>
            <p:nvPr/>
          </p:nvGrpSpPr>
          <p:grpSpPr>
            <a:xfrm flipH="1">
              <a:off x="7016788" y="3520850"/>
              <a:ext cx="2091900" cy="322500"/>
              <a:chOff x="-247600" y="182425"/>
              <a:chExt cx="2091900" cy="322500"/>
            </a:xfrm>
          </p:grpSpPr>
          <p:sp>
            <p:nvSpPr>
              <p:cNvPr id="5997" name="Google Shape;5997;p109"/>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8" name="Google Shape;5998;p109"/>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9" name="Google Shape;5999;p109"/>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0" name="Google Shape;6000;p109"/>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1" name="Google Shape;6001;p109"/>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002" name="Google Shape;6002;p109"/>
            <p:cNvGrpSpPr/>
            <p:nvPr/>
          </p:nvGrpSpPr>
          <p:grpSpPr>
            <a:xfrm flipH="1">
              <a:off x="4387888" y="4454300"/>
              <a:ext cx="4720800" cy="322500"/>
              <a:chOff x="190550" y="182425"/>
              <a:chExt cx="4720800" cy="322500"/>
            </a:xfrm>
          </p:grpSpPr>
          <p:sp>
            <p:nvSpPr>
              <p:cNvPr id="6003" name="Google Shape;6003;p109"/>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4" name="Google Shape;6004;p109"/>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5" name="Google Shape;6005;p109"/>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6" name="Google Shape;6006;p109"/>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7" name="Google Shape;6007;p109"/>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8" name="Google Shape;6008;p109"/>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9" name="Google Shape;6009;p109"/>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0" name="Google Shape;6010;p109"/>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1" name="Google Shape;6011;p109"/>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2" name="Google Shape;6012;p109"/>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3" name="Google Shape;6013;p109"/>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SECTION_HEADER_1_1">
    <p:spTree>
      <p:nvGrpSpPr>
        <p:cNvPr id="6014" name="Shape 6014"/>
        <p:cNvGrpSpPr/>
        <p:nvPr/>
      </p:nvGrpSpPr>
      <p:grpSpPr>
        <a:xfrm>
          <a:off x="0" y="0"/>
          <a:ext cx="0" cy="0"/>
          <a:chOff x="0" y="0"/>
          <a:chExt cx="0" cy="0"/>
        </a:xfrm>
      </p:grpSpPr>
      <p:sp>
        <p:nvSpPr>
          <p:cNvPr id="6015" name="Google Shape;6015;p110"/>
          <p:cNvSpPr txBox="1"/>
          <p:nvPr>
            <p:ph type="title"/>
          </p:nvPr>
        </p:nvSpPr>
        <p:spPr>
          <a:xfrm>
            <a:off x="1172300" y="2442925"/>
            <a:ext cx="38118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6000">
                <a:solidFill>
                  <a:schemeClr val="lt2"/>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016" name="Google Shape;6016;p110"/>
          <p:cNvSpPr txBox="1"/>
          <p:nvPr>
            <p:ph hasCustomPrompt="1" idx="2" type="title"/>
          </p:nvPr>
        </p:nvSpPr>
        <p:spPr>
          <a:xfrm>
            <a:off x="2057250" y="852500"/>
            <a:ext cx="2057400" cy="1649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sz="12000">
                <a:solidFill>
                  <a:schemeClr val="lt2"/>
                </a:solidFill>
              </a:defRPr>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6017" name="Google Shape;6017;p110"/>
          <p:cNvSpPr txBox="1"/>
          <p:nvPr>
            <p:ph idx="1" type="subTitle"/>
          </p:nvPr>
        </p:nvSpPr>
        <p:spPr>
          <a:xfrm>
            <a:off x="1216100" y="3360925"/>
            <a:ext cx="3724200" cy="3696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pic>
        <p:nvPicPr>
          <p:cNvPr id="6018" name="Google Shape;6018;p110"/>
          <p:cNvPicPr preferRelativeResize="0"/>
          <p:nvPr/>
        </p:nvPicPr>
        <p:blipFill rotWithShape="1">
          <a:blip r:embed="rId2">
            <a:alphaModFix/>
          </a:blip>
          <a:srcRect b="0" l="12237" r="-2287" t="3400"/>
          <a:stretch/>
        </p:blipFill>
        <p:spPr>
          <a:xfrm flipH="1">
            <a:off x="909701" y="0"/>
            <a:ext cx="8234299" cy="4968751"/>
          </a:xfrm>
          <a:prstGeom prst="rect">
            <a:avLst/>
          </a:prstGeom>
          <a:noFill/>
          <a:ln>
            <a:noFill/>
          </a:ln>
        </p:spPr>
      </p:pic>
      <p:pic>
        <p:nvPicPr>
          <p:cNvPr id="6019" name="Google Shape;6019;p110"/>
          <p:cNvPicPr preferRelativeResize="0"/>
          <p:nvPr/>
        </p:nvPicPr>
        <p:blipFill>
          <a:blip r:embed="rId3">
            <a:alphaModFix/>
          </a:blip>
          <a:stretch>
            <a:fillRect/>
          </a:stretch>
        </p:blipFill>
        <p:spPr>
          <a:xfrm flipH="1">
            <a:off x="8050845" y="2149320"/>
            <a:ext cx="1093158" cy="1581217"/>
          </a:xfrm>
          <a:prstGeom prst="rect">
            <a:avLst/>
          </a:prstGeom>
          <a:noFill/>
          <a:ln>
            <a:noFill/>
          </a:ln>
        </p:spPr>
      </p:pic>
      <p:pic>
        <p:nvPicPr>
          <p:cNvPr id="6020" name="Google Shape;6020;p110"/>
          <p:cNvPicPr preferRelativeResize="0"/>
          <p:nvPr/>
        </p:nvPicPr>
        <p:blipFill>
          <a:blip r:embed="rId4">
            <a:alphaModFix/>
          </a:blip>
          <a:stretch>
            <a:fillRect/>
          </a:stretch>
        </p:blipFill>
        <p:spPr>
          <a:xfrm rot="10800000">
            <a:off x="2978019" y="4117501"/>
            <a:ext cx="3811802" cy="1038225"/>
          </a:xfrm>
          <a:prstGeom prst="rect">
            <a:avLst/>
          </a:prstGeom>
          <a:noFill/>
          <a:ln>
            <a:noFill/>
          </a:ln>
        </p:spPr>
      </p:pic>
      <p:pic>
        <p:nvPicPr>
          <p:cNvPr id="6021" name="Google Shape;6021;p110"/>
          <p:cNvPicPr preferRelativeResize="0"/>
          <p:nvPr/>
        </p:nvPicPr>
        <p:blipFill>
          <a:blip r:embed="rId5">
            <a:alphaModFix/>
          </a:blip>
          <a:stretch>
            <a:fillRect/>
          </a:stretch>
        </p:blipFill>
        <p:spPr>
          <a:xfrm flipH="1" rot="-912059">
            <a:off x="5515946" y="3153212"/>
            <a:ext cx="4623448" cy="2935025"/>
          </a:xfrm>
          <a:prstGeom prst="rect">
            <a:avLst/>
          </a:prstGeom>
          <a:noFill/>
          <a:ln>
            <a:noFill/>
          </a:ln>
        </p:spPr>
      </p:pic>
      <p:grpSp>
        <p:nvGrpSpPr>
          <p:cNvPr id="6022" name="Google Shape;6022;p110"/>
          <p:cNvGrpSpPr/>
          <p:nvPr/>
        </p:nvGrpSpPr>
        <p:grpSpPr>
          <a:xfrm>
            <a:off x="4399146" y="3433050"/>
            <a:ext cx="4958925" cy="1722675"/>
            <a:chOff x="4387888" y="3520850"/>
            <a:chExt cx="4958925" cy="1722675"/>
          </a:xfrm>
        </p:grpSpPr>
        <p:grpSp>
          <p:nvGrpSpPr>
            <p:cNvPr id="6023" name="Google Shape;6023;p110"/>
            <p:cNvGrpSpPr/>
            <p:nvPr/>
          </p:nvGrpSpPr>
          <p:grpSpPr>
            <a:xfrm flipH="1">
              <a:off x="4549813" y="4921025"/>
              <a:ext cx="4720800" cy="322500"/>
              <a:chOff x="190550" y="182425"/>
              <a:chExt cx="4720800" cy="322500"/>
            </a:xfrm>
          </p:grpSpPr>
          <p:sp>
            <p:nvSpPr>
              <p:cNvPr id="6024" name="Google Shape;6024;p110"/>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5" name="Google Shape;6025;p110"/>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6" name="Google Shape;6026;p110"/>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7" name="Google Shape;6027;p110"/>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8" name="Google Shape;6028;p110"/>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9" name="Google Shape;6029;p110"/>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0" name="Google Shape;6030;p110"/>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1" name="Google Shape;6031;p110"/>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2" name="Google Shape;6032;p110"/>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3" name="Google Shape;6033;p110"/>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4" name="Google Shape;6034;p110"/>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035" name="Google Shape;6035;p110"/>
            <p:cNvGrpSpPr/>
            <p:nvPr/>
          </p:nvGrpSpPr>
          <p:grpSpPr>
            <a:xfrm flipH="1">
              <a:off x="5940463" y="3987575"/>
              <a:ext cx="3406350" cy="322500"/>
              <a:chOff x="-247600" y="182425"/>
              <a:chExt cx="3406350" cy="322500"/>
            </a:xfrm>
          </p:grpSpPr>
          <p:sp>
            <p:nvSpPr>
              <p:cNvPr id="6036" name="Google Shape;6036;p110"/>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7" name="Google Shape;6037;p110"/>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8" name="Google Shape;6038;p110"/>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9" name="Google Shape;6039;p110"/>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0" name="Google Shape;6040;p110"/>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1" name="Google Shape;6041;p110"/>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2" name="Google Shape;6042;p110"/>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3" name="Google Shape;6043;p110"/>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044" name="Google Shape;6044;p110"/>
            <p:cNvSpPr/>
            <p:nvPr/>
          </p:nvSpPr>
          <p:spPr>
            <a:xfrm flipH="1">
              <a:off x="8769388" y="352085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045" name="Google Shape;6045;p110"/>
            <p:cNvGrpSpPr/>
            <p:nvPr/>
          </p:nvGrpSpPr>
          <p:grpSpPr>
            <a:xfrm flipH="1">
              <a:off x="4387888" y="4454300"/>
              <a:ext cx="4720800" cy="322500"/>
              <a:chOff x="190550" y="182425"/>
              <a:chExt cx="4720800" cy="322500"/>
            </a:xfrm>
          </p:grpSpPr>
          <p:sp>
            <p:nvSpPr>
              <p:cNvPr id="6046" name="Google Shape;6046;p110"/>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7" name="Google Shape;6047;p110"/>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8" name="Google Shape;6048;p110"/>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9" name="Google Shape;6049;p110"/>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0" name="Google Shape;6050;p110"/>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1" name="Google Shape;6051;p110"/>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2" name="Google Shape;6052;p110"/>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3" name="Google Shape;6053;p110"/>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4" name="Google Shape;6054;p110"/>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5" name="Google Shape;6055;p110"/>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6" name="Google Shape;6056;p110"/>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6057" name="Google Shape;6057;p110"/>
          <p:cNvGrpSpPr/>
          <p:nvPr/>
        </p:nvGrpSpPr>
        <p:grpSpPr>
          <a:xfrm flipH="1">
            <a:off x="4210363" y="0"/>
            <a:ext cx="5158950" cy="1655975"/>
            <a:chOff x="-247600" y="-250950"/>
            <a:chExt cx="5158950" cy="1655975"/>
          </a:xfrm>
        </p:grpSpPr>
        <p:grpSp>
          <p:nvGrpSpPr>
            <p:cNvPr id="6058" name="Google Shape;6058;p110"/>
            <p:cNvGrpSpPr/>
            <p:nvPr/>
          </p:nvGrpSpPr>
          <p:grpSpPr>
            <a:xfrm>
              <a:off x="-247600" y="182425"/>
              <a:ext cx="5158950" cy="322500"/>
              <a:chOff x="-247600" y="182425"/>
              <a:chExt cx="5158950" cy="322500"/>
            </a:xfrm>
          </p:grpSpPr>
          <p:sp>
            <p:nvSpPr>
              <p:cNvPr id="6059" name="Google Shape;6059;p110"/>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0" name="Google Shape;6060;p110"/>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1" name="Google Shape;6061;p110"/>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2" name="Google Shape;6062;p110"/>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3" name="Google Shape;6063;p110"/>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4" name="Google Shape;6064;p110"/>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5" name="Google Shape;6065;p110"/>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6" name="Google Shape;6066;p110"/>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7" name="Google Shape;6067;p110"/>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8" name="Google Shape;6068;p110"/>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9" name="Google Shape;6069;p110"/>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0" name="Google Shape;6070;p110"/>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071" name="Google Shape;6071;p110"/>
            <p:cNvGrpSpPr/>
            <p:nvPr/>
          </p:nvGrpSpPr>
          <p:grpSpPr>
            <a:xfrm>
              <a:off x="-9475" y="-250950"/>
              <a:ext cx="4720800" cy="322500"/>
              <a:chOff x="190550" y="182425"/>
              <a:chExt cx="4720800" cy="322500"/>
            </a:xfrm>
          </p:grpSpPr>
          <p:sp>
            <p:nvSpPr>
              <p:cNvPr id="6072" name="Google Shape;6072;p110"/>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3" name="Google Shape;6073;p110"/>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4" name="Google Shape;6074;p110"/>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5" name="Google Shape;6075;p110"/>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6" name="Google Shape;6076;p110"/>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7" name="Google Shape;6077;p110"/>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8" name="Google Shape;6078;p110"/>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9" name="Google Shape;6079;p110"/>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0" name="Google Shape;6080;p110"/>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1" name="Google Shape;6081;p110"/>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2" name="Google Shape;6082;p110"/>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083" name="Google Shape;6083;p110"/>
            <p:cNvGrpSpPr/>
            <p:nvPr/>
          </p:nvGrpSpPr>
          <p:grpSpPr>
            <a:xfrm>
              <a:off x="-247600" y="1082525"/>
              <a:ext cx="3844500" cy="322500"/>
              <a:chOff x="-247600" y="182425"/>
              <a:chExt cx="3844500" cy="322500"/>
            </a:xfrm>
          </p:grpSpPr>
          <p:sp>
            <p:nvSpPr>
              <p:cNvPr id="6084" name="Google Shape;6084;p110"/>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5" name="Google Shape;6085;p110"/>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6" name="Google Shape;6086;p110"/>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7" name="Google Shape;6087;p110"/>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8" name="Google Shape;6088;p110"/>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9" name="Google Shape;6089;p110"/>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0" name="Google Shape;6090;p110"/>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1" name="Google Shape;6091;p110"/>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2" name="Google Shape;6092;p110"/>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093" name="Google Shape;6093;p110"/>
            <p:cNvGrpSpPr/>
            <p:nvPr/>
          </p:nvGrpSpPr>
          <p:grpSpPr>
            <a:xfrm>
              <a:off x="-9475" y="649150"/>
              <a:ext cx="4720800" cy="322500"/>
              <a:chOff x="190550" y="182425"/>
              <a:chExt cx="4720800" cy="322500"/>
            </a:xfrm>
          </p:grpSpPr>
          <p:sp>
            <p:nvSpPr>
              <p:cNvPr id="6094" name="Google Shape;6094;p110"/>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5" name="Google Shape;6095;p110"/>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6" name="Google Shape;6096;p110"/>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7" name="Google Shape;6097;p110"/>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8" name="Google Shape;6098;p110"/>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9" name="Google Shape;6099;p110"/>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0" name="Google Shape;6100;p110"/>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1" name="Google Shape;6101;p110"/>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2" name="Google Shape;6102;p110"/>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3" name="Google Shape;6103;p110"/>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4" name="Google Shape;6104;p110"/>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3">
  <p:cSld name="SECTION_HEADER_1_1_1">
    <p:spTree>
      <p:nvGrpSpPr>
        <p:cNvPr id="6105" name="Shape 6105"/>
        <p:cNvGrpSpPr/>
        <p:nvPr/>
      </p:nvGrpSpPr>
      <p:grpSpPr>
        <a:xfrm>
          <a:off x="0" y="0"/>
          <a:ext cx="0" cy="0"/>
          <a:chOff x="0" y="0"/>
          <a:chExt cx="0" cy="0"/>
        </a:xfrm>
      </p:grpSpPr>
      <p:sp>
        <p:nvSpPr>
          <p:cNvPr id="6106" name="Google Shape;6106;p111"/>
          <p:cNvSpPr txBox="1"/>
          <p:nvPr>
            <p:ph type="title"/>
          </p:nvPr>
        </p:nvSpPr>
        <p:spPr>
          <a:xfrm>
            <a:off x="4455175" y="2442925"/>
            <a:ext cx="38118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60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107" name="Google Shape;6107;p111"/>
          <p:cNvSpPr txBox="1"/>
          <p:nvPr>
            <p:ph hasCustomPrompt="1" idx="2" type="title"/>
          </p:nvPr>
        </p:nvSpPr>
        <p:spPr>
          <a:xfrm>
            <a:off x="5340125" y="852500"/>
            <a:ext cx="2057400" cy="1649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sz="120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6108" name="Google Shape;6108;p111"/>
          <p:cNvSpPr txBox="1"/>
          <p:nvPr>
            <p:ph idx="1" type="subTitle"/>
          </p:nvPr>
        </p:nvSpPr>
        <p:spPr>
          <a:xfrm>
            <a:off x="4498975" y="3360925"/>
            <a:ext cx="3724200" cy="3696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pic>
        <p:nvPicPr>
          <p:cNvPr id="6109" name="Google Shape;6109;p111"/>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6110" name="Google Shape;6110;p111"/>
          <p:cNvPicPr preferRelativeResize="0"/>
          <p:nvPr/>
        </p:nvPicPr>
        <p:blipFill>
          <a:blip r:embed="rId3">
            <a:alphaModFix/>
          </a:blip>
          <a:stretch>
            <a:fillRect/>
          </a:stretch>
        </p:blipFill>
        <p:spPr>
          <a:xfrm>
            <a:off x="0" y="3134300"/>
            <a:ext cx="4903125" cy="2009200"/>
          </a:xfrm>
          <a:prstGeom prst="rect">
            <a:avLst/>
          </a:prstGeom>
          <a:noFill/>
          <a:ln>
            <a:noFill/>
          </a:ln>
        </p:spPr>
      </p:pic>
      <p:pic>
        <p:nvPicPr>
          <p:cNvPr id="6111" name="Google Shape;6111;p111"/>
          <p:cNvPicPr preferRelativeResize="0"/>
          <p:nvPr/>
        </p:nvPicPr>
        <p:blipFill>
          <a:blip r:embed="rId4">
            <a:alphaModFix/>
          </a:blip>
          <a:stretch>
            <a:fillRect/>
          </a:stretch>
        </p:blipFill>
        <p:spPr>
          <a:xfrm>
            <a:off x="142874" y="3617361"/>
            <a:ext cx="1789121" cy="1575361"/>
          </a:xfrm>
          <a:prstGeom prst="rect">
            <a:avLst/>
          </a:prstGeom>
          <a:noFill/>
          <a:ln>
            <a:noFill/>
          </a:ln>
        </p:spPr>
      </p:pic>
      <p:grpSp>
        <p:nvGrpSpPr>
          <p:cNvPr id="6112" name="Google Shape;6112;p111"/>
          <p:cNvGrpSpPr/>
          <p:nvPr/>
        </p:nvGrpSpPr>
        <p:grpSpPr>
          <a:xfrm flipH="1">
            <a:off x="-225100" y="3420825"/>
            <a:ext cx="4958925" cy="1722675"/>
            <a:chOff x="4387888" y="3520850"/>
            <a:chExt cx="4958925" cy="1722675"/>
          </a:xfrm>
        </p:grpSpPr>
        <p:grpSp>
          <p:nvGrpSpPr>
            <p:cNvPr id="6113" name="Google Shape;6113;p111"/>
            <p:cNvGrpSpPr/>
            <p:nvPr/>
          </p:nvGrpSpPr>
          <p:grpSpPr>
            <a:xfrm flipH="1">
              <a:off x="4549813" y="4921025"/>
              <a:ext cx="4720800" cy="322500"/>
              <a:chOff x="190550" y="182425"/>
              <a:chExt cx="4720800" cy="322500"/>
            </a:xfrm>
          </p:grpSpPr>
          <p:sp>
            <p:nvSpPr>
              <p:cNvPr id="6114" name="Google Shape;6114;p111"/>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5" name="Google Shape;6115;p111"/>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6" name="Google Shape;6116;p111"/>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7" name="Google Shape;6117;p111"/>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8" name="Google Shape;6118;p111"/>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9" name="Google Shape;6119;p111"/>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0" name="Google Shape;6120;p111"/>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1" name="Google Shape;6121;p111"/>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2" name="Google Shape;6122;p111"/>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3" name="Google Shape;6123;p111"/>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4" name="Google Shape;6124;p111"/>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125" name="Google Shape;6125;p111"/>
            <p:cNvGrpSpPr/>
            <p:nvPr/>
          </p:nvGrpSpPr>
          <p:grpSpPr>
            <a:xfrm flipH="1">
              <a:off x="5940463" y="3987575"/>
              <a:ext cx="3406350" cy="322500"/>
              <a:chOff x="-247600" y="182425"/>
              <a:chExt cx="3406350" cy="322500"/>
            </a:xfrm>
          </p:grpSpPr>
          <p:sp>
            <p:nvSpPr>
              <p:cNvPr id="6126" name="Google Shape;6126;p111"/>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7" name="Google Shape;6127;p111"/>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8" name="Google Shape;6128;p111"/>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9" name="Google Shape;6129;p111"/>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0" name="Google Shape;6130;p111"/>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1" name="Google Shape;6131;p111"/>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2" name="Google Shape;6132;p111"/>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3" name="Google Shape;6133;p111"/>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134" name="Google Shape;6134;p111"/>
            <p:cNvGrpSpPr/>
            <p:nvPr/>
          </p:nvGrpSpPr>
          <p:grpSpPr>
            <a:xfrm flipH="1">
              <a:off x="7016788" y="3520850"/>
              <a:ext cx="2091900" cy="322500"/>
              <a:chOff x="-247600" y="182425"/>
              <a:chExt cx="2091900" cy="322500"/>
            </a:xfrm>
          </p:grpSpPr>
          <p:sp>
            <p:nvSpPr>
              <p:cNvPr id="6135" name="Google Shape;6135;p111"/>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6" name="Google Shape;6136;p111"/>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7" name="Google Shape;6137;p111"/>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8" name="Google Shape;6138;p111"/>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9" name="Google Shape;6139;p111"/>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140" name="Google Shape;6140;p111"/>
            <p:cNvGrpSpPr/>
            <p:nvPr/>
          </p:nvGrpSpPr>
          <p:grpSpPr>
            <a:xfrm flipH="1">
              <a:off x="4387888" y="4454300"/>
              <a:ext cx="4720800" cy="322500"/>
              <a:chOff x="190550" y="182425"/>
              <a:chExt cx="4720800" cy="322500"/>
            </a:xfrm>
          </p:grpSpPr>
          <p:sp>
            <p:nvSpPr>
              <p:cNvPr id="6141" name="Google Shape;6141;p111"/>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2" name="Google Shape;6142;p111"/>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3" name="Google Shape;6143;p111"/>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4" name="Google Shape;6144;p111"/>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5" name="Google Shape;6145;p111"/>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6" name="Google Shape;6146;p111"/>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7" name="Google Shape;6147;p111"/>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8" name="Google Shape;6148;p111"/>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9" name="Google Shape;6149;p111"/>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0" name="Google Shape;6150;p111"/>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1" name="Google Shape;6151;p111"/>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6152" name="Google Shape;6152;p111"/>
          <p:cNvGrpSpPr/>
          <p:nvPr/>
        </p:nvGrpSpPr>
        <p:grpSpPr>
          <a:xfrm>
            <a:off x="-247600" y="-250950"/>
            <a:ext cx="5158950" cy="1655975"/>
            <a:chOff x="-247600" y="-250950"/>
            <a:chExt cx="5158950" cy="1655975"/>
          </a:xfrm>
        </p:grpSpPr>
        <p:grpSp>
          <p:nvGrpSpPr>
            <p:cNvPr id="6153" name="Google Shape;6153;p111"/>
            <p:cNvGrpSpPr/>
            <p:nvPr/>
          </p:nvGrpSpPr>
          <p:grpSpPr>
            <a:xfrm>
              <a:off x="-247600" y="182425"/>
              <a:ext cx="5158950" cy="322500"/>
              <a:chOff x="-247600" y="182425"/>
              <a:chExt cx="5158950" cy="322500"/>
            </a:xfrm>
          </p:grpSpPr>
          <p:sp>
            <p:nvSpPr>
              <p:cNvPr id="6154" name="Google Shape;6154;p111"/>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5" name="Google Shape;6155;p111"/>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6" name="Google Shape;6156;p111"/>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7" name="Google Shape;6157;p111"/>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8" name="Google Shape;6158;p111"/>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9" name="Google Shape;6159;p111"/>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0" name="Google Shape;6160;p111"/>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1" name="Google Shape;6161;p111"/>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2" name="Google Shape;6162;p111"/>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3" name="Google Shape;6163;p111"/>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4" name="Google Shape;6164;p111"/>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5" name="Google Shape;6165;p111"/>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166" name="Google Shape;6166;p111"/>
            <p:cNvGrpSpPr/>
            <p:nvPr/>
          </p:nvGrpSpPr>
          <p:grpSpPr>
            <a:xfrm>
              <a:off x="-9475" y="-250950"/>
              <a:ext cx="4720800" cy="322500"/>
              <a:chOff x="190550" y="182425"/>
              <a:chExt cx="4720800" cy="322500"/>
            </a:xfrm>
          </p:grpSpPr>
          <p:sp>
            <p:nvSpPr>
              <p:cNvPr id="6167" name="Google Shape;6167;p111"/>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8" name="Google Shape;6168;p111"/>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9" name="Google Shape;6169;p111"/>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0" name="Google Shape;6170;p111"/>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1" name="Google Shape;6171;p111"/>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2" name="Google Shape;6172;p111"/>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3" name="Google Shape;6173;p111"/>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4" name="Google Shape;6174;p111"/>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5" name="Google Shape;6175;p111"/>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6" name="Google Shape;6176;p111"/>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7" name="Google Shape;6177;p111"/>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178" name="Google Shape;6178;p111"/>
            <p:cNvGrpSpPr/>
            <p:nvPr/>
          </p:nvGrpSpPr>
          <p:grpSpPr>
            <a:xfrm>
              <a:off x="-247600" y="1082525"/>
              <a:ext cx="3844500" cy="322500"/>
              <a:chOff x="-247600" y="182425"/>
              <a:chExt cx="3844500" cy="322500"/>
            </a:xfrm>
          </p:grpSpPr>
          <p:sp>
            <p:nvSpPr>
              <p:cNvPr id="6179" name="Google Shape;6179;p111"/>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0" name="Google Shape;6180;p111"/>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1" name="Google Shape;6181;p111"/>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2" name="Google Shape;6182;p111"/>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3" name="Google Shape;6183;p111"/>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4" name="Google Shape;6184;p111"/>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5" name="Google Shape;6185;p111"/>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6" name="Google Shape;6186;p111"/>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7" name="Google Shape;6187;p111"/>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188" name="Google Shape;6188;p111"/>
            <p:cNvGrpSpPr/>
            <p:nvPr/>
          </p:nvGrpSpPr>
          <p:grpSpPr>
            <a:xfrm>
              <a:off x="-9475" y="649150"/>
              <a:ext cx="4720800" cy="322500"/>
              <a:chOff x="190550" y="182425"/>
              <a:chExt cx="4720800" cy="322500"/>
            </a:xfrm>
          </p:grpSpPr>
          <p:sp>
            <p:nvSpPr>
              <p:cNvPr id="6189" name="Google Shape;6189;p111"/>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0" name="Google Shape;6190;p111"/>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1" name="Google Shape;6191;p111"/>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2" name="Google Shape;6192;p111"/>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3" name="Google Shape;6193;p111"/>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4" name="Google Shape;6194;p111"/>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5" name="Google Shape;6195;p111"/>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6" name="Google Shape;6196;p111"/>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7" name="Google Shape;6197;p111"/>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8" name="Google Shape;6198;p111"/>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9" name="Google Shape;6199;p111"/>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BLANK_1_1">
    <p:spTree>
      <p:nvGrpSpPr>
        <p:cNvPr id="6200" name="Shape 6200"/>
        <p:cNvGrpSpPr/>
        <p:nvPr/>
      </p:nvGrpSpPr>
      <p:grpSpPr>
        <a:xfrm>
          <a:off x="0" y="0"/>
          <a:ext cx="0" cy="0"/>
          <a:chOff x="0" y="0"/>
          <a:chExt cx="0" cy="0"/>
        </a:xfrm>
      </p:grpSpPr>
      <p:sp>
        <p:nvSpPr>
          <p:cNvPr id="6201" name="Google Shape;6201;p112"/>
          <p:cNvSpPr txBox="1"/>
          <p:nvPr>
            <p:ph type="title"/>
          </p:nvPr>
        </p:nvSpPr>
        <p:spPr>
          <a:xfrm>
            <a:off x="924650" y="2783625"/>
            <a:ext cx="4076100" cy="5319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sz="30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p:txBody>
      </p:sp>
      <p:sp>
        <p:nvSpPr>
          <p:cNvPr id="6202" name="Google Shape;6202;p112"/>
          <p:cNvSpPr txBox="1"/>
          <p:nvPr>
            <p:ph idx="1" type="subTitle"/>
          </p:nvPr>
        </p:nvSpPr>
        <p:spPr>
          <a:xfrm>
            <a:off x="924650" y="1508850"/>
            <a:ext cx="4391100" cy="13986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2500"/>
              <a:buNone/>
              <a:defRPr sz="2000"/>
            </a:lvl1pPr>
            <a:lvl2pPr lvl="1" rtl="0" algn="ctr">
              <a:lnSpc>
                <a:spcPct val="100000"/>
              </a:lnSpc>
              <a:spcBef>
                <a:spcPts val="0"/>
              </a:spcBef>
              <a:spcAft>
                <a:spcPts val="0"/>
              </a:spcAft>
              <a:buSzPts val="2500"/>
              <a:buNone/>
              <a:defRPr sz="2500"/>
            </a:lvl2pPr>
            <a:lvl3pPr lvl="2" rtl="0" algn="ctr">
              <a:lnSpc>
                <a:spcPct val="100000"/>
              </a:lnSpc>
              <a:spcBef>
                <a:spcPts val="0"/>
              </a:spcBef>
              <a:spcAft>
                <a:spcPts val="0"/>
              </a:spcAft>
              <a:buSzPts val="2500"/>
              <a:buNone/>
              <a:defRPr sz="2500"/>
            </a:lvl3pPr>
            <a:lvl4pPr lvl="3" rtl="0" algn="ctr">
              <a:lnSpc>
                <a:spcPct val="100000"/>
              </a:lnSpc>
              <a:spcBef>
                <a:spcPts val="0"/>
              </a:spcBef>
              <a:spcAft>
                <a:spcPts val="0"/>
              </a:spcAft>
              <a:buSzPts val="2500"/>
              <a:buNone/>
              <a:defRPr sz="2500"/>
            </a:lvl4pPr>
            <a:lvl5pPr lvl="4" rtl="0" algn="ctr">
              <a:lnSpc>
                <a:spcPct val="100000"/>
              </a:lnSpc>
              <a:spcBef>
                <a:spcPts val="0"/>
              </a:spcBef>
              <a:spcAft>
                <a:spcPts val="0"/>
              </a:spcAft>
              <a:buSzPts val="2500"/>
              <a:buNone/>
              <a:defRPr sz="2500"/>
            </a:lvl5pPr>
            <a:lvl6pPr lvl="5" rtl="0" algn="ctr">
              <a:lnSpc>
                <a:spcPct val="100000"/>
              </a:lnSpc>
              <a:spcBef>
                <a:spcPts val="0"/>
              </a:spcBef>
              <a:spcAft>
                <a:spcPts val="0"/>
              </a:spcAft>
              <a:buSzPts val="2500"/>
              <a:buNone/>
              <a:defRPr sz="2500"/>
            </a:lvl6pPr>
            <a:lvl7pPr lvl="6" rtl="0" algn="ctr">
              <a:lnSpc>
                <a:spcPct val="100000"/>
              </a:lnSpc>
              <a:spcBef>
                <a:spcPts val="0"/>
              </a:spcBef>
              <a:spcAft>
                <a:spcPts val="0"/>
              </a:spcAft>
              <a:buSzPts val="2500"/>
              <a:buNone/>
              <a:defRPr sz="2500"/>
            </a:lvl7pPr>
            <a:lvl8pPr lvl="7" rtl="0" algn="ctr">
              <a:lnSpc>
                <a:spcPct val="100000"/>
              </a:lnSpc>
              <a:spcBef>
                <a:spcPts val="0"/>
              </a:spcBef>
              <a:spcAft>
                <a:spcPts val="0"/>
              </a:spcAft>
              <a:buSzPts val="2500"/>
              <a:buNone/>
              <a:defRPr sz="2500"/>
            </a:lvl8pPr>
            <a:lvl9pPr lvl="8" rtl="0" algn="ctr">
              <a:lnSpc>
                <a:spcPct val="100000"/>
              </a:lnSpc>
              <a:spcBef>
                <a:spcPts val="0"/>
              </a:spcBef>
              <a:spcAft>
                <a:spcPts val="0"/>
              </a:spcAft>
              <a:buSzPts val="2500"/>
              <a:buNone/>
              <a:defRPr sz="2500"/>
            </a:lvl9pPr>
          </a:lstStyle>
          <a:p/>
        </p:txBody>
      </p:sp>
      <p:pic>
        <p:nvPicPr>
          <p:cNvPr id="6203" name="Google Shape;6203;p112"/>
          <p:cNvPicPr preferRelativeResize="0"/>
          <p:nvPr/>
        </p:nvPicPr>
        <p:blipFill rotWithShape="1">
          <a:blip r:embed="rId2">
            <a:alphaModFix/>
          </a:blip>
          <a:srcRect b="0" l="0" r="0" t="3400"/>
          <a:stretch/>
        </p:blipFill>
        <p:spPr>
          <a:xfrm rot="10800000">
            <a:off x="125" y="174750"/>
            <a:ext cx="9144000" cy="4968751"/>
          </a:xfrm>
          <a:prstGeom prst="rect">
            <a:avLst/>
          </a:prstGeom>
          <a:noFill/>
          <a:ln>
            <a:noFill/>
          </a:ln>
        </p:spPr>
      </p:pic>
      <p:grpSp>
        <p:nvGrpSpPr>
          <p:cNvPr id="6204" name="Google Shape;6204;p112"/>
          <p:cNvGrpSpPr/>
          <p:nvPr/>
        </p:nvGrpSpPr>
        <p:grpSpPr>
          <a:xfrm>
            <a:off x="4387888" y="3520850"/>
            <a:ext cx="4958925" cy="1722675"/>
            <a:chOff x="4387888" y="3520850"/>
            <a:chExt cx="4958925" cy="1722675"/>
          </a:xfrm>
        </p:grpSpPr>
        <p:grpSp>
          <p:nvGrpSpPr>
            <p:cNvPr id="6205" name="Google Shape;6205;p112"/>
            <p:cNvGrpSpPr/>
            <p:nvPr/>
          </p:nvGrpSpPr>
          <p:grpSpPr>
            <a:xfrm flipH="1">
              <a:off x="4549813" y="4921025"/>
              <a:ext cx="4720800" cy="322500"/>
              <a:chOff x="190550" y="182425"/>
              <a:chExt cx="4720800" cy="322500"/>
            </a:xfrm>
          </p:grpSpPr>
          <p:sp>
            <p:nvSpPr>
              <p:cNvPr id="6206" name="Google Shape;6206;p112"/>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7" name="Google Shape;6207;p112"/>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8" name="Google Shape;6208;p112"/>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9" name="Google Shape;6209;p112"/>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0" name="Google Shape;6210;p112"/>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1" name="Google Shape;6211;p112"/>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2" name="Google Shape;6212;p112"/>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3" name="Google Shape;6213;p112"/>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4" name="Google Shape;6214;p112"/>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5" name="Google Shape;6215;p112"/>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6" name="Google Shape;6216;p112"/>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217" name="Google Shape;6217;p112"/>
            <p:cNvGrpSpPr/>
            <p:nvPr/>
          </p:nvGrpSpPr>
          <p:grpSpPr>
            <a:xfrm flipH="1">
              <a:off x="5940463" y="3987575"/>
              <a:ext cx="3406350" cy="322500"/>
              <a:chOff x="-247600" y="182425"/>
              <a:chExt cx="3406350" cy="322500"/>
            </a:xfrm>
          </p:grpSpPr>
          <p:sp>
            <p:nvSpPr>
              <p:cNvPr id="6218" name="Google Shape;6218;p112"/>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9" name="Google Shape;6219;p112"/>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0" name="Google Shape;6220;p112"/>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1" name="Google Shape;6221;p112"/>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2" name="Google Shape;6222;p112"/>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3" name="Google Shape;6223;p112"/>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4" name="Google Shape;6224;p112"/>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5" name="Google Shape;6225;p112"/>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226" name="Google Shape;6226;p112"/>
            <p:cNvGrpSpPr/>
            <p:nvPr/>
          </p:nvGrpSpPr>
          <p:grpSpPr>
            <a:xfrm flipH="1">
              <a:off x="7016788" y="3520850"/>
              <a:ext cx="2091900" cy="322500"/>
              <a:chOff x="-247600" y="182425"/>
              <a:chExt cx="2091900" cy="322500"/>
            </a:xfrm>
          </p:grpSpPr>
          <p:sp>
            <p:nvSpPr>
              <p:cNvPr id="6227" name="Google Shape;6227;p112"/>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8" name="Google Shape;6228;p112"/>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9" name="Google Shape;6229;p112"/>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0" name="Google Shape;6230;p112"/>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1" name="Google Shape;6231;p112"/>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232" name="Google Shape;6232;p112"/>
            <p:cNvGrpSpPr/>
            <p:nvPr/>
          </p:nvGrpSpPr>
          <p:grpSpPr>
            <a:xfrm flipH="1">
              <a:off x="4387888" y="4454300"/>
              <a:ext cx="4720800" cy="322500"/>
              <a:chOff x="190550" y="182425"/>
              <a:chExt cx="4720800" cy="322500"/>
            </a:xfrm>
          </p:grpSpPr>
          <p:sp>
            <p:nvSpPr>
              <p:cNvPr id="6233" name="Google Shape;6233;p112"/>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4" name="Google Shape;6234;p112"/>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5" name="Google Shape;6235;p112"/>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6" name="Google Shape;6236;p112"/>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7" name="Google Shape;6237;p112"/>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8" name="Google Shape;6238;p112"/>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9" name="Google Shape;6239;p112"/>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0" name="Google Shape;6240;p112"/>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1" name="Google Shape;6241;p112"/>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2" name="Google Shape;6242;p112"/>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3" name="Google Shape;6243;p112"/>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6244" name="Google Shape;6244;p112"/>
          <p:cNvPicPr preferRelativeResize="0"/>
          <p:nvPr/>
        </p:nvPicPr>
        <p:blipFill>
          <a:blip r:embed="rId3">
            <a:alphaModFix/>
          </a:blip>
          <a:stretch>
            <a:fillRect/>
          </a:stretch>
        </p:blipFill>
        <p:spPr>
          <a:xfrm flipH="1">
            <a:off x="-179525" y="309476"/>
            <a:ext cx="1104175" cy="1292750"/>
          </a:xfrm>
          <a:prstGeom prst="rect">
            <a:avLst/>
          </a:prstGeom>
          <a:noFill/>
          <a:ln>
            <a:noFill/>
          </a:ln>
        </p:spPr>
      </p:pic>
      <p:grpSp>
        <p:nvGrpSpPr>
          <p:cNvPr id="6245" name="Google Shape;6245;p112"/>
          <p:cNvGrpSpPr/>
          <p:nvPr/>
        </p:nvGrpSpPr>
        <p:grpSpPr>
          <a:xfrm flipH="1">
            <a:off x="6162988" y="0"/>
            <a:ext cx="3206325" cy="1655975"/>
            <a:chOff x="-247600" y="-250950"/>
            <a:chExt cx="3206325" cy="1655975"/>
          </a:xfrm>
        </p:grpSpPr>
        <p:grpSp>
          <p:nvGrpSpPr>
            <p:cNvPr id="6246" name="Google Shape;6246;p112"/>
            <p:cNvGrpSpPr/>
            <p:nvPr/>
          </p:nvGrpSpPr>
          <p:grpSpPr>
            <a:xfrm>
              <a:off x="-247600" y="182425"/>
              <a:ext cx="2968200" cy="322500"/>
              <a:chOff x="-247600" y="182425"/>
              <a:chExt cx="2968200" cy="322500"/>
            </a:xfrm>
          </p:grpSpPr>
          <p:sp>
            <p:nvSpPr>
              <p:cNvPr id="6247" name="Google Shape;6247;p112"/>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8" name="Google Shape;6248;p112"/>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9" name="Google Shape;6249;p112"/>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0" name="Google Shape;6250;p112"/>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1" name="Google Shape;6251;p112"/>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2" name="Google Shape;6252;p112"/>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3" name="Google Shape;6253;p112"/>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254" name="Google Shape;6254;p112"/>
            <p:cNvGrpSpPr/>
            <p:nvPr/>
          </p:nvGrpSpPr>
          <p:grpSpPr>
            <a:xfrm>
              <a:off x="-9475" y="-250950"/>
              <a:ext cx="2968200" cy="322500"/>
              <a:chOff x="190550" y="182425"/>
              <a:chExt cx="2968200" cy="322500"/>
            </a:xfrm>
          </p:grpSpPr>
          <p:sp>
            <p:nvSpPr>
              <p:cNvPr id="6255" name="Google Shape;6255;p112"/>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6" name="Google Shape;6256;p112"/>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7" name="Google Shape;6257;p112"/>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8" name="Google Shape;6258;p112"/>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9" name="Google Shape;6259;p112"/>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0" name="Google Shape;6260;p112"/>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1" name="Google Shape;6261;p112"/>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262" name="Google Shape;6262;p112"/>
            <p:cNvGrpSpPr/>
            <p:nvPr/>
          </p:nvGrpSpPr>
          <p:grpSpPr>
            <a:xfrm>
              <a:off x="-247600" y="1082525"/>
              <a:ext cx="2530050" cy="322500"/>
              <a:chOff x="-247600" y="182425"/>
              <a:chExt cx="2530050" cy="322500"/>
            </a:xfrm>
          </p:grpSpPr>
          <p:sp>
            <p:nvSpPr>
              <p:cNvPr id="6263" name="Google Shape;6263;p112"/>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4" name="Google Shape;6264;p112"/>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5" name="Google Shape;6265;p112"/>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6" name="Google Shape;6266;p112"/>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7" name="Google Shape;6267;p112"/>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8" name="Google Shape;6268;p112"/>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269" name="Google Shape;6269;p112"/>
            <p:cNvGrpSpPr/>
            <p:nvPr/>
          </p:nvGrpSpPr>
          <p:grpSpPr>
            <a:xfrm>
              <a:off x="-9475" y="649150"/>
              <a:ext cx="2530050" cy="322500"/>
              <a:chOff x="190550" y="182425"/>
              <a:chExt cx="2530050" cy="322500"/>
            </a:xfrm>
          </p:grpSpPr>
          <p:sp>
            <p:nvSpPr>
              <p:cNvPr id="6270" name="Google Shape;6270;p112"/>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1" name="Google Shape;6271;p112"/>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2" name="Google Shape;6272;p112"/>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3" name="Google Shape;6273;p112"/>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4" name="Google Shape;6274;p112"/>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5" name="Google Shape;6275;p112"/>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6276" name="Google Shape;6276;p112"/>
          <p:cNvPicPr preferRelativeResize="0"/>
          <p:nvPr/>
        </p:nvPicPr>
        <p:blipFill>
          <a:blip r:embed="rId4">
            <a:alphaModFix amt="95000"/>
          </a:blip>
          <a:stretch>
            <a:fillRect/>
          </a:stretch>
        </p:blipFill>
        <p:spPr>
          <a:xfrm>
            <a:off x="637448" y="375386"/>
            <a:ext cx="2153375" cy="662100"/>
          </a:xfrm>
          <a:prstGeom prst="rect">
            <a:avLst/>
          </a:prstGeom>
          <a:noFill/>
          <a:ln>
            <a:noFill/>
          </a:ln>
        </p:spPr>
      </p:pic>
      <p:pic>
        <p:nvPicPr>
          <p:cNvPr id="6277" name="Google Shape;6277;p112"/>
          <p:cNvPicPr preferRelativeResize="0"/>
          <p:nvPr/>
        </p:nvPicPr>
        <p:blipFill>
          <a:blip r:embed="rId5">
            <a:alphaModFix/>
          </a:blip>
          <a:stretch>
            <a:fillRect/>
          </a:stretch>
        </p:blipFill>
        <p:spPr>
          <a:xfrm flipH="1" rot="-802594">
            <a:off x="6186698" y="-568945"/>
            <a:ext cx="4217705" cy="255076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60" name="Shape 660"/>
        <p:cNvGrpSpPr/>
        <p:nvPr/>
      </p:nvGrpSpPr>
      <p:grpSpPr>
        <a:xfrm>
          <a:off x="0" y="0"/>
          <a:ext cx="0" cy="0"/>
          <a:chOff x="0" y="0"/>
          <a:chExt cx="0" cy="0"/>
        </a:xfrm>
      </p:grpSpPr>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
    <p:spTree>
      <p:nvGrpSpPr>
        <p:cNvPr id="6278" name="Shape 6278"/>
        <p:cNvGrpSpPr/>
        <p:nvPr/>
      </p:nvGrpSpPr>
      <p:grpSpPr>
        <a:xfrm>
          <a:off x="0" y="0"/>
          <a:ext cx="0" cy="0"/>
          <a:chOff x="0" y="0"/>
          <a:chExt cx="0" cy="0"/>
        </a:xfrm>
      </p:grpSpPr>
      <p:sp>
        <p:nvSpPr>
          <p:cNvPr id="6279" name="Google Shape;6279;p113"/>
          <p:cNvSpPr txBox="1"/>
          <p:nvPr>
            <p:ph idx="1" type="subTitle"/>
          </p:nvPr>
        </p:nvSpPr>
        <p:spPr>
          <a:xfrm>
            <a:off x="3818788" y="2771775"/>
            <a:ext cx="4610100" cy="866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6280" name="Google Shape;6280;p113"/>
          <p:cNvSpPr txBox="1"/>
          <p:nvPr>
            <p:ph type="title"/>
          </p:nvPr>
        </p:nvSpPr>
        <p:spPr>
          <a:xfrm>
            <a:off x="3818788" y="1427350"/>
            <a:ext cx="4610100" cy="1646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9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pic>
        <p:nvPicPr>
          <p:cNvPr id="6281" name="Google Shape;6281;p113"/>
          <p:cNvPicPr preferRelativeResize="0"/>
          <p:nvPr/>
        </p:nvPicPr>
        <p:blipFill>
          <a:blip r:embed="rId2">
            <a:alphaModFix/>
          </a:blip>
          <a:stretch>
            <a:fillRect/>
          </a:stretch>
        </p:blipFill>
        <p:spPr>
          <a:xfrm>
            <a:off x="0" y="3134300"/>
            <a:ext cx="4903125" cy="2009200"/>
          </a:xfrm>
          <a:prstGeom prst="rect">
            <a:avLst/>
          </a:prstGeom>
          <a:noFill/>
          <a:ln>
            <a:noFill/>
          </a:ln>
        </p:spPr>
      </p:pic>
      <p:pic>
        <p:nvPicPr>
          <p:cNvPr id="6282" name="Google Shape;6282;p113"/>
          <p:cNvPicPr preferRelativeResize="0"/>
          <p:nvPr/>
        </p:nvPicPr>
        <p:blipFill>
          <a:blip r:embed="rId3">
            <a:alphaModFix/>
          </a:blip>
          <a:stretch>
            <a:fillRect/>
          </a:stretch>
        </p:blipFill>
        <p:spPr>
          <a:xfrm>
            <a:off x="-916696" y="-344732"/>
            <a:ext cx="4529351" cy="2343800"/>
          </a:xfrm>
          <a:prstGeom prst="rect">
            <a:avLst/>
          </a:prstGeom>
          <a:noFill/>
          <a:ln>
            <a:noFill/>
          </a:ln>
        </p:spPr>
      </p:pic>
      <p:pic>
        <p:nvPicPr>
          <p:cNvPr id="6283" name="Google Shape;6283;p113"/>
          <p:cNvPicPr preferRelativeResize="0"/>
          <p:nvPr/>
        </p:nvPicPr>
        <p:blipFill>
          <a:blip r:embed="rId4">
            <a:alphaModFix/>
          </a:blip>
          <a:stretch>
            <a:fillRect/>
          </a:stretch>
        </p:blipFill>
        <p:spPr>
          <a:xfrm>
            <a:off x="142874" y="3617361"/>
            <a:ext cx="1789121" cy="1575361"/>
          </a:xfrm>
          <a:prstGeom prst="rect">
            <a:avLst/>
          </a:prstGeom>
          <a:noFill/>
          <a:ln>
            <a:noFill/>
          </a:ln>
        </p:spPr>
      </p:pic>
      <p:pic>
        <p:nvPicPr>
          <p:cNvPr id="6284" name="Google Shape;6284;p113"/>
          <p:cNvPicPr preferRelativeResize="0"/>
          <p:nvPr/>
        </p:nvPicPr>
        <p:blipFill>
          <a:blip r:embed="rId5">
            <a:alphaModFix/>
          </a:blip>
          <a:stretch>
            <a:fillRect/>
          </a:stretch>
        </p:blipFill>
        <p:spPr>
          <a:xfrm>
            <a:off x="6528006" y="3947968"/>
            <a:ext cx="2811057" cy="825746"/>
          </a:xfrm>
          <a:prstGeom prst="rect">
            <a:avLst/>
          </a:prstGeom>
          <a:noFill/>
          <a:ln>
            <a:noFill/>
          </a:ln>
        </p:spPr>
      </p:pic>
      <p:grpSp>
        <p:nvGrpSpPr>
          <p:cNvPr id="6285" name="Google Shape;6285;p113"/>
          <p:cNvGrpSpPr/>
          <p:nvPr/>
        </p:nvGrpSpPr>
        <p:grpSpPr>
          <a:xfrm flipH="1">
            <a:off x="-225100" y="3420825"/>
            <a:ext cx="4958925" cy="1722675"/>
            <a:chOff x="4387888" y="3520850"/>
            <a:chExt cx="4958925" cy="1722675"/>
          </a:xfrm>
        </p:grpSpPr>
        <p:grpSp>
          <p:nvGrpSpPr>
            <p:cNvPr id="6286" name="Google Shape;6286;p113"/>
            <p:cNvGrpSpPr/>
            <p:nvPr/>
          </p:nvGrpSpPr>
          <p:grpSpPr>
            <a:xfrm flipH="1">
              <a:off x="4549813" y="4921025"/>
              <a:ext cx="4720800" cy="322500"/>
              <a:chOff x="190550" y="182425"/>
              <a:chExt cx="4720800" cy="322500"/>
            </a:xfrm>
          </p:grpSpPr>
          <p:sp>
            <p:nvSpPr>
              <p:cNvPr id="6287" name="Google Shape;6287;p113"/>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8" name="Google Shape;6288;p113"/>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9" name="Google Shape;6289;p113"/>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0" name="Google Shape;6290;p113"/>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1" name="Google Shape;6291;p113"/>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2" name="Google Shape;6292;p113"/>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3" name="Google Shape;6293;p113"/>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4" name="Google Shape;6294;p113"/>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5" name="Google Shape;6295;p113"/>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6" name="Google Shape;6296;p113"/>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7" name="Google Shape;6297;p113"/>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298" name="Google Shape;6298;p113"/>
            <p:cNvGrpSpPr/>
            <p:nvPr/>
          </p:nvGrpSpPr>
          <p:grpSpPr>
            <a:xfrm flipH="1">
              <a:off x="5940463" y="3987575"/>
              <a:ext cx="3406350" cy="322500"/>
              <a:chOff x="-247600" y="182425"/>
              <a:chExt cx="3406350" cy="322500"/>
            </a:xfrm>
          </p:grpSpPr>
          <p:sp>
            <p:nvSpPr>
              <p:cNvPr id="6299" name="Google Shape;6299;p113"/>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0" name="Google Shape;6300;p113"/>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1" name="Google Shape;6301;p113"/>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2" name="Google Shape;6302;p113"/>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3" name="Google Shape;6303;p113"/>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4" name="Google Shape;6304;p113"/>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5" name="Google Shape;6305;p113"/>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6" name="Google Shape;6306;p113"/>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307" name="Google Shape;6307;p113"/>
            <p:cNvGrpSpPr/>
            <p:nvPr/>
          </p:nvGrpSpPr>
          <p:grpSpPr>
            <a:xfrm flipH="1">
              <a:off x="7016788" y="3520850"/>
              <a:ext cx="2091900" cy="322500"/>
              <a:chOff x="-247600" y="182425"/>
              <a:chExt cx="2091900" cy="322500"/>
            </a:xfrm>
          </p:grpSpPr>
          <p:sp>
            <p:nvSpPr>
              <p:cNvPr id="6308" name="Google Shape;6308;p113"/>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9" name="Google Shape;6309;p113"/>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0" name="Google Shape;6310;p113"/>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1" name="Google Shape;6311;p113"/>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2" name="Google Shape;6312;p113"/>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313" name="Google Shape;6313;p113"/>
            <p:cNvGrpSpPr/>
            <p:nvPr/>
          </p:nvGrpSpPr>
          <p:grpSpPr>
            <a:xfrm flipH="1">
              <a:off x="4387888" y="4454300"/>
              <a:ext cx="4720800" cy="322500"/>
              <a:chOff x="190550" y="182425"/>
              <a:chExt cx="4720800" cy="322500"/>
            </a:xfrm>
          </p:grpSpPr>
          <p:sp>
            <p:nvSpPr>
              <p:cNvPr id="6314" name="Google Shape;6314;p113"/>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5" name="Google Shape;6315;p113"/>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6" name="Google Shape;6316;p113"/>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7" name="Google Shape;6317;p113"/>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8" name="Google Shape;6318;p113"/>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9" name="Google Shape;6319;p113"/>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0" name="Google Shape;6320;p113"/>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1" name="Google Shape;6321;p113"/>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2" name="Google Shape;6322;p113"/>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3" name="Google Shape;6323;p113"/>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4" name="Google Shape;6324;p113"/>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6325" name="Google Shape;6325;p113"/>
          <p:cNvGrpSpPr/>
          <p:nvPr/>
        </p:nvGrpSpPr>
        <p:grpSpPr>
          <a:xfrm>
            <a:off x="6604200" y="-812"/>
            <a:ext cx="2539800" cy="755875"/>
            <a:chOff x="6604200" y="-812"/>
            <a:chExt cx="2539800" cy="755875"/>
          </a:xfrm>
        </p:grpSpPr>
        <p:grpSp>
          <p:nvGrpSpPr>
            <p:cNvPr id="6326" name="Google Shape;6326;p113"/>
            <p:cNvGrpSpPr/>
            <p:nvPr/>
          </p:nvGrpSpPr>
          <p:grpSpPr>
            <a:xfrm flipH="1">
              <a:off x="6852075" y="432563"/>
              <a:ext cx="2091900" cy="322500"/>
              <a:chOff x="628700" y="182425"/>
              <a:chExt cx="2091900" cy="322500"/>
            </a:xfrm>
          </p:grpSpPr>
          <p:sp>
            <p:nvSpPr>
              <p:cNvPr id="6327" name="Google Shape;6327;p113"/>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8" name="Google Shape;6328;p113"/>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9" name="Google Shape;6329;p113"/>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0" name="Google Shape;6330;p113"/>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1" name="Google Shape;6331;p113"/>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332" name="Google Shape;6332;p113"/>
            <p:cNvGrpSpPr/>
            <p:nvPr/>
          </p:nvGrpSpPr>
          <p:grpSpPr>
            <a:xfrm flipH="1">
              <a:off x="7928400" y="-812"/>
              <a:ext cx="1215600" cy="322500"/>
              <a:chOff x="628700" y="182425"/>
              <a:chExt cx="1215600" cy="322500"/>
            </a:xfrm>
          </p:grpSpPr>
          <p:sp>
            <p:nvSpPr>
              <p:cNvPr id="6333" name="Google Shape;6333;p113"/>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4" name="Google Shape;6334;p113"/>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5" name="Google Shape;6335;p113"/>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336" name="Google Shape;6336;p113"/>
            <p:cNvGrpSpPr/>
            <p:nvPr/>
          </p:nvGrpSpPr>
          <p:grpSpPr>
            <a:xfrm flipH="1">
              <a:off x="6604200" y="-812"/>
              <a:ext cx="1215600" cy="322500"/>
              <a:chOff x="628700" y="182425"/>
              <a:chExt cx="1215600" cy="322500"/>
            </a:xfrm>
          </p:grpSpPr>
          <p:sp>
            <p:nvSpPr>
              <p:cNvPr id="6337" name="Google Shape;6337;p113"/>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8" name="Google Shape;6338;p113"/>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9" name="Google Shape;6339;p113"/>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6340" name="Google Shape;6340;p113"/>
          <p:cNvPicPr preferRelativeResize="0"/>
          <p:nvPr/>
        </p:nvPicPr>
        <p:blipFill>
          <a:blip r:embed="rId6">
            <a:alphaModFix/>
          </a:blip>
          <a:stretch>
            <a:fillRect/>
          </a:stretch>
        </p:blipFill>
        <p:spPr>
          <a:xfrm flipH="1">
            <a:off x="5486399" y="4"/>
            <a:ext cx="3657602" cy="996225"/>
          </a:xfrm>
          <a:prstGeom prst="rect">
            <a:avLst/>
          </a:prstGeom>
          <a:noFill/>
          <a:ln>
            <a:noFill/>
          </a:ln>
        </p:spPr>
      </p:pic>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1">
    <p:spTree>
      <p:nvGrpSpPr>
        <p:cNvPr id="6341" name="Shape 6341"/>
        <p:cNvGrpSpPr/>
        <p:nvPr/>
      </p:nvGrpSpPr>
      <p:grpSpPr>
        <a:xfrm>
          <a:off x="0" y="0"/>
          <a:ext cx="0" cy="0"/>
          <a:chOff x="0" y="0"/>
          <a:chExt cx="0" cy="0"/>
        </a:xfrm>
      </p:grpSpPr>
      <p:pic>
        <p:nvPicPr>
          <p:cNvPr id="6342" name="Google Shape;6342;p114"/>
          <p:cNvPicPr preferRelativeResize="0"/>
          <p:nvPr/>
        </p:nvPicPr>
        <p:blipFill rotWithShape="1">
          <a:blip r:embed="rId2">
            <a:alphaModFix/>
          </a:blip>
          <a:srcRect b="0" l="0" r="10039" t="0"/>
          <a:stretch/>
        </p:blipFill>
        <p:spPr>
          <a:xfrm>
            <a:off x="5219000" y="3355575"/>
            <a:ext cx="3925001" cy="1787925"/>
          </a:xfrm>
          <a:prstGeom prst="rect">
            <a:avLst/>
          </a:prstGeom>
          <a:noFill/>
          <a:ln>
            <a:noFill/>
          </a:ln>
        </p:spPr>
      </p:pic>
      <p:sp>
        <p:nvSpPr>
          <p:cNvPr id="6343" name="Google Shape;6343;p114"/>
          <p:cNvSpPr txBox="1"/>
          <p:nvPr>
            <p:ph idx="1" type="subTitle"/>
          </p:nvPr>
        </p:nvSpPr>
        <p:spPr>
          <a:xfrm>
            <a:off x="962750" y="2143125"/>
            <a:ext cx="4871100" cy="22455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Clr>
                <a:schemeClr val="accent1"/>
              </a:buClr>
              <a:buSzPts val="1400"/>
              <a:buChar char="●"/>
              <a:defRPr/>
            </a:lvl1pPr>
            <a:lvl2pPr lvl="1" rtl="0" algn="ctr">
              <a:lnSpc>
                <a:spcPct val="100000"/>
              </a:lnSpc>
              <a:spcBef>
                <a:spcPts val="0"/>
              </a:spcBef>
              <a:spcAft>
                <a:spcPts val="0"/>
              </a:spcAft>
              <a:buSzPts val="1400"/>
              <a:buChar char="○"/>
              <a:defRPr/>
            </a:lvl2pPr>
            <a:lvl3pPr lvl="2" rtl="0" algn="ctr">
              <a:lnSpc>
                <a:spcPct val="100000"/>
              </a:lnSpc>
              <a:spcBef>
                <a:spcPts val="0"/>
              </a:spcBef>
              <a:spcAft>
                <a:spcPts val="0"/>
              </a:spcAft>
              <a:buSzPts val="1400"/>
              <a:buChar char="■"/>
              <a:defRPr/>
            </a:lvl3pPr>
            <a:lvl4pPr lvl="3" rtl="0" algn="ctr">
              <a:lnSpc>
                <a:spcPct val="100000"/>
              </a:lnSpc>
              <a:spcBef>
                <a:spcPts val="0"/>
              </a:spcBef>
              <a:spcAft>
                <a:spcPts val="0"/>
              </a:spcAft>
              <a:buSzPts val="1400"/>
              <a:buChar char="●"/>
              <a:defRPr/>
            </a:lvl4pPr>
            <a:lvl5pPr lvl="4" rtl="0" algn="ctr">
              <a:lnSpc>
                <a:spcPct val="100000"/>
              </a:lnSpc>
              <a:spcBef>
                <a:spcPts val="0"/>
              </a:spcBef>
              <a:spcAft>
                <a:spcPts val="0"/>
              </a:spcAft>
              <a:buSzPts val="1400"/>
              <a:buChar char="○"/>
              <a:defRPr/>
            </a:lvl5pPr>
            <a:lvl6pPr lvl="5" rtl="0" algn="ctr">
              <a:lnSpc>
                <a:spcPct val="100000"/>
              </a:lnSpc>
              <a:spcBef>
                <a:spcPts val="0"/>
              </a:spcBef>
              <a:spcAft>
                <a:spcPts val="0"/>
              </a:spcAft>
              <a:buSzPts val="1400"/>
              <a:buChar char="■"/>
              <a:defRPr/>
            </a:lvl6pPr>
            <a:lvl7pPr lvl="6" rtl="0" algn="ctr">
              <a:lnSpc>
                <a:spcPct val="100000"/>
              </a:lnSpc>
              <a:spcBef>
                <a:spcPts val="0"/>
              </a:spcBef>
              <a:spcAft>
                <a:spcPts val="0"/>
              </a:spcAft>
              <a:buSzPts val="1400"/>
              <a:buChar char="●"/>
              <a:defRPr/>
            </a:lvl7pPr>
            <a:lvl8pPr lvl="7" rtl="0" algn="ctr">
              <a:lnSpc>
                <a:spcPct val="100000"/>
              </a:lnSpc>
              <a:spcBef>
                <a:spcPts val="0"/>
              </a:spcBef>
              <a:spcAft>
                <a:spcPts val="0"/>
              </a:spcAft>
              <a:buSzPts val="1400"/>
              <a:buChar char="○"/>
              <a:defRPr/>
            </a:lvl8pPr>
            <a:lvl9pPr lvl="8" rtl="0" algn="ctr">
              <a:lnSpc>
                <a:spcPct val="100000"/>
              </a:lnSpc>
              <a:spcBef>
                <a:spcPts val="0"/>
              </a:spcBef>
              <a:spcAft>
                <a:spcPts val="0"/>
              </a:spcAft>
              <a:buSzPts val="1400"/>
              <a:buChar char="■"/>
              <a:defRPr/>
            </a:lvl9pPr>
          </a:lstStyle>
          <a:p/>
        </p:txBody>
      </p:sp>
      <p:sp>
        <p:nvSpPr>
          <p:cNvPr id="6344" name="Google Shape;6344;p114"/>
          <p:cNvSpPr txBox="1"/>
          <p:nvPr>
            <p:ph type="title"/>
          </p:nvPr>
        </p:nvSpPr>
        <p:spPr>
          <a:xfrm>
            <a:off x="962750" y="1603775"/>
            <a:ext cx="3252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pic>
        <p:nvPicPr>
          <p:cNvPr id="6345" name="Google Shape;6345;p114"/>
          <p:cNvPicPr preferRelativeResize="0"/>
          <p:nvPr/>
        </p:nvPicPr>
        <p:blipFill rotWithShape="1">
          <a:blip r:embed="rId3">
            <a:alphaModFix/>
          </a:blip>
          <a:srcRect b="3110" l="0" r="0" t="0"/>
          <a:stretch/>
        </p:blipFill>
        <p:spPr>
          <a:xfrm flipH="1" rot="10800000">
            <a:off x="0" y="-40250"/>
            <a:ext cx="9144000" cy="4983725"/>
          </a:xfrm>
          <a:prstGeom prst="rect">
            <a:avLst/>
          </a:prstGeom>
          <a:noFill/>
          <a:ln>
            <a:noFill/>
          </a:ln>
        </p:spPr>
      </p:pic>
      <p:grpSp>
        <p:nvGrpSpPr>
          <p:cNvPr id="6346" name="Google Shape;6346;p114"/>
          <p:cNvGrpSpPr/>
          <p:nvPr/>
        </p:nvGrpSpPr>
        <p:grpSpPr>
          <a:xfrm flipH="1">
            <a:off x="4210363" y="0"/>
            <a:ext cx="5158950" cy="1655975"/>
            <a:chOff x="-247600" y="-250950"/>
            <a:chExt cx="5158950" cy="1655975"/>
          </a:xfrm>
        </p:grpSpPr>
        <p:grpSp>
          <p:nvGrpSpPr>
            <p:cNvPr id="6347" name="Google Shape;6347;p114"/>
            <p:cNvGrpSpPr/>
            <p:nvPr/>
          </p:nvGrpSpPr>
          <p:grpSpPr>
            <a:xfrm>
              <a:off x="-247600" y="182425"/>
              <a:ext cx="5158950" cy="322500"/>
              <a:chOff x="-247600" y="182425"/>
              <a:chExt cx="5158950" cy="322500"/>
            </a:xfrm>
          </p:grpSpPr>
          <p:sp>
            <p:nvSpPr>
              <p:cNvPr id="6348" name="Google Shape;6348;p114"/>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9" name="Google Shape;6349;p114"/>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0" name="Google Shape;6350;p114"/>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1" name="Google Shape;6351;p114"/>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2" name="Google Shape;6352;p114"/>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3" name="Google Shape;6353;p114"/>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4" name="Google Shape;6354;p114"/>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5" name="Google Shape;6355;p114"/>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6" name="Google Shape;6356;p114"/>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7" name="Google Shape;6357;p114"/>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8" name="Google Shape;6358;p114"/>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9" name="Google Shape;6359;p114"/>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360" name="Google Shape;6360;p114"/>
            <p:cNvGrpSpPr/>
            <p:nvPr/>
          </p:nvGrpSpPr>
          <p:grpSpPr>
            <a:xfrm>
              <a:off x="-9475" y="-250950"/>
              <a:ext cx="4720800" cy="322500"/>
              <a:chOff x="190550" y="182425"/>
              <a:chExt cx="4720800" cy="322500"/>
            </a:xfrm>
          </p:grpSpPr>
          <p:sp>
            <p:nvSpPr>
              <p:cNvPr id="6361" name="Google Shape;6361;p114"/>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2" name="Google Shape;6362;p114"/>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3" name="Google Shape;6363;p114"/>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4" name="Google Shape;6364;p114"/>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5" name="Google Shape;6365;p114"/>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6" name="Google Shape;6366;p114"/>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7" name="Google Shape;6367;p114"/>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8" name="Google Shape;6368;p114"/>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9" name="Google Shape;6369;p114"/>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0" name="Google Shape;6370;p114"/>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1" name="Google Shape;6371;p114"/>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372" name="Google Shape;6372;p114"/>
            <p:cNvGrpSpPr/>
            <p:nvPr/>
          </p:nvGrpSpPr>
          <p:grpSpPr>
            <a:xfrm>
              <a:off x="-247600" y="1082525"/>
              <a:ext cx="3844500" cy="322500"/>
              <a:chOff x="-247600" y="182425"/>
              <a:chExt cx="3844500" cy="322500"/>
            </a:xfrm>
          </p:grpSpPr>
          <p:sp>
            <p:nvSpPr>
              <p:cNvPr id="6373" name="Google Shape;6373;p114"/>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4" name="Google Shape;6374;p114"/>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5" name="Google Shape;6375;p114"/>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6" name="Google Shape;6376;p114"/>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7" name="Google Shape;6377;p114"/>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8" name="Google Shape;6378;p114"/>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9" name="Google Shape;6379;p114"/>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0" name="Google Shape;6380;p114"/>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1" name="Google Shape;6381;p114"/>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382" name="Google Shape;6382;p114"/>
            <p:cNvGrpSpPr/>
            <p:nvPr/>
          </p:nvGrpSpPr>
          <p:grpSpPr>
            <a:xfrm>
              <a:off x="-9475" y="649150"/>
              <a:ext cx="4720800" cy="322500"/>
              <a:chOff x="190550" y="182425"/>
              <a:chExt cx="4720800" cy="322500"/>
            </a:xfrm>
          </p:grpSpPr>
          <p:sp>
            <p:nvSpPr>
              <p:cNvPr id="6383" name="Google Shape;6383;p114"/>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4" name="Google Shape;6384;p114"/>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5" name="Google Shape;6385;p114"/>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6" name="Google Shape;6386;p114"/>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7" name="Google Shape;6387;p114"/>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8" name="Google Shape;6388;p114"/>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9" name="Google Shape;6389;p114"/>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0" name="Google Shape;6390;p114"/>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1" name="Google Shape;6391;p114"/>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2" name="Google Shape;6392;p114"/>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3" name="Google Shape;6393;p114"/>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6394" name="Google Shape;6394;p114"/>
          <p:cNvPicPr preferRelativeResize="0"/>
          <p:nvPr/>
        </p:nvPicPr>
        <p:blipFill>
          <a:blip r:embed="rId4">
            <a:alphaModFix/>
          </a:blip>
          <a:stretch>
            <a:fillRect/>
          </a:stretch>
        </p:blipFill>
        <p:spPr>
          <a:xfrm>
            <a:off x="7219109" y="3441301"/>
            <a:ext cx="2150181" cy="661125"/>
          </a:xfrm>
          <a:prstGeom prst="rect">
            <a:avLst/>
          </a:prstGeom>
          <a:noFill/>
          <a:ln>
            <a:noFill/>
          </a:ln>
        </p:spPr>
      </p:pic>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1_1">
    <p:spTree>
      <p:nvGrpSpPr>
        <p:cNvPr id="6395" name="Shape 6395"/>
        <p:cNvGrpSpPr/>
        <p:nvPr/>
      </p:nvGrpSpPr>
      <p:grpSpPr>
        <a:xfrm>
          <a:off x="0" y="0"/>
          <a:ext cx="0" cy="0"/>
          <a:chOff x="0" y="0"/>
          <a:chExt cx="0" cy="0"/>
        </a:xfrm>
      </p:grpSpPr>
      <p:sp>
        <p:nvSpPr>
          <p:cNvPr id="6396" name="Google Shape;6396;p115"/>
          <p:cNvSpPr txBox="1"/>
          <p:nvPr>
            <p:ph idx="1" type="subTitle"/>
          </p:nvPr>
        </p:nvSpPr>
        <p:spPr>
          <a:xfrm>
            <a:off x="4686400" y="2722113"/>
            <a:ext cx="3476400" cy="9621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Clr>
                <a:schemeClr val="accent1"/>
              </a:buClr>
              <a:buSzPts val="1400"/>
              <a:buChar char="●"/>
              <a:defRPr/>
            </a:lvl1pPr>
            <a:lvl2pPr lvl="1" rtl="0" algn="ctr">
              <a:lnSpc>
                <a:spcPct val="100000"/>
              </a:lnSpc>
              <a:spcBef>
                <a:spcPts val="0"/>
              </a:spcBef>
              <a:spcAft>
                <a:spcPts val="0"/>
              </a:spcAft>
              <a:buSzPts val="1400"/>
              <a:buChar char="○"/>
              <a:defRPr/>
            </a:lvl2pPr>
            <a:lvl3pPr lvl="2" rtl="0" algn="ctr">
              <a:lnSpc>
                <a:spcPct val="100000"/>
              </a:lnSpc>
              <a:spcBef>
                <a:spcPts val="0"/>
              </a:spcBef>
              <a:spcAft>
                <a:spcPts val="0"/>
              </a:spcAft>
              <a:buSzPts val="1400"/>
              <a:buChar char="■"/>
              <a:defRPr/>
            </a:lvl3pPr>
            <a:lvl4pPr lvl="3" rtl="0" algn="ctr">
              <a:lnSpc>
                <a:spcPct val="100000"/>
              </a:lnSpc>
              <a:spcBef>
                <a:spcPts val="0"/>
              </a:spcBef>
              <a:spcAft>
                <a:spcPts val="0"/>
              </a:spcAft>
              <a:buSzPts val="1400"/>
              <a:buChar char="●"/>
              <a:defRPr/>
            </a:lvl4pPr>
            <a:lvl5pPr lvl="4" rtl="0" algn="ctr">
              <a:lnSpc>
                <a:spcPct val="100000"/>
              </a:lnSpc>
              <a:spcBef>
                <a:spcPts val="0"/>
              </a:spcBef>
              <a:spcAft>
                <a:spcPts val="0"/>
              </a:spcAft>
              <a:buSzPts val="1400"/>
              <a:buChar char="○"/>
              <a:defRPr/>
            </a:lvl5pPr>
            <a:lvl6pPr lvl="5" rtl="0" algn="ctr">
              <a:lnSpc>
                <a:spcPct val="100000"/>
              </a:lnSpc>
              <a:spcBef>
                <a:spcPts val="0"/>
              </a:spcBef>
              <a:spcAft>
                <a:spcPts val="0"/>
              </a:spcAft>
              <a:buSzPts val="1400"/>
              <a:buChar char="■"/>
              <a:defRPr/>
            </a:lvl6pPr>
            <a:lvl7pPr lvl="6" rtl="0" algn="ctr">
              <a:lnSpc>
                <a:spcPct val="100000"/>
              </a:lnSpc>
              <a:spcBef>
                <a:spcPts val="0"/>
              </a:spcBef>
              <a:spcAft>
                <a:spcPts val="0"/>
              </a:spcAft>
              <a:buSzPts val="1400"/>
              <a:buChar char="●"/>
              <a:defRPr/>
            </a:lvl7pPr>
            <a:lvl8pPr lvl="7" rtl="0" algn="ctr">
              <a:lnSpc>
                <a:spcPct val="100000"/>
              </a:lnSpc>
              <a:spcBef>
                <a:spcPts val="0"/>
              </a:spcBef>
              <a:spcAft>
                <a:spcPts val="0"/>
              </a:spcAft>
              <a:buSzPts val="1400"/>
              <a:buChar char="○"/>
              <a:defRPr/>
            </a:lvl8pPr>
            <a:lvl9pPr lvl="8" rtl="0" algn="ctr">
              <a:lnSpc>
                <a:spcPct val="100000"/>
              </a:lnSpc>
              <a:spcBef>
                <a:spcPts val="0"/>
              </a:spcBef>
              <a:spcAft>
                <a:spcPts val="0"/>
              </a:spcAft>
              <a:buSzPts val="1400"/>
              <a:buChar char="■"/>
              <a:defRPr/>
            </a:lvl9pPr>
          </a:lstStyle>
          <a:p/>
        </p:txBody>
      </p:sp>
      <p:sp>
        <p:nvSpPr>
          <p:cNvPr id="6397" name="Google Shape;6397;p115"/>
          <p:cNvSpPr txBox="1"/>
          <p:nvPr>
            <p:ph type="title"/>
          </p:nvPr>
        </p:nvSpPr>
        <p:spPr>
          <a:xfrm>
            <a:off x="4686400" y="2184088"/>
            <a:ext cx="3252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pic>
        <p:nvPicPr>
          <p:cNvPr id="6398" name="Google Shape;6398;p115"/>
          <p:cNvPicPr preferRelativeResize="0"/>
          <p:nvPr/>
        </p:nvPicPr>
        <p:blipFill rotWithShape="1">
          <a:blip r:embed="rId2">
            <a:alphaModFix/>
          </a:blip>
          <a:srcRect b="0" l="0" r="0" t="3400"/>
          <a:stretch/>
        </p:blipFill>
        <p:spPr>
          <a:xfrm flipH="1">
            <a:off x="125" y="0"/>
            <a:ext cx="9144000" cy="4968751"/>
          </a:xfrm>
          <a:prstGeom prst="rect">
            <a:avLst/>
          </a:prstGeom>
          <a:noFill/>
          <a:ln>
            <a:noFill/>
          </a:ln>
        </p:spPr>
      </p:pic>
      <p:grpSp>
        <p:nvGrpSpPr>
          <p:cNvPr id="6399" name="Google Shape;6399;p115"/>
          <p:cNvGrpSpPr/>
          <p:nvPr/>
        </p:nvGrpSpPr>
        <p:grpSpPr>
          <a:xfrm flipH="1">
            <a:off x="4210363" y="0"/>
            <a:ext cx="5158950" cy="1655975"/>
            <a:chOff x="-247600" y="-250950"/>
            <a:chExt cx="5158950" cy="1655975"/>
          </a:xfrm>
        </p:grpSpPr>
        <p:grpSp>
          <p:nvGrpSpPr>
            <p:cNvPr id="6400" name="Google Shape;6400;p115"/>
            <p:cNvGrpSpPr/>
            <p:nvPr/>
          </p:nvGrpSpPr>
          <p:grpSpPr>
            <a:xfrm>
              <a:off x="-247600" y="182425"/>
              <a:ext cx="5158950" cy="322500"/>
              <a:chOff x="-247600" y="182425"/>
              <a:chExt cx="5158950" cy="322500"/>
            </a:xfrm>
          </p:grpSpPr>
          <p:sp>
            <p:nvSpPr>
              <p:cNvPr id="6401" name="Google Shape;6401;p115"/>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2" name="Google Shape;6402;p115"/>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3" name="Google Shape;6403;p115"/>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4" name="Google Shape;6404;p115"/>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5" name="Google Shape;6405;p115"/>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6" name="Google Shape;6406;p115"/>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7" name="Google Shape;6407;p115"/>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8" name="Google Shape;6408;p115"/>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9" name="Google Shape;6409;p115"/>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0" name="Google Shape;6410;p115"/>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1" name="Google Shape;6411;p115"/>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2" name="Google Shape;6412;p115"/>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413" name="Google Shape;6413;p115"/>
            <p:cNvGrpSpPr/>
            <p:nvPr/>
          </p:nvGrpSpPr>
          <p:grpSpPr>
            <a:xfrm>
              <a:off x="-9475" y="-250950"/>
              <a:ext cx="4720800" cy="322500"/>
              <a:chOff x="190550" y="182425"/>
              <a:chExt cx="4720800" cy="322500"/>
            </a:xfrm>
          </p:grpSpPr>
          <p:sp>
            <p:nvSpPr>
              <p:cNvPr id="6414" name="Google Shape;6414;p115"/>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5" name="Google Shape;6415;p115"/>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6" name="Google Shape;6416;p115"/>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7" name="Google Shape;6417;p115"/>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8" name="Google Shape;6418;p115"/>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9" name="Google Shape;6419;p115"/>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0" name="Google Shape;6420;p115"/>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1" name="Google Shape;6421;p115"/>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2" name="Google Shape;6422;p115"/>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3" name="Google Shape;6423;p115"/>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4" name="Google Shape;6424;p115"/>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425" name="Google Shape;6425;p115"/>
            <p:cNvGrpSpPr/>
            <p:nvPr/>
          </p:nvGrpSpPr>
          <p:grpSpPr>
            <a:xfrm>
              <a:off x="-247600" y="1082525"/>
              <a:ext cx="3844500" cy="322500"/>
              <a:chOff x="-247600" y="182425"/>
              <a:chExt cx="3844500" cy="322500"/>
            </a:xfrm>
          </p:grpSpPr>
          <p:sp>
            <p:nvSpPr>
              <p:cNvPr id="6426" name="Google Shape;6426;p115"/>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7" name="Google Shape;6427;p115"/>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8" name="Google Shape;6428;p115"/>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9" name="Google Shape;6429;p115"/>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0" name="Google Shape;6430;p115"/>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1" name="Google Shape;6431;p115"/>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2" name="Google Shape;6432;p115"/>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3" name="Google Shape;6433;p115"/>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4" name="Google Shape;6434;p115"/>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435" name="Google Shape;6435;p115"/>
            <p:cNvGrpSpPr/>
            <p:nvPr/>
          </p:nvGrpSpPr>
          <p:grpSpPr>
            <a:xfrm>
              <a:off x="-9475" y="649150"/>
              <a:ext cx="4720800" cy="322500"/>
              <a:chOff x="190550" y="182425"/>
              <a:chExt cx="4720800" cy="322500"/>
            </a:xfrm>
          </p:grpSpPr>
          <p:sp>
            <p:nvSpPr>
              <p:cNvPr id="6436" name="Google Shape;6436;p115"/>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7" name="Google Shape;6437;p115"/>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8" name="Google Shape;6438;p115"/>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9" name="Google Shape;6439;p115"/>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0" name="Google Shape;6440;p115"/>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1" name="Google Shape;6441;p115"/>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2" name="Google Shape;6442;p115"/>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3" name="Google Shape;6443;p115"/>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4" name="Google Shape;6444;p115"/>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5" name="Google Shape;6445;p115"/>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6" name="Google Shape;6446;p115"/>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6447" name="Google Shape;6447;p115"/>
          <p:cNvPicPr preferRelativeResize="0"/>
          <p:nvPr/>
        </p:nvPicPr>
        <p:blipFill rotWithShape="1">
          <a:blip r:embed="rId3">
            <a:alphaModFix/>
          </a:blip>
          <a:srcRect b="0" l="0" r="23412" t="0"/>
          <a:stretch/>
        </p:blipFill>
        <p:spPr>
          <a:xfrm>
            <a:off x="7773750" y="3568125"/>
            <a:ext cx="1370250" cy="1575376"/>
          </a:xfrm>
          <a:prstGeom prst="rect">
            <a:avLst/>
          </a:prstGeom>
          <a:noFill/>
          <a:ln>
            <a:noFill/>
          </a:ln>
        </p:spPr>
      </p:pic>
      <p:pic>
        <p:nvPicPr>
          <p:cNvPr id="6448" name="Google Shape;6448;p115"/>
          <p:cNvPicPr preferRelativeResize="0"/>
          <p:nvPr/>
        </p:nvPicPr>
        <p:blipFill>
          <a:blip r:embed="rId4">
            <a:alphaModFix/>
          </a:blip>
          <a:stretch>
            <a:fillRect/>
          </a:stretch>
        </p:blipFill>
        <p:spPr>
          <a:xfrm>
            <a:off x="5724524" y="3827728"/>
            <a:ext cx="3163025" cy="1296150"/>
          </a:xfrm>
          <a:prstGeom prst="rect">
            <a:avLst/>
          </a:prstGeom>
          <a:noFill/>
          <a:ln>
            <a:noFill/>
          </a:ln>
        </p:spPr>
      </p:pic>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CUSTOM_1_1_1">
    <p:spTree>
      <p:nvGrpSpPr>
        <p:cNvPr id="6449" name="Shape 6449"/>
        <p:cNvGrpSpPr/>
        <p:nvPr/>
      </p:nvGrpSpPr>
      <p:grpSpPr>
        <a:xfrm>
          <a:off x="0" y="0"/>
          <a:ext cx="0" cy="0"/>
          <a:chOff x="0" y="0"/>
          <a:chExt cx="0" cy="0"/>
        </a:xfrm>
      </p:grpSpPr>
      <p:sp>
        <p:nvSpPr>
          <p:cNvPr id="6450" name="Google Shape;6450;p116"/>
          <p:cNvSpPr txBox="1"/>
          <p:nvPr>
            <p:ph idx="1" type="subTitle"/>
          </p:nvPr>
        </p:nvSpPr>
        <p:spPr>
          <a:xfrm>
            <a:off x="1476650" y="2576713"/>
            <a:ext cx="3476400" cy="9621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Clr>
                <a:schemeClr val="accent1"/>
              </a:buClr>
              <a:buSzPts val="1400"/>
              <a:buChar char="●"/>
              <a:defRPr/>
            </a:lvl1pPr>
            <a:lvl2pPr lvl="1" rtl="0" algn="ctr">
              <a:lnSpc>
                <a:spcPct val="100000"/>
              </a:lnSpc>
              <a:spcBef>
                <a:spcPts val="0"/>
              </a:spcBef>
              <a:spcAft>
                <a:spcPts val="0"/>
              </a:spcAft>
              <a:buSzPts val="1400"/>
              <a:buChar char="○"/>
              <a:defRPr/>
            </a:lvl2pPr>
            <a:lvl3pPr lvl="2" rtl="0" algn="ctr">
              <a:lnSpc>
                <a:spcPct val="100000"/>
              </a:lnSpc>
              <a:spcBef>
                <a:spcPts val="0"/>
              </a:spcBef>
              <a:spcAft>
                <a:spcPts val="0"/>
              </a:spcAft>
              <a:buSzPts val="1400"/>
              <a:buChar char="■"/>
              <a:defRPr/>
            </a:lvl3pPr>
            <a:lvl4pPr lvl="3" rtl="0" algn="ctr">
              <a:lnSpc>
                <a:spcPct val="100000"/>
              </a:lnSpc>
              <a:spcBef>
                <a:spcPts val="0"/>
              </a:spcBef>
              <a:spcAft>
                <a:spcPts val="0"/>
              </a:spcAft>
              <a:buSzPts val="1400"/>
              <a:buChar char="●"/>
              <a:defRPr/>
            </a:lvl4pPr>
            <a:lvl5pPr lvl="4" rtl="0" algn="ctr">
              <a:lnSpc>
                <a:spcPct val="100000"/>
              </a:lnSpc>
              <a:spcBef>
                <a:spcPts val="0"/>
              </a:spcBef>
              <a:spcAft>
                <a:spcPts val="0"/>
              </a:spcAft>
              <a:buSzPts val="1400"/>
              <a:buChar char="○"/>
              <a:defRPr/>
            </a:lvl5pPr>
            <a:lvl6pPr lvl="5" rtl="0" algn="ctr">
              <a:lnSpc>
                <a:spcPct val="100000"/>
              </a:lnSpc>
              <a:spcBef>
                <a:spcPts val="0"/>
              </a:spcBef>
              <a:spcAft>
                <a:spcPts val="0"/>
              </a:spcAft>
              <a:buSzPts val="1400"/>
              <a:buChar char="■"/>
              <a:defRPr/>
            </a:lvl6pPr>
            <a:lvl7pPr lvl="6" rtl="0" algn="ctr">
              <a:lnSpc>
                <a:spcPct val="100000"/>
              </a:lnSpc>
              <a:spcBef>
                <a:spcPts val="0"/>
              </a:spcBef>
              <a:spcAft>
                <a:spcPts val="0"/>
              </a:spcAft>
              <a:buSzPts val="1400"/>
              <a:buChar char="●"/>
              <a:defRPr/>
            </a:lvl7pPr>
            <a:lvl8pPr lvl="7" rtl="0" algn="ctr">
              <a:lnSpc>
                <a:spcPct val="100000"/>
              </a:lnSpc>
              <a:spcBef>
                <a:spcPts val="0"/>
              </a:spcBef>
              <a:spcAft>
                <a:spcPts val="0"/>
              </a:spcAft>
              <a:buSzPts val="1400"/>
              <a:buChar char="○"/>
              <a:defRPr/>
            </a:lvl8pPr>
            <a:lvl9pPr lvl="8" rtl="0" algn="ctr">
              <a:lnSpc>
                <a:spcPct val="100000"/>
              </a:lnSpc>
              <a:spcBef>
                <a:spcPts val="0"/>
              </a:spcBef>
              <a:spcAft>
                <a:spcPts val="0"/>
              </a:spcAft>
              <a:buSzPts val="1400"/>
              <a:buChar char="■"/>
              <a:defRPr/>
            </a:lvl9pPr>
          </a:lstStyle>
          <a:p/>
        </p:txBody>
      </p:sp>
      <p:sp>
        <p:nvSpPr>
          <p:cNvPr id="6451" name="Google Shape;6451;p116"/>
          <p:cNvSpPr txBox="1"/>
          <p:nvPr>
            <p:ph type="title"/>
          </p:nvPr>
        </p:nvSpPr>
        <p:spPr>
          <a:xfrm>
            <a:off x="1701050" y="2046013"/>
            <a:ext cx="3252000" cy="572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3000"/>
              <a:buNone/>
              <a:defRPr>
                <a:solidFill>
                  <a:schemeClr val="accent1"/>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pic>
        <p:nvPicPr>
          <p:cNvPr id="6452" name="Google Shape;6452;p116"/>
          <p:cNvPicPr preferRelativeResize="0"/>
          <p:nvPr/>
        </p:nvPicPr>
        <p:blipFill>
          <a:blip r:embed="rId2">
            <a:alphaModFix/>
          </a:blip>
          <a:stretch>
            <a:fillRect/>
          </a:stretch>
        </p:blipFill>
        <p:spPr>
          <a:xfrm rot="10800000">
            <a:off x="-1597224" y="-1732441"/>
            <a:ext cx="4137676" cy="4043069"/>
          </a:xfrm>
          <a:prstGeom prst="rect">
            <a:avLst/>
          </a:prstGeom>
          <a:noFill/>
          <a:ln>
            <a:noFill/>
          </a:ln>
        </p:spPr>
      </p:pic>
      <p:pic>
        <p:nvPicPr>
          <p:cNvPr id="6453" name="Google Shape;6453;p116"/>
          <p:cNvPicPr preferRelativeResize="0"/>
          <p:nvPr/>
        </p:nvPicPr>
        <p:blipFill>
          <a:blip r:embed="rId3">
            <a:alphaModFix/>
          </a:blip>
          <a:stretch>
            <a:fillRect/>
          </a:stretch>
        </p:blipFill>
        <p:spPr>
          <a:xfrm flipH="1" rot="-5400000">
            <a:off x="2473999" y="-244655"/>
            <a:ext cx="1093158" cy="1581217"/>
          </a:xfrm>
          <a:prstGeom prst="rect">
            <a:avLst/>
          </a:prstGeom>
          <a:noFill/>
          <a:ln>
            <a:noFill/>
          </a:ln>
        </p:spPr>
      </p:pic>
      <p:pic>
        <p:nvPicPr>
          <p:cNvPr id="6454" name="Google Shape;6454;p116"/>
          <p:cNvPicPr preferRelativeResize="0"/>
          <p:nvPr/>
        </p:nvPicPr>
        <p:blipFill>
          <a:blip r:embed="rId4">
            <a:alphaModFix/>
          </a:blip>
          <a:stretch>
            <a:fillRect/>
          </a:stretch>
        </p:blipFill>
        <p:spPr>
          <a:xfrm flipH="1">
            <a:off x="-547587" y="1644339"/>
            <a:ext cx="1106994" cy="1093150"/>
          </a:xfrm>
          <a:prstGeom prst="rect">
            <a:avLst/>
          </a:prstGeom>
          <a:noFill/>
          <a:ln>
            <a:noFill/>
          </a:ln>
        </p:spPr>
      </p:pic>
      <p:grpSp>
        <p:nvGrpSpPr>
          <p:cNvPr id="6455" name="Google Shape;6455;p116"/>
          <p:cNvGrpSpPr/>
          <p:nvPr/>
        </p:nvGrpSpPr>
        <p:grpSpPr>
          <a:xfrm>
            <a:off x="-468800" y="0"/>
            <a:ext cx="3206325" cy="1655975"/>
            <a:chOff x="-247600" y="-250950"/>
            <a:chExt cx="3206325" cy="1655975"/>
          </a:xfrm>
        </p:grpSpPr>
        <p:grpSp>
          <p:nvGrpSpPr>
            <p:cNvPr id="6456" name="Google Shape;6456;p116"/>
            <p:cNvGrpSpPr/>
            <p:nvPr/>
          </p:nvGrpSpPr>
          <p:grpSpPr>
            <a:xfrm>
              <a:off x="-247600" y="182425"/>
              <a:ext cx="2968200" cy="322500"/>
              <a:chOff x="-247600" y="182425"/>
              <a:chExt cx="2968200" cy="322500"/>
            </a:xfrm>
          </p:grpSpPr>
          <p:sp>
            <p:nvSpPr>
              <p:cNvPr id="6457" name="Google Shape;6457;p116"/>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8" name="Google Shape;6458;p116"/>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9" name="Google Shape;6459;p116"/>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0" name="Google Shape;6460;p116"/>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1" name="Google Shape;6461;p116"/>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2" name="Google Shape;6462;p116"/>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3" name="Google Shape;6463;p116"/>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464" name="Google Shape;6464;p116"/>
            <p:cNvGrpSpPr/>
            <p:nvPr/>
          </p:nvGrpSpPr>
          <p:grpSpPr>
            <a:xfrm>
              <a:off x="-9475" y="-250950"/>
              <a:ext cx="2968200" cy="322500"/>
              <a:chOff x="190550" y="182425"/>
              <a:chExt cx="2968200" cy="322500"/>
            </a:xfrm>
          </p:grpSpPr>
          <p:sp>
            <p:nvSpPr>
              <p:cNvPr id="6465" name="Google Shape;6465;p116"/>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6" name="Google Shape;6466;p116"/>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7" name="Google Shape;6467;p116"/>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8" name="Google Shape;6468;p116"/>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9" name="Google Shape;6469;p116"/>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0" name="Google Shape;6470;p116"/>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1" name="Google Shape;6471;p116"/>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472" name="Google Shape;6472;p116"/>
            <p:cNvGrpSpPr/>
            <p:nvPr/>
          </p:nvGrpSpPr>
          <p:grpSpPr>
            <a:xfrm>
              <a:off x="-247600" y="1082525"/>
              <a:ext cx="2530050" cy="322500"/>
              <a:chOff x="-247600" y="182425"/>
              <a:chExt cx="2530050" cy="322500"/>
            </a:xfrm>
          </p:grpSpPr>
          <p:sp>
            <p:nvSpPr>
              <p:cNvPr id="6473" name="Google Shape;6473;p116"/>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4" name="Google Shape;6474;p116"/>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5" name="Google Shape;6475;p116"/>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6" name="Google Shape;6476;p116"/>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7" name="Google Shape;6477;p116"/>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8" name="Google Shape;6478;p116"/>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479" name="Google Shape;6479;p116"/>
            <p:cNvGrpSpPr/>
            <p:nvPr/>
          </p:nvGrpSpPr>
          <p:grpSpPr>
            <a:xfrm>
              <a:off x="-9475" y="649150"/>
              <a:ext cx="2530050" cy="322500"/>
              <a:chOff x="190550" y="182425"/>
              <a:chExt cx="2530050" cy="322500"/>
            </a:xfrm>
          </p:grpSpPr>
          <p:sp>
            <p:nvSpPr>
              <p:cNvPr id="6480" name="Google Shape;6480;p116"/>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1" name="Google Shape;6481;p116"/>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2" name="Google Shape;6482;p116"/>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3" name="Google Shape;6483;p116"/>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4" name="Google Shape;6484;p116"/>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5" name="Google Shape;6485;p116"/>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6486" name="Google Shape;6486;p116"/>
          <p:cNvPicPr preferRelativeResize="0"/>
          <p:nvPr/>
        </p:nvPicPr>
        <p:blipFill>
          <a:blip r:embed="rId5">
            <a:alphaModFix/>
          </a:blip>
          <a:stretch>
            <a:fillRect/>
          </a:stretch>
        </p:blipFill>
        <p:spPr>
          <a:xfrm>
            <a:off x="7158524" y="3938613"/>
            <a:ext cx="1228450" cy="1213075"/>
          </a:xfrm>
          <a:prstGeom prst="rect">
            <a:avLst/>
          </a:prstGeom>
          <a:noFill/>
          <a:ln>
            <a:noFill/>
          </a:ln>
        </p:spPr>
      </p:pic>
      <p:pic>
        <p:nvPicPr>
          <p:cNvPr id="6487" name="Google Shape;6487;p116"/>
          <p:cNvPicPr preferRelativeResize="0"/>
          <p:nvPr/>
        </p:nvPicPr>
        <p:blipFill>
          <a:blip r:embed="rId6">
            <a:alphaModFix/>
          </a:blip>
          <a:stretch>
            <a:fillRect/>
          </a:stretch>
        </p:blipFill>
        <p:spPr>
          <a:xfrm rot="-5400000">
            <a:off x="7461799" y="4202636"/>
            <a:ext cx="1789121" cy="1575361"/>
          </a:xfrm>
          <a:prstGeom prst="rect">
            <a:avLst/>
          </a:prstGeom>
          <a:noFill/>
          <a:ln>
            <a:noFill/>
          </a:ln>
        </p:spPr>
      </p:pic>
      <p:grpSp>
        <p:nvGrpSpPr>
          <p:cNvPr id="6488" name="Google Shape;6488;p116"/>
          <p:cNvGrpSpPr/>
          <p:nvPr/>
        </p:nvGrpSpPr>
        <p:grpSpPr>
          <a:xfrm>
            <a:off x="6858050" y="4167225"/>
            <a:ext cx="2124325" cy="755875"/>
            <a:chOff x="6858050" y="71475"/>
            <a:chExt cx="2124325" cy="755875"/>
          </a:xfrm>
        </p:grpSpPr>
        <p:grpSp>
          <p:nvGrpSpPr>
            <p:cNvPr id="6489" name="Google Shape;6489;p116"/>
            <p:cNvGrpSpPr/>
            <p:nvPr/>
          </p:nvGrpSpPr>
          <p:grpSpPr>
            <a:xfrm>
              <a:off x="6858050" y="71475"/>
              <a:ext cx="1653750" cy="755875"/>
              <a:chOff x="6858050" y="-23775"/>
              <a:chExt cx="1653750" cy="755875"/>
            </a:xfrm>
          </p:grpSpPr>
          <p:grpSp>
            <p:nvGrpSpPr>
              <p:cNvPr id="6490" name="Google Shape;6490;p116"/>
              <p:cNvGrpSpPr/>
              <p:nvPr/>
            </p:nvGrpSpPr>
            <p:grpSpPr>
              <a:xfrm flipH="1">
                <a:off x="6858050" y="409600"/>
                <a:ext cx="1653750" cy="322500"/>
                <a:chOff x="628700" y="182425"/>
                <a:chExt cx="1653750" cy="322500"/>
              </a:xfrm>
            </p:grpSpPr>
            <p:sp>
              <p:nvSpPr>
                <p:cNvPr id="6491" name="Google Shape;6491;p116"/>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2" name="Google Shape;6492;p116"/>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3" name="Google Shape;6493;p116"/>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4" name="Google Shape;6494;p116"/>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495" name="Google Shape;6495;p116"/>
              <p:cNvGrpSpPr/>
              <p:nvPr/>
            </p:nvGrpSpPr>
            <p:grpSpPr>
              <a:xfrm flipH="1">
                <a:off x="7077125" y="-23775"/>
                <a:ext cx="1215600" cy="322500"/>
                <a:chOff x="628700" y="182425"/>
                <a:chExt cx="1215600" cy="322500"/>
              </a:xfrm>
            </p:grpSpPr>
            <p:sp>
              <p:nvSpPr>
                <p:cNvPr id="6496" name="Google Shape;6496;p116"/>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7" name="Google Shape;6497;p116"/>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8" name="Google Shape;6498;p116"/>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6499" name="Google Shape;6499;p116"/>
            <p:cNvGrpSpPr/>
            <p:nvPr/>
          </p:nvGrpSpPr>
          <p:grpSpPr>
            <a:xfrm>
              <a:off x="8424000" y="71475"/>
              <a:ext cx="558375" cy="755875"/>
              <a:chOff x="7953425" y="-23775"/>
              <a:chExt cx="558375" cy="755875"/>
            </a:xfrm>
          </p:grpSpPr>
          <p:sp>
            <p:nvSpPr>
              <p:cNvPr id="6500" name="Google Shape;6500;p116"/>
              <p:cNvSpPr/>
              <p:nvPr/>
            </p:nvSpPr>
            <p:spPr>
              <a:xfrm flipH="1">
                <a:off x="8172500" y="4096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1" name="Google Shape;6501;p116"/>
              <p:cNvSpPr/>
              <p:nvPr/>
            </p:nvSpPr>
            <p:spPr>
              <a:xfrm flipH="1">
                <a:off x="7953425" y="-2377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4">
  <p:cSld name="CUSTOM_1_1_1_1">
    <p:spTree>
      <p:nvGrpSpPr>
        <p:cNvPr id="6502" name="Shape 6502"/>
        <p:cNvGrpSpPr/>
        <p:nvPr/>
      </p:nvGrpSpPr>
      <p:grpSpPr>
        <a:xfrm>
          <a:off x="0" y="0"/>
          <a:ext cx="0" cy="0"/>
          <a:chOff x="0" y="0"/>
          <a:chExt cx="0" cy="0"/>
        </a:xfrm>
      </p:grpSpPr>
      <p:sp>
        <p:nvSpPr>
          <p:cNvPr id="6503" name="Google Shape;6503;p117"/>
          <p:cNvSpPr txBox="1"/>
          <p:nvPr>
            <p:ph idx="1" type="subTitle"/>
          </p:nvPr>
        </p:nvSpPr>
        <p:spPr>
          <a:xfrm>
            <a:off x="2844800" y="3782050"/>
            <a:ext cx="3476400" cy="962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accent1"/>
              </a:buClr>
              <a:buSzPts val="1400"/>
              <a:buChar char="●"/>
              <a:defRPr/>
            </a:lvl1pPr>
            <a:lvl2pPr lvl="1" rtl="0" algn="ctr">
              <a:lnSpc>
                <a:spcPct val="100000"/>
              </a:lnSpc>
              <a:spcBef>
                <a:spcPts val="0"/>
              </a:spcBef>
              <a:spcAft>
                <a:spcPts val="0"/>
              </a:spcAft>
              <a:buSzPts val="1400"/>
              <a:buChar char="○"/>
              <a:defRPr/>
            </a:lvl2pPr>
            <a:lvl3pPr lvl="2" rtl="0" algn="ctr">
              <a:lnSpc>
                <a:spcPct val="100000"/>
              </a:lnSpc>
              <a:spcBef>
                <a:spcPts val="0"/>
              </a:spcBef>
              <a:spcAft>
                <a:spcPts val="0"/>
              </a:spcAft>
              <a:buSzPts val="1400"/>
              <a:buChar char="■"/>
              <a:defRPr/>
            </a:lvl3pPr>
            <a:lvl4pPr lvl="3" rtl="0" algn="ctr">
              <a:lnSpc>
                <a:spcPct val="100000"/>
              </a:lnSpc>
              <a:spcBef>
                <a:spcPts val="0"/>
              </a:spcBef>
              <a:spcAft>
                <a:spcPts val="0"/>
              </a:spcAft>
              <a:buSzPts val="1400"/>
              <a:buChar char="●"/>
              <a:defRPr/>
            </a:lvl4pPr>
            <a:lvl5pPr lvl="4" rtl="0" algn="ctr">
              <a:lnSpc>
                <a:spcPct val="100000"/>
              </a:lnSpc>
              <a:spcBef>
                <a:spcPts val="0"/>
              </a:spcBef>
              <a:spcAft>
                <a:spcPts val="0"/>
              </a:spcAft>
              <a:buSzPts val="1400"/>
              <a:buChar char="○"/>
              <a:defRPr/>
            </a:lvl5pPr>
            <a:lvl6pPr lvl="5" rtl="0" algn="ctr">
              <a:lnSpc>
                <a:spcPct val="100000"/>
              </a:lnSpc>
              <a:spcBef>
                <a:spcPts val="0"/>
              </a:spcBef>
              <a:spcAft>
                <a:spcPts val="0"/>
              </a:spcAft>
              <a:buSzPts val="1400"/>
              <a:buChar char="■"/>
              <a:defRPr/>
            </a:lvl6pPr>
            <a:lvl7pPr lvl="6" rtl="0" algn="ctr">
              <a:lnSpc>
                <a:spcPct val="100000"/>
              </a:lnSpc>
              <a:spcBef>
                <a:spcPts val="0"/>
              </a:spcBef>
              <a:spcAft>
                <a:spcPts val="0"/>
              </a:spcAft>
              <a:buSzPts val="1400"/>
              <a:buChar char="●"/>
              <a:defRPr/>
            </a:lvl7pPr>
            <a:lvl8pPr lvl="7" rtl="0" algn="ctr">
              <a:lnSpc>
                <a:spcPct val="100000"/>
              </a:lnSpc>
              <a:spcBef>
                <a:spcPts val="0"/>
              </a:spcBef>
              <a:spcAft>
                <a:spcPts val="0"/>
              </a:spcAft>
              <a:buSzPts val="1400"/>
              <a:buChar char="○"/>
              <a:defRPr/>
            </a:lvl8pPr>
            <a:lvl9pPr lvl="8" rtl="0" algn="ctr">
              <a:lnSpc>
                <a:spcPct val="100000"/>
              </a:lnSpc>
              <a:spcBef>
                <a:spcPts val="0"/>
              </a:spcBef>
              <a:spcAft>
                <a:spcPts val="0"/>
              </a:spcAft>
              <a:buSzPts val="1400"/>
              <a:buChar char="■"/>
              <a:defRPr/>
            </a:lvl9pPr>
          </a:lstStyle>
          <a:p/>
        </p:txBody>
      </p:sp>
      <p:sp>
        <p:nvSpPr>
          <p:cNvPr id="6504" name="Google Shape;6504;p117"/>
          <p:cNvSpPr txBox="1"/>
          <p:nvPr>
            <p:ph type="title"/>
          </p:nvPr>
        </p:nvSpPr>
        <p:spPr>
          <a:xfrm>
            <a:off x="2517550" y="3239125"/>
            <a:ext cx="41310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a:solidFill>
                  <a:schemeClr val="lt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pic>
        <p:nvPicPr>
          <p:cNvPr id="6505" name="Google Shape;6505;p117"/>
          <p:cNvPicPr preferRelativeResize="0"/>
          <p:nvPr/>
        </p:nvPicPr>
        <p:blipFill>
          <a:blip r:embed="rId2">
            <a:alphaModFix/>
          </a:blip>
          <a:stretch>
            <a:fillRect/>
          </a:stretch>
        </p:blipFill>
        <p:spPr>
          <a:xfrm rot="10800000">
            <a:off x="8050845" y="1362497"/>
            <a:ext cx="1093158" cy="1581217"/>
          </a:xfrm>
          <a:prstGeom prst="rect">
            <a:avLst/>
          </a:prstGeom>
          <a:noFill/>
          <a:ln>
            <a:noFill/>
          </a:ln>
        </p:spPr>
      </p:pic>
      <p:pic>
        <p:nvPicPr>
          <p:cNvPr id="6506" name="Google Shape;6506;p117"/>
          <p:cNvPicPr preferRelativeResize="0"/>
          <p:nvPr/>
        </p:nvPicPr>
        <p:blipFill>
          <a:blip r:embed="rId3">
            <a:alphaModFix/>
          </a:blip>
          <a:stretch>
            <a:fillRect/>
          </a:stretch>
        </p:blipFill>
        <p:spPr>
          <a:xfrm rot="-9887941">
            <a:off x="5515946" y="-995202"/>
            <a:ext cx="4623448" cy="2935025"/>
          </a:xfrm>
          <a:prstGeom prst="rect">
            <a:avLst/>
          </a:prstGeom>
          <a:noFill/>
          <a:ln>
            <a:noFill/>
          </a:ln>
        </p:spPr>
      </p:pic>
      <p:grpSp>
        <p:nvGrpSpPr>
          <p:cNvPr id="6507" name="Google Shape;6507;p117"/>
          <p:cNvGrpSpPr/>
          <p:nvPr/>
        </p:nvGrpSpPr>
        <p:grpSpPr>
          <a:xfrm flipH="1">
            <a:off x="5286688" y="0"/>
            <a:ext cx="4082625" cy="1655975"/>
            <a:chOff x="-247600" y="-250950"/>
            <a:chExt cx="4082625" cy="1655975"/>
          </a:xfrm>
        </p:grpSpPr>
        <p:grpSp>
          <p:nvGrpSpPr>
            <p:cNvPr id="6508" name="Google Shape;6508;p117"/>
            <p:cNvGrpSpPr/>
            <p:nvPr/>
          </p:nvGrpSpPr>
          <p:grpSpPr>
            <a:xfrm>
              <a:off x="-247600" y="182425"/>
              <a:ext cx="3844500" cy="322500"/>
              <a:chOff x="-247600" y="182425"/>
              <a:chExt cx="3844500" cy="322500"/>
            </a:xfrm>
          </p:grpSpPr>
          <p:sp>
            <p:nvSpPr>
              <p:cNvPr id="6509" name="Google Shape;6509;p117"/>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0" name="Google Shape;6510;p117"/>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1" name="Google Shape;6511;p117"/>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2" name="Google Shape;6512;p117"/>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3" name="Google Shape;6513;p117"/>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4" name="Google Shape;6514;p117"/>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5" name="Google Shape;6515;p117"/>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6" name="Google Shape;6516;p117"/>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7" name="Google Shape;6517;p117"/>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518" name="Google Shape;6518;p117"/>
            <p:cNvGrpSpPr/>
            <p:nvPr/>
          </p:nvGrpSpPr>
          <p:grpSpPr>
            <a:xfrm>
              <a:off x="-9475" y="-250950"/>
              <a:ext cx="3844500" cy="322500"/>
              <a:chOff x="190550" y="182425"/>
              <a:chExt cx="3844500" cy="322500"/>
            </a:xfrm>
          </p:grpSpPr>
          <p:sp>
            <p:nvSpPr>
              <p:cNvPr id="6519" name="Google Shape;6519;p117"/>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0" name="Google Shape;6520;p117"/>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1" name="Google Shape;6521;p117"/>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2" name="Google Shape;6522;p117"/>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3" name="Google Shape;6523;p117"/>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4" name="Google Shape;6524;p117"/>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5" name="Google Shape;6525;p117"/>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6" name="Google Shape;6526;p117"/>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7" name="Google Shape;6527;p117"/>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528" name="Google Shape;6528;p117"/>
            <p:cNvGrpSpPr/>
            <p:nvPr/>
          </p:nvGrpSpPr>
          <p:grpSpPr>
            <a:xfrm>
              <a:off x="-247600" y="1082525"/>
              <a:ext cx="2091900" cy="322500"/>
              <a:chOff x="-247600" y="182425"/>
              <a:chExt cx="2091900" cy="322500"/>
            </a:xfrm>
          </p:grpSpPr>
          <p:sp>
            <p:nvSpPr>
              <p:cNvPr id="6529" name="Google Shape;6529;p117"/>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0" name="Google Shape;6530;p117"/>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1" name="Google Shape;6531;p117"/>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2" name="Google Shape;6532;p117"/>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3" name="Google Shape;6533;p117"/>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534" name="Google Shape;6534;p117"/>
            <p:cNvGrpSpPr/>
            <p:nvPr/>
          </p:nvGrpSpPr>
          <p:grpSpPr>
            <a:xfrm>
              <a:off x="-9475" y="649150"/>
              <a:ext cx="2968200" cy="322500"/>
              <a:chOff x="190550" y="182425"/>
              <a:chExt cx="2968200" cy="322500"/>
            </a:xfrm>
          </p:grpSpPr>
          <p:sp>
            <p:nvSpPr>
              <p:cNvPr id="6535" name="Google Shape;6535;p117"/>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6" name="Google Shape;6536;p117"/>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7" name="Google Shape;6537;p117"/>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8" name="Google Shape;6538;p117"/>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9" name="Google Shape;6539;p117"/>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0" name="Google Shape;6540;p117"/>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1" name="Google Shape;6541;p117"/>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6542" name="Google Shape;6542;p117"/>
          <p:cNvPicPr preferRelativeResize="0"/>
          <p:nvPr/>
        </p:nvPicPr>
        <p:blipFill>
          <a:blip r:embed="rId4">
            <a:alphaModFix/>
          </a:blip>
          <a:stretch>
            <a:fillRect/>
          </a:stretch>
        </p:blipFill>
        <p:spPr>
          <a:xfrm>
            <a:off x="-295175" y="3921825"/>
            <a:ext cx="2981325" cy="1221675"/>
          </a:xfrm>
          <a:prstGeom prst="rect">
            <a:avLst/>
          </a:prstGeom>
          <a:noFill/>
          <a:ln>
            <a:noFill/>
          </a:ln>
        </p:spPr>
      </p:pic>
      <p:pic>
        <p:nvPicPr>
          <p:cNvPr id="6543" name="Google Shape;6543;p117"/>
          <p:cNvPicPr preferRelativeResize="0"/>
          <p:nvPr/>
        </p:nvPicPr>
        <p:blipFill>
          <a:blip r:embed="rId5">
            <a:alphaModFix/>
          </a:blip>
          <a:stretch>
            <a:fillRect/>
          </a:stretch>
        </p:blipFill>
        <p:spPr>
          <a:xfrm>
            <a:off x="-152301" y="3617361"/>
            <a:ext cx="1789121" cy="1575361"/>
          </a:xfrm>
          <a:prstGeom prst="rect">
            <a:avLst/>
          </a:prstGeom>
          <a:noFill/>
          <a:ln>
            <a:noFill/>
          </a:ln>
        </p:spPr>
      </p:pic>
      <p:grpSp>
        <p:nvGrpSpPr>
          <p:cNvPr id="6544" name="Google Shape;6544;p117"/>
          <p:cNvGrpSpPr/>
          <p:nvPr/>
        </p:nvGrpSpPr>
        <p:grpSpPr>
          <a:xfrm flipH="1">
            <a:off x="-520275" y="3420825"/>
            <a:ext cx="3482550" cy="1722675"/>
            <a:chOff x="5864263" y="3520850"/>
            <a:chExt cx="3482550" cy="1722675"/>
          </a:xfrm>
        </p:grpSpPr>
        <p:grpSp>
          <p:nvGrpSpPr>
            <p:cNvPr id="6545" name="Google Shape;6545;p117"/>
            <p:cNvGrpSpPr/>
            <p:nvPr/>
          </p:nvGrpSpPr>
          <p:grpSpPr>
            <a:xfrm flipH="1">
              <a:off x="5864263" y="4921025"/>
              <a:ext cx="3406350" cy="322500"/>
              <a:chOff x="190550" y="182425"/>
              <a:chExt cx="3406350" cy="322500"/>
            </a:xfrm>
          </p:grpSpPr>
          <p:sp>
            <p:nvSpPr>
              <p:cNvPr id="6546" name="Google Shape;6546;p117"/>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7" name="Google Shape;6547;p117"/>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8" name="Google Shape;6548;p117"/>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9" name="Google Shape;6549;p117"/>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0" name="Google Shape;6550;p117"/>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1" name="Google Shape;6551;p117"/>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2" name="Google Shape;6552;p117"/>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3" name="Google Shape;6553;p117"/>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554" name="Google Shape;6554;p117"/>
            <p:cNvGrpSpPr/>
            <p:nvPr/>
          </p:nvGrpSpPr>
          <p:grpSpPr>
            <a:xfrm flipH="1">
              <a:off x="6378613" y="3987575"/>
              <a:ext cx="2968200" cy="322500"/>
              <a:chOff x="-247600" y="182425"/>
              <a:chExt cx="2968200" cy="322500"/>
            </a:xfrm>
          </p:grpSpPr>
          <p:sp>
            <p:nvSpPr>
              <p:cNvPr id="6555" name="Google Shape;6555;p117"/>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6" name="Google Shape;6556;p117"/>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7" name="Google Shape;6557;p117"/>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8" name="Google Shape;6558;p117"/>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9" name="Google Shape;6559;p117"/>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0" name="Google Shape;6560;p117"/>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1" name="Google Shape;6561;p117"/>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562" name="Google Shape;6562;p117"/>
            <p:cNvGrpSpPr/>
            <p:nvPr/>
          </p:nvGrpSpPr>
          <p:grpSpPr>
            <a:xfrm flipH="1">
              <a:off x="7016788" y="3520850"/>
              <a:ext cx="2091900" cy="322500"/>
              <a:chOff x="-247600" y="182425"/>
              <a:chExt cx="2091900" cy="322500"/>
            </a:xfrm>
          </p:grpSpPr>
          <p:sp>
            <p:nvSpPr>
              <p:cNvPr id="6563" name="Google Shape;6563;p117"/>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4" name="Google Shape;6564;p117"/>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5" name="Google Shape;6565;p117"/>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6" name="Google Shape;6566;p117"/>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7" name="Google Shape;6567;p117"/>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568" name="Google Shape;6568;p117"/>
            <p:cNvGrpSpPr/>
            <p:nvPr/>
          </p:nvGrpSpPr>
          <p:grpSpPr>
            <a:xfrm flipH="1">
              <a:off x="6140488" y="4454300"/>
              <a:ext cx="2968200" cy="322500"/>
              <a:chOff x="190550" y="182425"/>
              <a:chExt cx="2968200" cy="322500"/>
            </a:xfrm>
          </p:grpSpPr>
          <p:sp>
            <p:nvSpPr>
              <p:cNvPr id="6569" name="Google Shape;6569;p117"/>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0" name="Google Shape;6570;p117"/>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1" name="Google Shape;6571;p117"/>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2" name="Google Shape;6572;p117"/>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3" name="Google Shape;6573;p117"/>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4" name="Google Shape;6574;p117"/>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5" name="Google Shape;6575;p117"/>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5">
  <p:cSld name="CUSTOM_1_1_1_1_1">
    <p:spTree>
      <p:nvGrpSpPr>
        <p:cNvPr id="6576" name="Shape 6576"/>
        <p:cNvGrpSpPr/>
        <p:nvPr/>
      </p:nvGrpSpPr>
      <p:grpSpPr>
        <a:xfrm>
          <a:off x="0" y="0"/>
          <a:ext cx="0" cy="0"/>
          <a:chOff x="0" y="0"/>
          <a:chExt cx="0" cy="0"/>
        </a:xfrm>
      </p:grpSpPr>
      <p:pic>
        <p:nvPicPr>
          <p:cNvPr id="6577" name="Google Shape;6577;p118"/>
          <p:cNvPicPr preferRelativeResize="0"/>
          <p:nvPr/>
        </p:nvPicPr>
        <p:blipFill>
          <a:blip r:embed="rId2">
            <a:alphaModFix/>
          </a:blip>
          <a:stretch>
            <a:fillRect/>
          </a:stretch>
        </p:blipFill>
        <p:spPr>
          <a:xfrm rot="10800000">
            <a:off x="2978019" y="4117501"/>
            <a:ext cx="3811802" cy="1038225"/>
          </a:xfrm>
          <a:prstGeom prst="rect">
            <a:avLst/>
          </a:prstGeom>
          <a:noFill/>
          <a:ln>
            <a:noFill/>
          </a:ln>
        </p:spPr>
      </p:pic>
      <p:sp>
        <p:nvSpPr>
          <p:cNvPr id="6578" name="Google Shape;6578;p118"/>
          <p:cNvSpPr txBox="1"/>
          <p:nvPr>
            <p:ph type="title"/>
          </p:nvPr>
        </p:nvSpPr>
        <p:spPr>
          <a:xfrm>
            <a:off x="720000" y="535000"/>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6579" name="Google Shape;6579;p118"/>
          <p:cNvSpPr txBox="1"/>
          <p:nvPr>
            <p:ph idx="1" type="body"/>
          </p:nvPr>
        </p:nvSpPr>
        <p:spPr>
          <a:xfrm>
            <a:off x="720000" y="1207625"/>
            <a:ext cx="7704000" cy="34008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rgbClr val="000000"/>
              </a:buClr>
              <a:buSzPts val="1400"/>
              <a:buChar char="●"/>
              <a:defRPr sz="1200">
                <a:solidFill>
                  <a:srgbClr val="000000"/>
                </a:solidFill>
              </a:defRPr>
            </a:lvl1pPr>
            <a:lvl2pPr indent="-317500" lvl="1" marL="914400" rtl="0">
              <a:lnSpc>
                <a:spcPct val="115000"/>
              </a:lnSpc>
              <a:spcBef>
                <a:spcPts val="0"/>
              </a:spcBef>
              <a:spcAft>
                <a:spcPts val="0"/>
              </a:spcAft>
              <a:buClr>
                <a:srgbClr val="000000"/>
              </a:buClr>
              <a:buSzPts val="1400"/>
              <a:buChar char="○"/>
              <a:defRPr>
                <a:solidFill>
                  <a:srgbClr val="000000"/>
                </a:solidFill>
              </a:defRPr>
            </a:lvl2pPr>
            <a:lvl3pPr indent="-317500" lvl="2" marL="1371600" rtl="0">
              <a:lnSpc>
                <a:spcPct val="115000"/>
              </a:lnSpc>
              <a:spcBef>
                <a:spcPts val="0"/>
              </a:spcBef>
              <a:spcAft>
                <a:spcPts val="0"/>
              </a:spcAft>
              <a:buClr>
                <a:srgbClr val="000000"/>
              </a:buClr>
              <a:buSzPts val="1400"/>
              <a:buChar char="■"/>
              <a:defRPr>
                <a:solidFill>
                  <a:srgbClr val="000000"/>
                </a:solidFill>
              </a:defRPr>
            </a:lvl3pPr>
            <a:lvl4pPr indent="-317500" lvl="3" marL="1828800" rtl="0">
              <a:lnSpc>
                <a:spcPct val="115000"/>
              </a:lnSpc>
              <a:spcBef>
                <a:spcPts val="0"/>
              </a:spcBef>
              <a:spcAft>
                <a:spcPts val="0"/>
              </a:spcAft>
              <a:buClr>
                <a:srgbClr val="000000"/>
              </a:buClr>
              <a:buSzPts val="1400"/>
              <a:buChar char="●"/>
              <a:defRPr>
                <a:solidFill>
                  <a:srgbClr val="000000"/>
                </a:solidFill>
              </a:defRPr>
            </a:lvl4pPr>
            <a:lvl5pPr indent="-317500" lvl="4" marL="2286000" rtl="0">
              <a:lnSpc>
                <a:spcPct val="115000"/>
              </a:lnSpc>
              <a:spcBef>
                <a:spcPts val="0"/>
              </a:spcBef>
              <a:spcAft>
                <a:spcPts val="0"/>
              </a:spcAft>
              <a:buClr>
                <a:srgbClr val="000000"/>
              </a:buClr>
              <a:buSzPts val="1400"/>
              <a:buChar char="○"/>
              <a:defRPr>
                <a:solidFill>
                  <a:srgbClr val="000000"/>
                </a:solidFill>
              </a:defRPr>
            </a:lvl5pPr>
            <a:lvl6pPr indent="-317500" lvl="5" marL="2743200" rtl="0">
              <a:lnSpc>
                <a:spcPct val="115000"/>
              </a:lnSpc>
              <a:spcBef>
                <a:spcPts val="0"/>
              </a:spcBef>
              <a:spcAft>
                <a:spcPts val="0"/>
              </a:spcAft>
              <a:buClr>
                <a:srgbClr val="000000"/>
              </a:buClr>
              <a:buSzPts val="1400"/>
              <a:buChar char="■"/>
              <a:defRPr>
                <a:solidFill>
                  <a:srgbClr val="000000"/>
                </a:solidFill>
              </a:defRPr>
            </a:lvl6pPr>
            <a:lvl7pPr indent="-317500" lvl="6" marL="3200400" rtl="0">
              <a:lnSpc>
                <a:spcPct val="115000"/>
              </a:lnSpc>
              <a:spcBef>
                <a:spcPts val="0"/>
              </a:spcBef>
              <a:spcAft>
                <a:spcPts val="0"/>
              </a:spcAft>
              <a:buClr>
                <a:srgbClr val="000000"/>
              </a:buClr>
              <a:buSzPts val="1400"/>
              <a:buChar char="●"/>
              <a:defRPr>
                <a:solidFill>
                  <a:srgbClr val="000000"/>
                </a:solidFill>
              </a:defRPr>
            </a:lvl7pPr>
            <a:lvl8pPr indent="-317500" lvl="7" marL="3657600" rtl="0">
              <a:lnSpc>
                <a:spcPct val="115000"/>
              </a:lnSpc>
              <a:spcBef>
                <a:spcPts val="0"/>
              </a:spcBef>
              <a:spcAft>
                <a:spcPts val="0"/>
              </a:spcAft>
              <a:buClr>
                <a:srgbClr val="000000"/>
              </a:buClr>
              <a:buSzPts val="1400"/>
              <a:buChar char="○"/>
              <a:defRPr>
                <a:solidFill>
                  <a:srgbClr val="000000"/>
                </a:solidFill>
              </a:defRPr>
            </a:lvl8pPr>
            <a:lvl9pPr indent="-317500" lvl="8" marL="4114800" rtl="0">
              <a:lnSpc>
                <a:spcPct val="115000"/>
              </a:lnSpc>
              <a:spcBef>
                <a:spcPts val="0"/>
              </a:spcBef>
              <a:spcAft>
                <a:spcPts val="0"/>
              </a:spcAft>
              <a:buClr>
                <a:srgbClr val="000000"/>
              </a:buClr>
              <a:buSzPts val="1400"/>
              <a:buChar char="■"/>
              <a:defRPr>
                <a:solidFill>
                  <a:srgbClr val="000000"/>
                </a:solidFill>
              </a:defRPr>
            </a:lvl9pPr>
          </a:lstStyle>
          <a:p/>
        </p:txBody>
      </p:sp>
      <p:pic>
        <p:nvPicPr>
          <p:cNvPr id="6580" name="Google Shape;6580;p118"/>
          <p:cNvPicPr preferRelativeResize="0"/>
          <p:nvPr/>
        </p:nvPicPr>
        <p:blipFill>
          <a:blip r:embed="rId3">
            <a:alphaModFix/>
          </a:blip>
          <a:stretch>
            <a:fillRect/>
          </a:stretch>
        </p:blipFill>
        <p:spPr>
          <a:xfrm flipH="1">
            <a:off x="8050845" y="2149320"/>
            <a:ext cx="1093158" cy="1581217"/>
          </a:xfrm>
          <a:prstGeom prst="rect">
            <a:avLst/>
          </a:prstGeom>
          <a:noFill/>
          <a:ln>
            <a:noFill/>
          </a:ln>
        </p:spPr>
      </p:pic>
      <p:pic>
        <p:nvPicPr>
          <p:cNvPr id="6581" name="Google Shape;6581;p118"/>
          <p:cNvPicPr preferRelativeResize="0"/>
          <p:nvPr/>
        </p:nvPicPr>
        <p:blipFill>
          <a:blip r:embed="rId4">
            <a:alphaModFix/>
          </a:blip>
          <a:stretch>
            <a:fillRect/>
          </a:stretch>
        </p:blipFill>
        <p:spPr>
          <a:xfrm flipH="1" rot="-912059">
            <a:off x="5515946" y="3153212"/>
            <a:ext cx="4623448" cy="2935025"/>
          </a:xfrm>
          <a:prstGeom prst="rect">
            <a:avLst/>
          </a:prstGeom>
          <a:noFill/>
          <a:ln>
            <a:noFill/>
          </a:ln>
        </p:spPr>
      </p:pic>
      <p:grpSp>
        <p:nvGrpSpPr>
          <p:cNvPr id="6582" name="Google Shape;6582;p118"/>
          <p:cNvGrpSpPr/>
          <p:nvPr/>
        </p:nvGrpSpPr>
        <p:grpSpPr>
          <a:xfrm>
            <a:off x="4399146" y="3433050"/>
            <a:ext cx="4958925" cy="1722675"/>
            <a:chOff x="4387888" y="3520850"/>
            <a:chExt cx="4958925" cy="1722675"/>
          </a:xfrm>
        </p:grpSpPr>
        <p:grpSp>
          <p:nvGrpSpPr>
            <p:cNvPr id="6583" name="Google Shape;6583;p118"/>
            <p:cNvGrpSpPr/>
            <p:nvPr/>
          </p:nvGrpSpPr>
          <p:grpSpPr>
            <a:xfrm flipH="1">
              <a:off x="4549813" y="4921025"/>
              <a:ext cx="4720800" cy="322500"/>
              <a:chOff x="190550" y="182425"/>
              <a:chExt cx="4720800" cy="322500"/>
            </a:xfrm>
          </p:grpSpPr>
          <p:sp>
            <p:nvSpPr>
              <p:cNvPr id="6584" name="Google Shape;6584;p118"/>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5" name="Google Shape;6585;p118"/>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6" name="Google Shape;6586;p118"/>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7" name="Google Shape;6587;p118"/>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8" name="Google Shape;6588;p118"/>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9" name="Google Shape;6589;p118"/>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0" name="Google Shape;6590;p118"/>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1" name="Google Shape;6591;p118"/>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2" name="Google Shape;6592;p118"/>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3" name="Google Shape;6593;p118"/>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4" name="Google Shape;6594;p118"/>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595" name="Google Shape;6595;p118"/>
            <p:cNvGrpSpPr/>
            <p:nvPr/>
          </p:nvGrpSpPr>
          <p:grpSpPr>
            <a:xfrm flipH="1">
              <a:off x="5940463" y="3987575"/>
              <a:ext cx="3406350" cy="322500"/>
              <a:chOff x="-247600" y="182425"/>
              <a:chExt cx="3406350" cy="322500"/>
            </a:xfrm>
          </p:grpSpPr>
          <p:sp>
            <p:nvSpPr>
              <p:cNvPr id="6596" name="Google Shape;6596;p118"/>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7" name="Google Shape;6597;p118"/>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8" name="Google Shape;6598;p118"/>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9" name="Google Shape;6599;p118"/>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0" name="Google Shape;6600;p118"/>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1" name="Google Shape;6601;p118"/>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2" name="Google Shape;6602;p118"/>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3" name="Google Shape;6603;p118"/>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04" name="Google Shape;6604;p118"/>
            <p:cNvSpPr/>
            <p:nvPr/>
          </p:nvSpPr>
          <p:spPr>
            <a:xfrm flipH="1">
              <a:off x="8769388" y="352085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605" name="Google Shape;6605;p118"/>
            <p:cNvGrpSpPr/>
            <p:nvPr/>
          </p:nvGrpSpPr>
          <p:grpSpPr>
            <a:xfrm flipH="1">
              <a:off x="4387888" y="4454300"/>
              <a:ext cx="4720800" cy="322500"/>
              <a:chOff x="190550" y="182425"/>
              <a:chExt cx="4720800" cy="322500"/>
            </a:xfrm>
          </p:grpSpPr>
          <p:sp>
            <p:nvSpPr>
              <p:cNvPr id="6606" name="Google Shape;6606;p118"/>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7" name="Google Shape;6607;p118"/>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8" name="Google Shape;6608;p118"/>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9" name="Google Shape;6609;p118"/>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0" name="Google Shape;6610;p118"/>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1" name="Google Shape;6611;p118"/>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2" name="Google Shape;6612;p118"/>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3" name="Google Shape;6613;p118"/>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4" name="Google Shape;6614;p118"/>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5" name="Google Shape;6615;p118"/>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6" name="Google Shape;6616;p118"/>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TITLE_AND_TWO_COLUMNS_1">
    <p:spTree>
      <p:nvGrpSpPr>
        <p:cNvPr id="6617" name="Shape 6617"/>
        <p:cNvGrpSpPr/>
        <p:nvPr/>
      </p:nvGrpSpPr>
      <p:grpSpPr>
        <a:xfrm>
          <a:off x="0" y="0"/>
          <a:ext cx="0" cy="0"/>
          <a:chOff x="0" y="0"/>
          <a:chExt cx="0" cy="0"/>
        </a:xfrm>
      </p:grpSpPr>
      <p:sp>
        <p:nvSpPr>
          <p:cNvPr id="6618" name="Google Shape;6618;p119"/>
          <p:cNvSpPr txBox="1"/>
          <p:nvPr>
            <p:ph idx="1" type="subTitle"/>
          </p:nvPr>
        </p:nvSpPr>
        <p:spPr>
          <a:xfrm>
            <a:off x="1038575" y="1356775"/>
            <a:ext cx="1428300" cy="5727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Clr>
                <a:schemeClr val="dk1"/>
              </a:buClr>
              <a:buSzPts val="2400"/>
              <a:buFont typeface="Bebas Neue"/>
              <a:buNone/>
              <a:defRPr b="1" sz="2400">
                <a:solidFill>
                  <a:schemeClr val="accent4"/>
                </a:solidFill>
                <a:latin typeface="Playfair Display"/>
                <a:ea typeface="Playfair Display"/>
                <a:cs typeface="Playfair Display"/>
                <a:sym typeface="Playfair Display"/>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6619" name="Google Shape;6619;p119"/>
          <p:cNvSpPr txBox="1"/>
          <p:nvPr>
            <p:ph idx="2" type="subTitle"/>
          </p:nvPr>
        </p:nvSpPr>
        <p:spPr>
          <a:xfrm>
            <a:off x="1038575" y="2789321"/>
            <a:ext cx="1428300" cy="5727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Clr>
                <a:schemeClr val="dk1"/>
              </a:buClr>
              <a:buSzPts val="2400"/>
              <a:buFont typeface="Bebas Neue"/>
              <a:buNone/>
              <a:defRPr b="1" sz="2400">
                <a:solidFill>
                  <a:schemeClr val="accent1"/>
                </a:solidFill>
                <a:latin typeface="Playfair Display"/>
                <a:ea typeface="Playfair Display"/>
                <a:cs typeface="Playfair Display"/>
                <a:sym typeface="Playfair Display"/>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6620" name="Google Shape;6620;p119"/>
          <p:cNvSpPr txBox="1"/>
          <p:nvPr>
            <p:ph idx="3" type="subTitle"/>
          </p:nvPr>
        </p:nvSpPr>
        <p:spPr>
          <a:xfrm>
            <a:off x="1038575" y="1845650"/>
            <a:ext cx="3733500" cy="7134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6621" name="Google Shape;6621;p119"/>
          <p:cNvSpPr txBox="1"/>
          <p:nvPr>
            <p:ph idx="4" type="subTitle"/>
          </p:nvPr>
        </p:nvSpPr>
        <p:spPr>
          <a:xfrm>
            <a:off x="1038575" y="3254438"/>
            <a:ext cx="3730800" cy="7134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6622" name="Google Shape;6622;p119"/>
          <p:cNvSpPr txBox="1"/>
          <p:nvPr>
            <p:ph type="title"/>
          </p:nvPr>
        </p:nvSpPr>
        <p:spPr>
          <a:xfrm>
            <a:off x="720000" y="535000"/>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pic>
        <p:nvPicPr>
          <p:cNvPr id="6623" name="Google Shape;6623;p119"/>
          <p:cNvPicPr preferRelativeResize="0"/>
          <p:nvPr/>
        </p:nvPicPr>
        <p:blipFill rotWithShape="1">
          <a:blip r:embed="rId2">
            <a:alphaModFix/>
          </a:blip>
          <a:srcRect b="0" l="9999" r="0" t="358"/>
          <a:stretch/>
        </p:blipFill>
        <p:spPr>
          <a:xfrm rot="10800000">
            <a:off x="914448" y="9151"/>
            <a:ext cx="8229552" cy="5125224"/>
          </a:xfrm>
          <a:prstGeom prst="rect">
            <a:avLst/>
          </a:prstGeom>
          <a:noFill/>
          <a:ln>
            <a:noFill/>
          </a:ln>
        </p:spPr>
      </p:pic>
      <p:grpSp>
        <p:nvGrpSpPr>
          <p:cNvPr id="6624" name="Google Shape;6624;p119"/>
          <p:cNvGrpSpPr/>
          <p:nvPr/>
        </p:nvGrpSpPr>
        <p:grpSpPr>
          <a:xfrm>
            <a:off x="4285988" y="3520850"/>
            <a:ext cx="4958925" cy="1722675"/>
            <a:chOff x="4387888" y="3520850"/>
            <a:chExt cx="4958925" cy="1722675"/>
          </a:xfrm>
        </p:grpSpPr>
        <p:grpSp>
          <p:nvGrpSpPr>
            <p:cNvPr id="6625" name="Google Shape;6625;p119"/>
            <p:cNvGrpSpPr/>
            <p:nvPr/>
          </p:nvGrpSpPr>
          <p:grpSpPr>
            <a:xfrm flipH="1">
              <a:off x="4549813" y="4921025"/>
              <a:ext cx="4720800" cy="322500"/>
              <a:chOff x="190550" y="182425"/>
              <a:chExt cx="4720800" cy="322500"/>
            </a:xfrm>
          </p:grpSpPr>
          <p:sp>
            <p:nvSpPr>
              <p:cNvPr id="6626" name="Google Shape;6626;p119"/>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7" name="Google Shape;6627;p119"/>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8" name="Google Shape;6628;p119"/>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9" name="Google Shape;6629;p119"/>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0" name="Google Shape;6630;p119"/>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1" name="Google Shape;6631;p119"/>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2" name="Google Shape;6632;p119"/>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3" name="Google Shape;6633;p119"/>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4" name="Google Shape;6634;p119"/>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5" name="Google Shape;6635;p119"/>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6" name="Google Shape;6636;p119"/>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637" name="Google Shape;6637;p119"/>
            <p:cNvGrpSpPr/>
            <p:nvPr/>
          </p:nvGrpSpPr>
          <p:grpSpPr>
            <a:xfrm flipH="1">
              <a:off x="5940463" y="3987575"/>
              <a:ext cx="3406350" cy="322500"/>
              <a:chOff x="-247600" y="182425"/>
              <a:chExt cx="3406350" cy="322500"/>
            </a:xfrm>
          </p:grpSpPr>
          <p:sp>
            <p:nvSpPr>
              <p:cNvPr id="6638" name="Google Shape;6638;p119"/>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9" name="Google Shape;6639;p119"/>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0" name="Google Shape;6640;p119"/>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1" name="Google Shape;6641;p119"/>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2" name="Google Shape;6642;p119"/>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3" name="Google Shape;6643;p119"/>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4" name="Google Shape;6644;p119"/>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5" name="Google Shape;6645;p119"/>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646" name="Google Shape;6646;p119"/>
            <p:cNvGrpSpPr/>
            <p:nvPr/>
          </p:nvGrpSpPr>
          <p:grpSpPr>
            <a:xfrm flipH="1">
              <a:off x="7016788" y="3520850"/>
              <a:ext cx="2091900" cy="322500"/>
              <a:chOff x="-247600" y="182425"/>
              <a:chExt cx="2091900" cy="322500"/>
            </a:xfrm>
          </p:grpSpPr>
          <p:sp>
            <p:nvSpPr>
              <p:cNvPr id="6647" name="Google Shape;6647;p119"/>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8" name="Google Shape;6648;p119"/>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9" name="Google Shape;6649;p119"/>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0" name="Google Shape;6650;p119"/>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1" name="Google Shape;6651;p119"/>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652" name="Google Shape;6652;p119"/>
            <p:cNvGrpSpPr/>
            <p:nvPr/>
          </p:nvGrpSpPr>
          <p:grpSpPr>
            <a:xfrm flipH="1">
              <a:off x="4387888" y="4454300"/>
              <a:ext cx="4720800" cy="322500"/>
              <a:chOff x="190550" y="182425"/>
              <a:chExt cx="4720800" cy="322500"/>
            </a:xfrm>
          </p:grpSpPr>
          <p:sp>
            <p:nvSpPr>
              <p:cNvPr id="6653" name="Google Shape;6653;p119"/>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4" name="Google Shape;6654;p119"/>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5" name="Google Shape;6655;p119"/>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6" name="Google Shape;6656;p119"/>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7" name="Google Shape;6657;p119"/>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8" name="Google Shape;6658;p119"/>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9" name="Google Shape;6659;p119"/>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0" name="Google Shape;6660;p119"/>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1" name="Google Shape;6661;p119"/>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2" name="Google Shape;6662;p119"/>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3" name="Google Shape;6663;p119"/>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6664" name="Google Shape;6664;p119"/>
          <p:cNvPicPr preferRelativeResize="0"/>
          <p:nvPr/>
        </p:nvPicPr>
        <p:blipFill>
          <a:blip r:embed="rId3">
            <a:alphaModFix/>
          </a:blip>
          <a:stretch>
            <a:fillRect/>
          </a:stretch>
        </p:blipFill>
        <p:spPr>
          <a:xfrm>
            <a:off x="5144254" y="-876617"/>
            <a:ext cx="5542800" cy="3518625"/>
          </a:xfrm>
          <a:prstGeom prst="rect">
            <a:avLst/>
          </a:prstGeom>
          <a:noFill/>
          <a:ln>
            <a:noFill/>
          </a:ln>
        </p:spPr>
      </p:pic>
      <p:pic>
        <p:nvPicPr>
          <p:cNvPr id="6665" name="Google Shape;6665;p119"/>
          <p:cNvPicPr preferRelativeResize="0"/>
          <p:nvPr/>
        </p:nvPicPr>
        <p:blipFill>
          <a:blip r:embed="rId4">
            <a:alphaModFix/>
          </a:blip>
          <a:stretch>
            <a:fillRect/>
          </a:stretch>
        </p:blipFill>
        <p:spPr>
          <a:xfrm>
            <a:off x="6105218" y="2012428"/>
            <a:ext cx="2811057" cy="847778"/>
          </a:xfrm>
          <a:prstGeom prst="rect">
            <a:avLst/>
          </a:prstGeom>
          <a:noFill/>
          <a:ln>
            <a:noFill/>
          </a:ln>
        </p:spPr>
      </p:pic>
      <p:pic>
        <p:nvPicPr>
          <p:cNvPr id="6666" name="Google Shape;6666;p119"/>
          <p:cNvPicPr preferRelativeResize="0"/>
          <p:nvPr/>
        </p:nvPicPr>
        <p:blipFill>
          <a:blip r:embed="rId5">
            <a:alphaModFix/>
          </a:blip>
          <a:stretch>
            <a:fillRect/>
          </a:stretch>
        </p:blipFill>
        <p:spPr>
          <a:xfrm rot="10800000">
            <a:off x="0" y="4147926"/>
            <a:ext cx="705693" cy="995581"/>
          </a:xfrm>
          <a:prstGeom prst="rect">
            <a:avLst/>
          </a:prstGeom>
          <a:noFill/>
          <a:ln>
            <a:noFill/>
          </a:ln>
        </p:spPr>
      </p:pic>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TITLE_AND_TWO_COLUMNS_2">
    <p:bg>
      <p:bgPr>
        <a:solidFill>
          <a:schemeClr val="lt1"/>
        </a:solidFill>
      </p:bgPr>
    </p:bg>
    <p:spTree>
      <p:nvGrpSpPr>
        <p:cNvPr id="6667" name="Shape 6667"/>
        <p:cNvGrpSpPr/>
        <p:nvPr/>
      </p:nvGrpSpPr>
      <p:grpSpPr>
        <a:xfrm>
          <a:off x="0" y="0"/>
          <a:ext cx="0" cy="0"/>
          <a:chOff x="0" y="0"/>
          <a:chExt cx="0" cy="0"/>
        </a:xfrm>
      </p:grpSpPr>
      <p:sp>
        <p:nvSpPr>
          <p:cNvPr id="6668" name="Google Shape;6668;p120"/>
          <p:cNvSpPr txBox="1"/>
          <p:nvPr>
            <p:ph idx="1" type="subTitle"/>
          </p:nvPr>
        </p:nvSpPr>
        <p:spPr>
          <a:xfrm>
            <a:off x="1393856" y="3482663"/>
            <a:ext cx="2633400" cy="406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400">
                <a:solidFill>
                  <a:schemeClr val="accent4"/>
                </a:solidFill>
                <a:latin typeface="Playfair Display"/>
                <a:ea typeface="Playfair Display"/>
                <a:cs typeface="Playfair Display"/>
                <a:sym typeface="Playfair Display"/>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6669" name="Google Shape;6669;p120"/>
          <p:cNvSpPr txBox="1"/>
          <p:nvPr>
            <p:ph idx="2" type="subTitle"/>
          </p:nvPr>
        </p:nvSpPr>
        <p:spPr>
          <a:xfrm>
            <a:off x="5116825" y="3482663"/>
            <a:ext cx="2633400" cy="406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400">
                <a:solidFill>
                  <a:schemeClr val="accent1"/>
                </a:solidFill>
                <a:latin typeface="Playfair Display"/>
                <a:ea typeface="Playfair Display"/>
                <a:cs typeface="Playfair Display"/>
                <a:sym typeface="Playfair Display"/>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6670" name="Google Shape;6670;p120"/>
          <p:cNvSpPr txBox="1"/>
          <p:nvPr>
            <p:ph idx="3" type="subTitle"/>
          </p:nvPr>
        </p:nvSpPr>
        <p:spPr>
          <a:xfrm>
            <a:off x="1393850" y="3774163"/>
            <a:ext cx="2633400" cy="674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6671" name="Google Shape;6671;p120"/>
          <p:cNvSpPr txBox="1"/>
          <p:nvPr>
            <p:ph idx="4" type="subTitle"/>
          </p:nvPr>
        </p:nvSpPr>
        <p:spPr>
          <a:xfrm>
            <a:off x="5117722" y="3774163"/>
            <a:ext cx="2631600" cy="676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6672" name="Google Shape;6672;p120"/>
          <p:cNvSpPr txBox="1"/>
          <p:nvPr>
            <p:ph type="title"/>
          </p:nvPr>
        </p:nvSpPr>
        <p:spPr>
          <a:xfrm>
            <a:off x="720000" y="535000"/>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pic>
        <p:nvPicPr>
          <p:cNvPr id="6673" name="Google Shape;6673;p120"/>
          <p:cNvPicPr preferRelativeResize="0"/>
          <p:nvPr/>
        </p:nvPicPr>
        <p:blipFill>
          <a:blip r:embed="rId2">
            <a:alphaModFix/>
          </a:blip>
          <a:stretch>
            <a:fillRect/>
          </a:stretch>
        </p:blipFill>
        <p:spPr>
          <a:xfrm flipH="1" rot="478841">
            <a:off x="6031208" y="-853775"/>
            <a:ext cx="4507843" cy="2861626"/>
          </a:xfrm>
          <a:prstGeom prst="rect">
            <a:avLst/>
          </a:prstGeom>
          <a:noFill/>
          <a:ln>
            <a:noFill/>
          </a:ln>
        </p:spPr>
      </p:pic>
      <p:pic>
        <p:nvPicPr>
          <p:cNvPr id="6674" name="Google Shape;6674;p120"/>
          <p:cNvPicPr preferRelativeResize="0"/>
          <p:nvPr/>
        </p:nvPicPr>
        <p:blipFill>
          <a:blip r:embed="rId3">
            <a:alphaModFix amt="89000"/>
          </a:blip>
          <a:stretch>
            <a:fillRect/>
          </a:stretch>
        </p:blipFill>
        <p:spPr>
          <a:xfrm flipH="1">
            <a:off x="7475423" y="1504951"/>
            <a:ext cx="2190076" cy="486875"/>
          </a:xfrm>
          <a:prstGeom prst="rect">
            <a:avLst/>
          </a:prstGeom>
          <a:noFill/>
          <a:ln>
            <a:noFill/>
          </a:ln>
        </p:spPr>
      </p:pic>
      <p:grpSp>
        <p:nvGrpSpPr>
          <p:cNvPr id="6675" name="Google Shape;6675;p120"/>
          <p:cNvGrpSpPr/>
          <p:nvPr/>
        </p:nvGrpSpPr>
        <p:grpSpPr>
          <a:xfrm flipH="1">
            <a:off x="4572048" y="-250950"/>
            <a:ext cx="5158950" cy="1655975"/>
            <a:chOff x="-247600" y="-250950"/>
            <a:chExt cx="5158950" cy="1655975"/>
          </a:xfrm>
        </p:grpSpPr>
        <p:grpSp>
          <p:nvGrpSpPr>
            <p:cNvPr id="6676" name="Google Shape;6676;p120"/>
            <p:cNvGrpSpPr/>
            <p:nvPr/>
          </p:nvGrpSpPr>
          <p:grpSpPr>
            <a:xfrm>
              <a:off x="-247600" y="182425"/>
              <a:ext cx="5158950" cy="322500"/>
              <a:chOff x="-247600" y="182425"/>
              <a:chExt cx="5158950" cy="322500"/>
            </a:xfrm>
          </p:grpSpPr>
          <p:sp>
            <p:nvSpPr>
              <p:cNvPr id="6677" name="Google Shape;6677;p120"/>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8" name="Google Shape;6678;p120"/>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9" name="Google Shape;6679;p120"/>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0" name="Google Shape;6680;p120"/>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1" name="Google Shape;6681;p120"/>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2" name="Google Shape;6682;p120"/>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3" name="Google Shape;6683;p120"/>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4" name="Google Shape;6684;p120"/>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5" name="Google Shape;6685;p120"/>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6" name="Google Shape;6686;p120"/>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7" name="Google Shape;6687;p120"/>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8" name="Google Shape;6688;p120"/>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689" name="Google Shape;6689;p120"/>
            <p:cNvGrpSpPr/>
            <p:nvPr/>
          </p:nvGrpSpPr>
          <p:grpSpPr>
            <a:xfrm>
              <a:off x="-9475" y="-250950"/>
              <a:ext cx="4720800" cy="322500"/>
              <a:chOff x="190550" y="182425"/>
              <a:chExt cx="4720800" cy="322500"/>
            </a:xfrm>
          </p:grpSpPr>
          <p:sp>
            <p:nvSpPr>
              <p:cNvPr id="6690" name="Google Shape;6690;p120"/>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1" name="Google Shape;6691;p120"/>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2" name="Google Shape;6692;p120"/>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3" name="Google Shape;6693;p120"/>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4" name="Google Shape;6694;p120"/>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5" name="Google Shape;6695;p120"/>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6" name="Google Shape;6696;p120"/>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7" name="Google Shape;6697;p120"/>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8" name="Google Shape;6698;p120"/>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9" name="Google Shape;6699;p120"/>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0" name="Google Shape;6700;p120"/>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701" name="Google Shape;6701;p120"/>
            <p:cNvGrpSpPr/>
            <p:nvPr/>
          </p:nvGrpSpPr>
          <p:grpSpPr>
            <a:xfrm>
              <a:off x="-247600" y="1082525"/>
              <a:ext cx="3844500" cy="322500"/>
              <a:chOff x="-247600" y="182425"/>
              <a:chExt cx="3844500" cy="322500"/>
            </a:xfrm>
          </p:grpSpPr>
          <p:sp>
            <p:nvSpPr>
              <p:cNvPr id="6702" name="Google Shape;6702;p120"/>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3" name="Google Shape;6703;p120"/>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4" name="Google Shape;6704;p120"/>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5" name="Google Shape;6705;p120"/>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6" name="Google Shape;6706;p120"/>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7" name="Google Shape;6707;p120"/>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8" name="Google Shape;6708;p120"/>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9" name="Google Shape;6709;p120"/>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0" name="Google Shape;6710;p120"/>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711" name="Google Shape;6711;p120"/>
            <p:cNvGrpSpPr/>
            <p:nvPr/>
          </p:nvGrpSpPr>
          <p:grpSpPr>
            <a:xfrm>
              <a:off x="-9475" y="649150"/>
              <a:ext cx="4720800" cy="322500"/>
              <a:chOff x="190550" y="182425"/>
              <a:chExt cx="4720800" cy="322500"/>
            </a:xfrm>
          </p:grpSpPr>
          <p:sp>
            <p:nvSpPr>
              <p:cNvPr id="6712" name="Google Shape;6712;p120"/>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3" name="Google Shape;6713;p120"/>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4" name="Google Shape;6714;p120"/>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5" name="Google Shape;6715;p120"/>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6" name="Google Shape;6716;p120"/>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7" name="Google Shape;6717;p120"/>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8" name="Google Shape;6718;p120"/>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9" name="Google Shape;6719;p120"/>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0" name="Google Shape;6720;p120"/>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1" name="Google Shape;6721;p120"/>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2" name="Google Shape;6722;p120"/>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6723" name="Google Shape;6723;p120"/>
          <p:cNvPicPr preferRelativeResize="0"/>
          <p:nvPr/>
        </p:nvPicPr>
        <p:blipFill>
          <a:blip r:embed="rId4">
            <a:alphaModFix/>
          </a:blip>
          <a:stretch>
            <a:fillRect/>
          </a:stretch>
        </p:blipFill>
        <p:spPr>
          <a:xfrm rot="-5400000">
            <a:off x="-1028282" y="2703238"/>
            <a:ext cx="2811056" cy="765657"/>
          </a:xfrm>
          <a:prstGeom prst="rect">
            <a:avLst/>
          </a:prstGeom>
          <a:noFill/>
          <a:ln>
            <a:noFill/>
          </a:ln>
        </p:spPr>
      </p:pic>
      <p:pic>
        <p:nvPicPr>
          <p:cNvPr id="6724" name="Google Shape;6724;p120"/>
          <p:cNvPicPr preferRelativeResize="0"/>
          <p:nvPr/>
        </p:nvPicPr>
        <p:blipFill>
          <a:blip r:embed="rId5">
            <a:alphaModFix/>
          </a:blip>
          <a:stretch>
            <a:fillRect/>
          </a:stretch>
        </p:blipFill>
        <p:spPr>
          <a:xfrm rot="843913">
            <a:off x="-1028282" y="3881187"/>
            <a:ext cx="2811058" cy="1454634"/>
          </a:xfrm>
          <a:prstGeom prst="rect">
            <a:avLst/>
          </a:prstGeom>
          <a:noFill/>
          <a:ln>
            <a:noFill/>
          </a:ln>
        </p:spPr>
      </p:pic>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BLANK_1_1_1_2">
    <p:spTree>
      <p:nvGrpSpPr>
        <p:cNvPr id="6725" name="Shape 6725"/>
        <p:cNvGrpSpPr/>
        <p:nvPr/>
      </p:nvGrpSpPr>
      <p:grpSpPr>
        <a:xfrm>
          <a:off x="0" y="0"/>
          <a:ext cx="0" cy="0"/>
          <a:chOff x="0" y="0"/>
          <a:chExt cx="0" cy="0"/>
        </a:xfrm>
      </p:grpSpPr>
      <p:sp>
        <p:nvSpPr>
          <p:cNvPr id="6726" name="Google Shape;6726;p121"/>
          <p:cNvSpPr txBox="1"/>
          <p:nvPr>
            <p:ph idx="1" type="subTitle"/>
          </p:nvPr>
        </p:nvSpPr>
        <p:spPr>
          <a:xfrm>
            <a:off x="720000" y="2541963"/>
            <a:ext cx="2336400" cy="4215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400">
                <a:solidFill>
                  <a:schemeClr val="accent4"/>
                </a:solidFill>
                <a:latin typeface="Playfair Display"/>
                <a:ea typeface="Playfair Display"/>
                <a:cs typeface="Playfair Display"/>
                <a:sym typeface="Playfair Display"/>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6727" name="Google Shape;6727;p121"/>
          <p:cNvSpPr txBox="1"/>
          <p:nvPr>
            <p:ph idx="2" type="subTitle"/>
          </p:nvPr>
        </p:nvSpPr>
        <p:spPr>
          <a:xfrm>
            <a:off x="720000" y="2922943"/>
            <a:ext cx="2336400" cy="713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6728" name="Google Shape;6728;p121"/>
          <p:cNvSpPr txBox="1"/>
          <p:nvPr>
            <p:ph idx="3" type="subTitle"/>
          </p:nvPr>
        </p:nvSpPr>
        <p:spPr>
          <a:xfrm>
            <a:off x="3403800" y="2922943"/>
            <a:ext cx="2336400" cy="713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6729" name="Google Shape;6729;p121"/>
          <p:cNvSpPr txBox="1"/>
          <p:nvPr>
            <p:ph idx="4" type="subTitle"/>
          </p:nvPr>
        </p:nvSpPr>
        <p:spPr>
          <a:xfrm>
            <a:off x="6087600" y="2922943"/>
            <a:ext cx="2336400" cy="713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6730" name="Google Shape;6730;p121"/>
          <p:cNvSpPr txBox="1"/>
          <p:nvPr>
            <p:ph type="title"/>
          </p:nvPr>
        </p:nvSpPr>
        <p:spPr>
          <a:xfrm>
            <a:off x="720000" y="535000"/>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6731" name="Google Shape;6731;p121"/>
          <p:cNvSpPr txBox="1"/>
          <p:nvPr>
            <p:ph idx="5" type="subTitle"/>
          </p:nvPr>
        </p:nvSpPr>
        <p:spPr>
          <a:xfrm>
            <a:off x="3403800" y="2541963"/>
            <a:ext cx="2336400" cy="4215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400">
                <a:solidFill>
                  <a:schemeClr val="accent1"/>
                </a:solidFill>
                <a:latin typeface="Playfair Display"/>
                <a:ea typeface="Playfair Display"/>
                <a:cs typeface="Playfair Display"/>
                <a:sym typeface="Playfair Display"/>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6732" name="Google Shape;6732;p121"/>
          <p:cNvSpPr txBox="1"/>
          <p:nvPr>
            <p:ph idx="6" type="subTitle"/>
          </p:nvPr>
        </p:nvSpPr>
        <p:spPr>
          <a:xfrm>
            <a:off x="6087600" y="2541963"/>
            <a:ext cx="2336400" cy="4215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400">
                <a:solidFill>
                  <a:schemeClr val="lt2"/>
                </a:solidFill>
                <a:latin typeface="Playfair Display"/>
                <a:ea typeface="Playfair Display"/>
                <a:cs typeface="Playfair Display"/>
                <a:sym typeface="Playfair Display"/>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pic>
        <p:nvPicPr>
          <p:cNvPr id="6733" name="Google Shape;6733;p121"/>
          <p:cNvPicPr preferRelativeResize="0"/>
          <p:nvPr/>
        </p:nvPicPr>
        <p:blipFill>
          <a:blip r:embed="rId2">
            <a:alphaModFix/>
          </a:blip>
          <a:stretch>
            <a:fillRect/>
          </a:stretch>
        </p:blipFill>
        <p:spPr>
          <a:xfrm flipH="1" rot="10800000">
            <a:off x="-7" y="4377838"/>
            <a:ext cx="2811056" cy="765657"/>
          </a:xfrm>
          <a:prstGeom prst="rect">
            <a:avLst/>
          </a:prstGeom>
          <a:noFill/>
          <a:ln>
            <a:noFill/>
          </a:ln>
        </p:spPr>
      </p:pic>
      <p:pic>
        <p:nvPicPr>
          <p:cNvPr id="6734" name="Google Shape;6734;p121"/>
          <p:cNvPicPr preferRelativeResize="0"/>
          <p:nvPr/>
        </p:nvPicPr>
        <p:blipFill>
          <a:blip r:embed="rId3">
            <a:alphaModFix/>
          </a:blip>
          <a:stretch>
            <a:fillRect/>
          </a:stretch>
        </p:blipFill>
        <p:spPr>
          <a:xfrm>
            <a:off x="6575701" y="-390526"/>
            <a:ext cx="2974550" cy="1967399"/>
          </a:xfrm>
          <a:prstGeom prst="rect">
            <a:avLst/>
          </a:prstGeom>
          <a:noFill/>
          <a:ln>
            <a:noFill/>
          </a:ln>
        </p:spPr>
      </p:pic>
      <p:pic>
        <p:nvPicPr>
          <p:cNvPr id="6735" name="Google Shape;6735;p121"/>
          <p:cNvPicPr preferRelativeResize="0"/>
          <p:nvPr/>
        </p:nvPicPr>
        <p:blipFill>
          <a:blip r:embed="rId4">
            <a:alphaModFix/>
          </a:blip>
          <a:stretch>
            <a:fillRect/>
          </a:stretch>
        </p:blipFill>
        <p:spPr>
          <a:xfrm flipH="1">
            <a:off x="8050843" y="481545"/>
            <a:ext cx="1093158" cy="1581217"/>
          </a:xfrm>
          <a:prstGeom prst="rect">
            <a:avLst/>
          </a:prstGeom>
          <a:noFill/>
          <a:ln>
            <a:noFill/>
          </a:ln>
        </p:spPr>
      </p:pic>
      <p:pic>
        <p:nvPicPr>
          <p:cNvPr id="6736" name="Google Shape;6736;p121"/>
          <p:cNvPicPr preferRelativeResize="0"/>
          <p:nvPr/>
        </p:nvPicPr>
        <p:blipFill>
          <a:blip r:embed="rId5">
            <a:alphaModFix/>
          </a:blip>
          <a:stretch>
            <a:fillRect/>
          </a:stretch>
        </p:blipFill>
        <p:spPr>
          <a:xfrm>
            <a:off x="1114052" y="3848048"/>
            <a:ext cx="1942351" cy="2274124"/>
          </a:xfrm>
          <a:prstGeom prst="rect">
            <a:avLst/>
          </a:prstGeom>
          <a:noFill/>
          <a:ln>
            <a:noFill/>
          </a:ln>
        </p:spPr>
      </p:pic>
      <p:pic>
        <p:nvPicPr>
          <p:cNvPr id="6737" name="Google Shape;6737;p121"/>
          <p:cNvPicPr preferRelativeResize="0"/>
          <p:nvPr/>
        </p:nvPicPr>
        <p:blipFill>
          <a:blip r:embed="rId6">
            <a:alphaModFix amt="80000"/>
          </a:blip>
          <a:stretch>
            <a:fillRect/>
          </a:stretch>
        </p:blipFill>
        <p:spPr>
          <a:xfrm>
            <a:off x="2161098" y="4437926"/>
            <a:ext cx="2255551" cy="501425"/>
          </a:xfrm>
          <a:prstGeom prst="rect">
            <a:avLst/>
          </a:prstGeom>
          <a:noFill/>
          <a:ln>
            <a:noFill/>
          </a:ln>
        </p:spPr>
      </p:pic>
      <p:grpSp>
        <p:nvGrpSpPr>
          <p:cNvPr id="6738" name="Google Shape;6738;p121"/>
          <p:cNvGrpSpPr/>
          <p:nvPr/>
        </p:nvGrpSpPr>
        <p:grpSpPr>
          <a:xfrm flipH="1">
            <a:off x="6162988" y="0"/>
            <a:ext cx="3206325" cy="1655975"/>
            <a:chOff x="-247600" y="-250950"/>
            <a:chExt cx="3206325" cy="1655975"/>
          </a:xfrm>
        </p:grpSpPr>
        <p:grpSp>
          <p:nvGrpSpPr>
            <p:cNvPr id="6739" name="Google Shape;6739;p121"/>
            <p:cNvGrpSpPr/>
            <p:nvPr/>
          </p:nvGrpSpPr>
          <p:grpSpPr>
            <a:xfrm>
              <a:off x="-247600" y="182425"/>
              <a:ext cx="2968200" cy="322500"/>
              <a:chOff x="-247600" y="182425"/>
              <a:chExt cx="2968200" cy="322500"/>
            </a:xfrm>
          </p:grpSpPr>
          <p:sp>
            <p:nvSpPr>
              <p:cNvPr id="6740" name="Google Shape;6740;p121"/>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1" name="Google Shape;6741;p121"/>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2" name="Google Shape;6742;p121"/>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3" name="Google Shape;6743;p121"/>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4" name="Google Shape;6744;p121"/>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5" name="Google Shape;6745;p121"/>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6" name="Google Shape;6746;p121"/>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747" name="Google Shape;6747;p121"/>
            <p:cNvGrpSpPr/>
            <p:nvPr/>
          </p:nvGrpSpPr>
          <p:grpSpPr>
            <a:xfrm>
              <a:off x="-9475" y="-250950"/>
              <a:ext cx="2968200" cy="322500"/>
              <a:chOff x="190550" y="182425"/>
              <a:chExt cx="2968200" cy="322500"/>
            </a:xfrm>
          </p:grpSpPr>
          <p:sp>
            <p:nvSpPr>
              <p:cNvPr id="6748" name="Google Shape;6748;p121"/>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9" name="Google Shape;6749;p121"/>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0" name="Google Shape;6750;p121"/>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1" name="Google Shape;6751;p121"/>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2" name="Google Shape;6752;p121"/>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3" name="Google Shape;6753;p121"/>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4" name="Google Shape;6754;p121"/>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755" name="Google Shape;6755;p121"/>
            <p:cNvGrpSpPr/>
            <p:nvPr/>
          </p:nvGrpSpPr>
          <p:grpSpPr>
            <a:xfrm>
              <a:off x="-247600" y="1082525"/>
              <a:ext cx="2530050" cy="322500"/>
              <a:chOff x="-247600" y="182425"/>
              <a:chExt cx="2530050" cy="322500"/>
            </a:xfrm>
          </p:grpSpPr>
          <p:sp>
            <p:nvSpPr>
              <p:cNvPr id="6756" name="Google Shape;6756;p121"/>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7" name="Google Shape;6757;p121"/>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8" name="Google Shape;6758;p121"/>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9" name="Google Shape;6759;p121"/>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0" name="Google Shape;6760;p121"/>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1" name="Google Shape;6761;p121"/>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762" name="Google Shape;6762;p121"/>
            <p:cNvGrpSpPr/>
            <p:nvPr/>
          </p:nvGrpSpPr>
          <p:grpSpPr>
            <a:xfrm>
              <a:off x="-9475" y="649150"/>
              <a:ext cx="2530050" cy="322500"/>
              <a:chOff x="190550" y="182425"/>
              <a:chExt cx="2530050" cy="322500"/>
            </a:xfrm>
          </p:grpSpPr>
          <p:sp>
            <p:nvSpPr>
              <p:cNvPr id="6763" name="Google Shape;6763;p121"/>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4" name="Google Shape;6764;p121"/>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5" name="Google Shape;6765;p121"/>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6" name="Google Shape;6766;p121"/>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7" name="Google Shape;6767;p121"/>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8" name="Google Shape;6768;p121"/>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6769" name="Google Shape;6769;p121"/>
          <p:cNvGrpSpPr/>
          <p:nvPr/>
        </p:nvGrpSpPr>
        <p:grpSpPr>
          <a:xfrm>
            <a:off x="-148900" y="4821000"/>
            <a:ext cx="2968200" cy="322500"/>
            <a:chOff x="190550" y="182425"/>
            <a:chExt cx="2968200" cy="322500"/>
          </a:xfrm>
        </p:grpSpPr>
        <p:sp>
          <p:nvSpPr>
            <p:cNvPr id="6770" name="Google Shape;6770;p121"/>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1" name="Google Shape;6771;p121"/>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2" name="Google Shape;6772;p121"/>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3" name="Google Shape;6773;p121"/>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4" name="Google Shape;6774;p121"/>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5" name="Google Shape;6775;p121"/>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6" name="Google Shape;6776;p121"/>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777" name="Google Shape;6777;p121"/>
          <p:cNvGrpSpPr/>
          <p:nvPr/>
        </p:nvGrpSpPr>
        <p:grpSpPr>
          <a:xfrm>
            <a:off x="13025" y="4354275"/>
            <a:ext cx="1653750" cy="322500"/>
            <a:chOff x="190550" y="182425"/>
            <a:chExt cx="1653750" cy="322500"/>
          </a:xfrm>
        </p:grpSpPr>
        <p:sp>
          <p:nvSpPr>
            <p:cNvPr id="6778" name="Google Shape;6778;p121"/>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9" name="Google Shape;6779;p121"/>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0" name="Google Shape;6780;p121"/>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1" name="Google Shape;6781;p121"/>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BLANK_1_1_1_1">
    <p:spTree>
      <p:nvGrpSpPr>
        <p:cNvPr id="6782" name="Shape 6782"/>
        <p:cNvGrpSpPr/>
        <p:nvPr/>
      </p:nvGrpSpPr>
      <p:grpSpPr>
        <a:xfrm>
          <a:off x="0" y="0"/>
          <a:ext cx="0" cy="0"/>
          <a:chOff x="0" y="0"/>
          <a:chExt cx="0" cy="0"/>
        </a:xfrm>
      </p:grpSpPr>
      <p:sp>
        <p:nvSpPr>
          <p:cNvPr id="6783" name="Google Shape;6783;p122"/>
          <p:cNvSpPr txBox="1"/>
          <p:nvPr>
            <p:ph idx="1" type="subTitle"/>
          </p:nvPr>
        </p:nvSpPr>
        <p:spPr>
          <a:xfrm>
            <a:off x="1759985" y="1964563"/>
            <a:ext cx="2267700" cy="4533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400">
                <a:solidFill>
                  <a:schemeClr val="accent4"/>
                </a:solidFill>
                <a:latin typeface="Playfair Display"/>
                <a:ea typeface="Playfair Display"/>
                <a:cs typeface="Playfair Display"/>
                <a:sym typeface="Playfair Display"/>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6784" name="Google Shape;6784;p122"/>
          <p:cNvSpPr txBox="1"/>
          <p:nvPr>
            <p:ph idx="2" type="subTitle"/>
          </p:nvPr>
        </p:nvSpPr>
        <p:spPr>
          <a:xfrm>
            <a:off x="1759975" y="2377425"/>
            <a:ext cx="22677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6785" name="Google Shape;6785;p122"/>
          <p:cNvSpPr txBox="1"/>
          <p:nvPr>
            <p:ph idx="3" type="subTitle"/>
          </p:nvPr>
        </p:nvSpPr>
        <p:spPr>
          <a:xfrm>
            <a:off x="5116113" y="2377435"/>
            <a:ext cx="22680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6786" name="Google Shape;6786;p122"/>
          <p:cNvSpPr txBox="1"/>
          <p:nvPr>
            <p:ph idx="4" type="subTitle"/>
          </p:nvPr>
        </p:nvSpPr>
        <p:spPr>
          <a:xfrm>
            <a:off x="1759975" y="4161800"/>
            <a:ext cx="22677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6787" name="Google Shape;6787;p122"/>
          <p:cNvSpPr txBox="1"/>
          <p:nvPr>
            <p:ph idx="5" type="subTitle"/>
          </p:nvPr>
        </p:nvSpPr>
        <p:spPr>
          <a:xfrm>
            <a:off x="5116113" y="4161801"/>
            <a:ext cx="22680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6788" name="Google Shape;6788;p122"/>
          <p:cNvSpPr txBox="1"/>
          <p:nvPr>
            <p:ph type="title"/>
          </p:nvPr>
        </p:nvSpPr>
        <p:spPr>
          <a:xfrm>
            <a:off x="720000" y="535000"/>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6789" name="Google Shape;6789;p122"/>
          <p:cNvSpPr txBox="1"/>
          <p:nvPr>
            <p:ph idx="6" type="subTitle"/>
          </p:nvPr>
        </p:nvSpPr>
        <p:spPr>
          <a:xfrm>
            <a:off x="1759985" y="3750800"/>
            <a:ext cx="2267700" cy="4572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400">
                <a:solidFill>
                  <a:schemeClr val="accent4"/>
                </a:solidFill>
                <a:latin typeface="Playfair Display"/>
                <a:ea typeface="Playfair Display"/>
                <a:cs typeface="Playfair Display"/>
                <a:sym typeface="Playfair Display"/>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6790" name="Google Shape;6790;p122"/>
          <p:cNvSpPr txBox="1"/>
          <p:nvPr>
            <p:ph idx="7" type="subTitle"/>
          </p:nvPr>
        </p:nvSpPr>
        <p:spPr>
          <a:xfrm>
            <a:off x="5116118" y="1964563"/>
            <a:ext cx="2268000" cy="4533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400">
                <a:solidFill>
                  <a:schemeClr val="accent1"/>
                </a:solidFill>
                <a:latin typeface="Playfair Display"/>
                <a:ea typeface="Playfair Display"/>
                <a:cs typeface="Playfair Display"/>
                <a:sym typeface="Playfair Display"/>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6791" name="Google Shape;6791;p122"/>
          <p:cNvSpPr txBox="1"/>
          <p:nvPr>
            <p:ph idx="8" type="subTitle"/>
          </p:nvPr>
        </p:nvSpPr>
        <p:spPr>
          <a:xfrm>
            <a:off x="5116118" y="3750800"/>
            <a:ext cx="2268000" cy="4572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400">
                <a:solidFill>
                  <a:schemeClr val="accent1"/>
                </a:solidFill>
                <a:latin typeface="Playfair Display"/>
                <a:ea typeface="Playfair Display"/>
                <a:cs typeface="Playfair Display"/>
                <a:sym typeface="Playfair Display"/>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pic>
        <p:nvPicPr>
          <p:cNvPr id="6792" name="Google Shape;6792;p122"/>
          <p:cNvPicPr preferRelativeResize="0"/>
          <p:nvPr/>
        </p:nvPicPr>
        <p:blipFill>
          <a:blip r:embed="rId2">
            <a:alphaModFix/>
          </a:blip>
          <a:stretch>
            <a:fillRect/>
          </a:stretch>
        </p:blipFill>
        <p:spPr>
          <a:xfrm rot="-5400000">
            <a:off x="-1028282" y="2703238"/>
            <a:ext cx="2811056" cy="765657"/>
          </a:xfrm>
          <a:prstGeom prst="rect">
            <a:avLst/>
          </a:prstGeom>
          <a:noFill/>
          <a:ln>
            <a:noFill/>
          </a:ln>
        </p:spPr>
      </p:pic>
      <p:pic>
        <p:nvPicPr>
          <p:cNvPr id="6793" name="Google Shape;6793;p122"/>
          <p:cNvPicPr preferRelativeResize="0"/>
          <p:nvPr/>
        </p:nvPicPr>
        <p:blipFill>
          <a:blip r:embed="rId3">
            <a:alphaModFix/>
          </a:blip>
          <a:stretch>
            <a:fillRect/>
          </a:stretch>
        </p:blipFill>
        <p:spPr>
          <a:xfrm rot="843913">
            <a:off x="-1028282" y="3881187"/>
            <a:ext cx="2811058" cy="1454634"/>
          </a:xfrm>
          <a:prstGeom prst="rect">
            <a:avLst/>
          </a:prstGeom>
          <a:noFill/>
          <a:ln>
            <a:noFill/>
          </a:ln>
        </p:spPr>
      </p:pic>
      <p:pic>
        <p:nvPicPr>
          <p:cNvPr id="6794" name="Google Shape;6794;p122"/>
          <p:cNvPicPr preferRelativeResize="0"/>
          <p:nvPr/>
        </p:nvPicPr>
        <p:blipFill>
          <a:blip r:embed="rId4">
            <a:alphaModFix/>
          </a:blip>
          <a:stretch>
            <a:fillRect/>
          </a:stretch>
        </p:blipFill>
        <p:spPr>
          <a:xfrm>
            <a:off x="7272402" y="-523877"/>
            <a:ext cx="2467600" cy="2436725"/>
          </a:xfrm>
          <a:prstGeom prst="rect">
            <a:avLst/>
          </a:prstGeom>
          <a:noFill/>
          <a:ln>
            <a:noFill/>
          </a:ln>
        </p:spPr>
      </p:pic>
      <p:grpSp>
        <p:nvGrpSpPr>
          <p:cNvPr id="6795" name="Google Shape;6795;p122"/>
          <p:cNvGrpSpPr/>
          <p:nvPr/>
        </p:nvGrpSpPr>
        <p:grpSpPr>
          <a:xfrm flipH="1">
            <a:off x="6162988" y="0"/>
            <a:ext cx="3206325" cy="1655975"/>
            <a:chOff x="-247600" y="-250950"/>
            <a:chExt cx="3206325" cy="1655975"/>
          </a:xfrm>
        </p:grpSpPr>
        <p:grpSp>
          <p:nvGrpSpPr>
            <p:cNvPr id="6796" name="Google Shape;6796;p122"/>
            <p:cNvGrpSpPr/>
            <p:nvPr/>
          </p:nvGrpSpPr>
          <p:grpSpPr>
            <a:xfrm>
              <a:off x="-247600" y="182425"/>
              <a:ext cx="2968200" cy="322500"/>
              <a:chOff x="-247600" y="182425"/>
              <a:chExt cx="2968200" cy="322500"/>
            </a:xfrm>
          </p:grpSpPr>
          <p:sp>
            <p:nvSpPr>
              <p:cNvPr id="6797" name="Google Shape;6797;p122"/>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8" name="Google Shape;6798;p122"/>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9" name="Google Shape;6799;p122"/>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0" name="Google Shape;6800;p122"/>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1" name="Google Shape;6801;p122"/>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2" name="Google Shape;6802;p122"/>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3" name="Google Shape;6803;p122"/>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804" name="Google Shape;6804;p122"/>
            <p:cNvGrpSpPr/>
            <p:nvPr/>
          </p:nvGrpSpPr>
          <p:grpSpPr>
            <a:xfrm>
              <a:off x="-9475" y="-250950"/>
              <a:ext cx="2968200" cy="322500"/>
              <a:chOff x="190550" y="182425"/>
              <a:chExt cx="2968200" cy="322500"/>
            </a:xfrm>
          </p:grpSpPr>
          <p:sp>
            <p:nvSpPr>
              <p:cNvPr id="6805" name="Google Shape;6805;p122"/>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6" name="Google Shape;6806;p122"/>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7" name="Google Shape;6807;p122"/>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8" name="Google Shape;6808;p122"/>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9" name="Google Shape;6809;p122"/>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0" name="Google Shape;6810;p122"/>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1" name="Google Shape;6811;p122"/>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812" name="Google Shape;6812;p122"/>
            <p:cNvGrpSpPr/>
            <p:nvPr/>
          </p:nvGrpSpPr>
          <p:grpSpPr>
            <a:xfrm>
              <a:off x="-247600" y="1082525"/>
              <a:ext cx="2530050" cy="322500"/>
              <a:chOff x="-247600" y="182425"/>
              <a:chExt cx="2530050" cy="322500"/>
            </a:xfrm>
          </p:grpSpPr>
          <p:sp>
            <p:nvSpPr>
              <p:cNvPr id="6813" name="Google Shape;6813;p122"/>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4" name="Google Shape;6814;p122"/>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5" name="Google Shape;6815;p122"/>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6" name="Google Shape;6816;p122"/>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7" name="Google Shape;6817;p122"/>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8" name="Google Shape;6818;p122"/>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819" name="Google Shape;6819;p122"/>
            <p:cNvGrpSpPr/>
            <p:nvPr/>
          </p:nvGrpSpPr>
          <p:grpSpPr>
            <a:xfrm>
              <a:off x="-9475" y="649150"/>
              <a:ext cx="2530050" cy="322500"/>
              <a:chOff x="190550" y="182425"/>
              <a:chExt cx="2530050" cy="322500"/>
            </a:xfrm>
          </p:grpSpPr>
          <p:sp>
            <p:nvSpPr>
              <p:cNvPr id="6820" name="Google Shape;6820;p122"/>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1" name="Google Shape;6821;p122"/>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2" name="Google Shape;6822;p122"/>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3" name="Google Shape;6823;p122"/>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4" name="Google Shape;6824;p122"/>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5" name="Google Shape;6825;p122"/>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6826" name="Google Shape;6826;p122"/>
          <p:cNvPicPr preferRelativeResize="0"/>
          <p:nvPr/>
        </p:nvPicPr>
        <p:blipFill>
          <a:blip r:embed="rId5">
            <a:alphaModFix/>
          </a:blip>
          <a:stretch>
            <a:fillRect/>
          </a:stretch>
        </p:blipFill>
        <p:spPr>
          <a:xfrm>
            <a:off x="8128625" y="1361296"/>
            <a:ext cx="1954282" cy="759875"/>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BLANK_1">
    <p:spTree>
      <p:nvGrpSpPr>
        <p:cNvPr id="661" name="Shape 661"/>
        <p:cNvGrpSpPr/>
        <p:nvPr/>
      </p:nvGrpSpPr>
      <p:grpSpPr>
        <a:xfrm>
          <a:off x="0" y="0"/>
          <a:ext cx="0" cy="0"/>
          <a:chOff x="0" y="0"/>
          <a:chExt cx="0" cy="0"/>
        </a:xfrm>
      </p:grpSpPr>
      <p:sp>
        <p:nvSpPr>
          <p:cNvPr id="662" name="Google Shape;662;p13"/>
          <p:cNvSpPr txBox="1"/>
          <p:nvPr>
            <p:ph hasCustomPrompt="1" type="title"/>
          </p:nvPr>
        </p:nvSpPr>
        <p:spPr>
          <a:xfrm>
            <a:off x="1552000" y="1355150"/>
            <a:ext cx="667500" cy="593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63" name="Google Shape;663;p13"/>
          <p:cNvSpPr txBox="1"/>
          <p:nvPr>
            <p:ph idx="1" type="subTitle"/>
          </p:nvPr>
        </p:nvSpPr>
        <p:spPr>
          <a:xfrm>
            <a:off x="717550" y="2382311"/>
            <a:ext cx="23364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664" name="Google Shape;664;p13"/>
          <p:cNvSpPr txBox="1"/>
          <p:nvPr>
            <p:ph hasCustomPrompt="1" idx="2" type="title"/>
          </p:nvPr>
        </p:nvSpPr>
        <p:spPr>
          <a:xfrm>
            <a:off x="4238250" y="1355150"/>
            <a:ext cx="667500" cy="593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65" name="Google Shape;665;p13"/>
          <p:cNvSpPr txBox="1"/>
          <p:nvPr>
            <p:ph idx="3" type="subTitle"/>
          </p:nvPr>
        </p:nvSpPr>
        <p:spPr>
          <a:xfrm>
            <a:off x="3403800" y="2382311"/>
            <a:ext cx="23364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666" name="Google Shape;666;p13"/>
          <p:cNvSpPr txBox="1"/>
          <p:nvPr>
            <p:ph hasCustomPrompt="1" idx="4" type="title"/>
          </p:nvPr>
        </p:nvSpPr>
        <p:spPr>
          <a:xfrm>
            <a:off x="6924500" y="1355150"/>
            <a:ext cx="667500" cy="593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67" name="Google Shape;667;p13"/>
          <p:cNvSpPr txBox="1"/>
          <p:nvPr>
            <p:ph idx="5" type="subTitle"/>
          </p:nvPr>
        </p:nvSpPr>
        <p:spPr>
          <a:xfrm>
            <a:off x="6090050" y="2382311"/>
            <a:ext cx="23364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668" name="Google Shape;668;p13"/>
          <p:cNvSpPr txBox="1"/>
          <p:nvPr>
            <p:ph hasCustomPrompt="1" idx="6" type="title"/>
          </p:nvPr>
        </p:nvSpPr>
        <p:spPr>
          <a:xfrm>
            <a:off x="1552000" y="3103000"/>
            <a:ext cx="667500" cy="593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69" name="Google Shape;669;p13"/>
          <p:cNvSpPr txBox="1"/>
          <p:nvPr>
            <p:ph idx="7" type="subTitle"/>
          </p:nvPr>
        </p:nvSpPr>
        <p:spPr>
          <a:xfrm>
            <a:off x="717550" y="4123703"/>
            <a:ext cx="23364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670" name="Google Shape;670;p13"/>
          <p:cNvSpPr txBox="1"/>
          <p:nvPr>
            <p:ph hasCustomPrompt="1" idx="8" type="title"/>
          </p:nvPr>
        </p:nvSpPr>
        <p:spPr>
          <a:xfrm>
            <a:off x="4238250" y="3103000"/>
            <a:ext cx="667500" cy="593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71" name="Google Shape;671;p13"/>
          <p:cNvSpPr txBox="1"/>
          <p:nvPr>
            <p:ph idx="9" type="subTitle"/>
          </p:nvPr>
        </p:nvSpPr>
        <p:spPr>
          <a:xfrm>
            <a:off x="3403800" y="4123703"/>
            <a:ext cx="23364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672" name="Google Shape;672;p13"/>
          <p:cNvSpPr txBox="1"/>
          <p:nvPr>
            <p:ph hasCustomPrompt="1" idx="13" type="title"/>
          </p:nvPr>
        </p:nvSpPr>
        <p:spPr>
          <a:xfrm>
            <a:off x="6925400" y="3103000"/>
            <a:ext cx="665700" cy="593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73" name="Google Shape;673;p13"/>
          <p:cNvSpPr txBox="1"/>
          <p:nvPr>
            <p:ph idx="14" type="subTitle"/>
          </p:nvPr>
        </p:nvSpPr>
        <p:spPr>
          <a:xfrm>
            <a:off x="6090050" y="4123703"/>
            <a:ext cx="23364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674" name="Google Shape;674;p13"/>
          <p:cNvSpPr txBox="1"/>
          <p:nvPr>
            <p:ph idx="15" type="title"/>
          </p:nvPr>
        </p:nvSpPr>
        <p:spPr>
          <a:xfrm>
            <a:off x="720000" y="544400"/>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675" name="Google Shape;675;p13"/>
          <p:cNvSpPr txBox="1"/>
          <p:nvPr>
            <p:ph idx="16" type="subTitle"/>
          </p:nvPr>
        </p:nvSpPr>
        <p:spPr>
          <a:xfrm>
            <a:off x="717550" y="1970638"/>
            <a:ext cx="23364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400">
                <a:solidFill>
                  <a:schemeClr val="accent4"/>
                </a:solidFill>
                <a:latin typeface="Playfair Display"/>
                <a:ea typeface="Playfair Display"/>
                <a:cs typeface="Playfair Display"/>
                <a:sym typeface="Playfair Display"/>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676" name="Google Shape;676;p13"/>
          <p:cNvSpPr txBox="1"/>
          <p:nvPr>
            <p:ph idx="17" type="subTitle"/>
          </p:nvPr>
        </p:nvSpPr>
        <p:spPr>
          <a:xfrm>
            <a:off x="3403800" y="1970638"/>
            <a:ext cx="23364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400">
                <a:solidFill>
                  <a:schemeClr val="accent1"/>
                </a:solidFill>
                <a:latin typeface="Playfair Display"/>
                <a:ea typeface="Playfair Display"/>
                <a:cs typeface="Playfair Display"/>
                <a:sym typeface="Playfair Display"/>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677" name="Google Shape;677;p13"/>
          <p:cNvSpPr txBox="1"/>
          <p:nvPr>
            <p:ph idx="18" type="subTitle"/>
          </p:nvPr>
        </p:nvSpPr>
        <p:spPr>
          <a:xfrm>
            <a:off x="6090050" y="1970638"/>
            <a:ext cx="23364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400">
                <a:solidFill>
                  <a:schemeClr val="lt2"/>
                </a:solidFill>
                <a:latin typeface="Playfair Display"/>
                <a:ea typeface="Playfair Display"/>
                <a:cs typeface="Playfair Display"/>
                <a:sym typeface="Playfair Display"/>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678" name="Google Shape;678;p13"/>
          <p:cNvSpPr txBox="1"/>
          <p:nvPr>
            <p:ph idx="19" type="subTitle"/>
          </p:nvPr>
        </p:nvSpPr>
        <p:spPr>
          <a:xfrm>
            <a:off x="717550" y="3696388"/>
            <a:ext cx="2336400" cy="4845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400">
                <a:solidFill>
                  <a:schemeClr val="accent4"/>
                </a:solidFill>
                <a:latin typeface="Playfair Display"/>
                <a:ea typeface="Playfair Display"/>
                <a:cs typeface="Playfair Display"/>
                <a:sym typeface="Playfair Display"/>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679" name="Google Shape;679;p13"/>
          <p:cNvSpPr txBox="1"/>
          <p:nvPr>
            <p:ph idx="20" type="subTitle"/>
          </p:nvPr>
        </p:nvSpPr>
        <p:spPr>
          <a:xfrm>
            <a:off x="3403800" y="3696388"/>
            <a:ext cx="2336400" cy="4845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400">
                <a:solidFill>
                  <a:schemeClr val="accent1"/>
                </a:solidFill>
                <a:latin typeface="Playfair Display"/>
                <a:ea typeface="Playfair Display"/>
                <a:cs typeface="Playfair Display"/>
                <a:sym typeface="Playfair Display"/>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680" name="Google Shape;680;p13"/>
          <p:cNvSpPr txBox="1"/>
          <p:nvPr>
            <p:ph idx="21" type="subTitle"/>
          </p:nvPr>
        </p:nvSpPr>
        <p:spPr>
          <a:xfrm>
            <a:off x="6090050" y="3696388"/>
            <a:ext cx="2336400" cy="4845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400">
                <a:solidFill>
                  <a:schemeClr val="lt2"/>
                </a:solidFill>
                <a:latin typeface="Playfair Display"/>
                <a:ea typeface="Playfair Display"/>
                <a:cs typeface="Playfair Display"/>
                <a:sym typeface="Playfair Display"/>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pic>
        <p:nvPicPr>
          <p:cNvPr id="681" name="Google Shape;681;p13"/>
          <p:cNvPicPr preferRelativeResize="0"/>
          <p:nvPr/>
        </p:nvPicPr>
        <p:blipFill>
          <a:blip r:embed="rId2">
            <a:alphaModFix/>
          </a:blip>
          <a:stretch>
            <a:fillRect/>
          </a:stretch>
        </p:blipFill>
        <p:spPr>
          <a:xfrm flipH="1">
            <a:off x="6090050" y="1"/>
            <a:ext cx="3053950" cy="831809"/>
          </a:xfrm>
          <a:prstGeom prst="rect">
            <a:avLst/>
          </a:prstGeom>
          <a:noFill/>
          <a:ln>
            <a:noFill/>
          </a:ln>
        </p:spPr>
      </p:pic>
      <p:pic>
        <p:nvPicPr>
          <p:cNvPr id="682" name="Google Shape;682;p13"/>
          <p:cNvPicPr preferRelativeResize="0"/>
          <p:nvPr/>
        </p:nvPicPr>
        <p:blipFill>
          <a:blip r:embed="rId3">
            <a:alphaModFix/>
          </a:blip>
          <a:stretch>
            <a:fillRect/>
          </a:stretch>
        </p:blipFill>
        <p:spPr>
          <a:xfrm flipH="1" rot="10800000">
            <a:off x="5262841" y="2732"/>
            <a:ext cx="2515311" cy="1030719"/>
          </a:xfrm>
          <a:prstGeom prst="rect">
            <a:avLst/>
          </a:prstGeom>
          <a:noFill/>
          <a:ln>
            <a:noFill/>
          </a:ln>
        </p:spPr>
      </p:pic>
      <p:pic>
        <p:nvPicPr>
          <p:cNvPr id="683" name="Google Shape;683;p13"/>
          <p:cNvPicPr preferRelativeResize="0"/>
          <p:nvPr/>
        </p:nvPicPr>
        <p:blipFill>
          <a:blip r:embed="rId4">
            <a:alphaModFix/>
          </a:blip>
          <a:stretch>
            <a:fillRect/>
          </a:stretch>
        </p:blipFill>
        <p:spPr>
          <a:xfrm flipH="1">
            <a:off x="8050843" y="389433"/>
            <a:ext cx="1093158" cy="1581217"/>
          </a:xfrm>
          <a:prstGeom prst="rect">
            <a:avLst/>
          </a:prstGeom>
          <a:noFill/>
          <a:ln>
            <a:noFill/>
          </a:ln>
        </p:spPr>
      </p:pic>
      <p:grpSp>
        <p:nvGrpSpPr>
          <p:cNvPr id="684" name="Google Shape;684;p13"/>
          <p:cNvGrpSpPr/>
          <p:nvPr/>
        </p:nvGrpSpPr>
        <p:grpSpPr>
          <a:xfrm>
            <a:off x="5223300" y="-117650"/>
            <a:ext cx="4082625" cy="1651225"/>
            <a:chOff x="5223300" y="-117650"/>
            <a:chExt cx="4082625" cy="1651225"/>
          </a:xfrm>
        </p:grpSpPr>
        <p:grpSp>
          <p:nvGrpSpPr>
            <p:cNvPr id="685" name="Google Shape;685;p13"/>
            <p:cNvGrpSpPr/>
            <p:nvPr/>
          </p:nvGrpSpPr>
          <p:grpSpPr>
            <a:xfrm>
              <a:off x="5223300" y="-117650"/>
              <a:ext cx="4082625" cy="1222600"/>
              <a:chOff x="5223300" y="-117650"/>
              <a:chExt cx="4082625" cy="1222600"/>
            </a:xfrm>
          </p:grpSpPr>
          <p:grpSp>
            <p:nvGrpSpPr>
              <p:cNvPr id="686" name="Google Shape;686;p13"/>
              <p:cNvGrpSpPr/>
              <p:nvPr/>
            </p:nvGrpSpPr>
            <p:grpSpPr>
              <a:xfrm flipH="1">
                <a:off x="5461425" y="315725"/>
                <a:ext cx="3844500" cy="322500"/>
                <a:chOff x="-247600" y="182425"/>
                <a:chExt cx="3844500" cy="322500"/>
              </a:xfrm>
            </p:grpSpPr>
            <p:sp>
              <p:nvSpPr>
                <p:cNvPr id="687" name="Google Shape;687;p13"/>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13"/>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13"/>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13"/>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13"/>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13"/>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p13"/>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p13"/>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p13"/>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96" name="Google Shape;696;p13"/>
              <p:cNvGrpSpPr/>
              <p:nvPr/>
            </p:nvGrpSpPr>
            <p:grpSpPr>
              <a:xfrm flipH="1">
                <a:off x="5223300" y="-117650"/>
                <a:ext cx="3844500" cy="322500"/>
                <a:chOff x="190550" y="182425"/>
                <a:chExt cx="3844500" cy="322500"/>
              </a:xfrm>
            </p:grpSpPr>
            <p:sp>
              <p:nvSpPr>
                <p:cNvPr id="697" name="Google Shape;697;p13"/>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13"/>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13"/>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13"/>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p13"/>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13"/>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p13"/>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p13"/>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13"/>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06" name="Google Shape;706;p13"/>
              <p:cNvSpPr/>
              <p:nvPr/>
            </p:nvSpPr>
            <p:spPr>
              <a:xfrm flipH="1">
                <a:off x="8728500" y="78245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p13"/>
              <p:cNvSpPr/>
              <p:nvPr/>
            </p:nvSpPr>
            <p:spPr>
              <a:xfrm flipH="1">
                <a:off x="8290350" y="78245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p13"/>
              <p:cNvSpPr/>
              <p:nvPr/>
            </p:nvSpPr>
            <p:spPr>
              <a:xfrm flipH="1">
                <a:off x="7852200" y="78245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p13"/>
              <p:cNvSpPr/>
              <p:nvPr/>
            </p:nvSpPr>
            <p:spPr>
              <a:xfrm flipH="1">
                <a:off x="7414050" y="78245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13"/>
              <p:cNvSpPr/>
              <p:nvPr/>
            </p:nvSpPr>
            <p:spPr>
              <a:xfrm flipH="1">
                <a:off x="6975900" y="78245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13"/>
              <p:cNvSpPr/>
              <p:nvPr/>
            </p:nvSpPr>
            <p:spPr>
              <a:xfrm flipH="1">
                <a:off x="6537750" y="78245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13"/>
              <p:cNvSpPr/>
              <p:nvPr/>
            </p:nvSpPr>
            <p:spPr>
              <a:xfrm flipH="1">
                <a:off x="6099600" y="78245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 name="Google Shape;713;p13"/>
              <p:cNvSpPr/>
              <p:nvPr/>
            </p:nvSpPr>
            <p:spPr>
              <a:xfrm flipH="1">
                <a:off x="5661450" y="78245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14" name="Google Shape;714;p13"/>
            <p:cNvSpPr/>
            <p:nvPr/>
          </p:nvSpPr>
          <p:spPr>
            <a:xfrm flipH="1">
              <a:off x="8966625" y="121107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BLANK_1_1_1_1_1">
    <p:spTree>
      <p:nvGrpSpPr>
        <p:cNvPr id="6827" name="Shape 6827"/>
        <p:cNvGrpSpPr/>
        <p:nvPr/>
      </p:nvGrpSpPr>
      <p:grpSpPr>
        <a:xfrm>
          <a:off x="0" y="0"/>
          <a:ext cx="0" cy="0"/>
          <a:chOff x="0" y="0"/>
          <a:chExt cx="0" cy="0"/>
        </a:xfrm>
      </p:grpSpPr>
      <p:sp>
        <p:nvSpPr>
          <p:cNvPr id="6828" name="Google Shape;6828;p123"/>
          <p:cNvSpPr txBox="1"/>
          <p:nvPr>
            <p:ph type="title"/>
          </p:nvPr>
        </p:nvSpPr>
        <p:spPr>
          <a:xfrm>
            <a:off x="720000" y="535000"/>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6829" name="Google Shape;6829;p123"/>
          <p:cNvSpPr txBox="1"/>
          <p:nvPr>
            <p:ph idx="1" type="subTitle"/>
          </p:nvPr>
        </p:nvSpPr>
        <p:spPr>
          <a:xfrm>
            <a:off x="719157" y="2363786"/>
            <a:ext cx="19344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6830" name="Google Shape;6830;p123"/>
          <p:cNvSpPr txBox="1"/>
          <p:nvPr>
            <p:ph idx="2" type="subTitle"/>
          </p:nvPr>
        </p:nvSpPr>
        <p:spPr>
          <a:xfrm>
            <a:off x="3602700" y="2363786"/>
            <a:ext cx="19386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6831" name="Google Shape;6831;p123"/>
          <p:cNvSpPr txBox="1"/>
          <p:nvPr>
            <p:ph idx="3" type="subTitle"/>
          </p:nvPr>
        </p:nvSpPr>
        <p:spPr>
          <a:xfrm>
            <a:off x="6286900" y="2363785"/>
            <a:ext cx="19386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6832" name="Google Shape;6832;p123"/>
          <p:cNvSpPr txBox="1"/>
          <p:nvPr>
            <p:ph idx="4" type="subTitle"/>
          </p:nvPr>
        </p:nvSpPr>
        <p:spPr>
          <a:xfrm>
            <a:off x="719157" y="4168416"/>
            <a:ext cx="19344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6833" name="Google Shape;6833;p123"/>
          <p:cNvSpPr txBox="1"/>
          <p:nvPr>
            <p:ph idx="5" type="subTitle"/>
          </p:nvPr>
        </p:nvSpPr>
        <p:spPr>
          <a:xfrm>
            <a:off x="3602700" y="4168416"/>
            <a:ext cx="19386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6834" name="Google Shape;6834;p123"/>
          <p:cNvSpPr txBox="1"/>
          <p:nvPr>
            <p:ph idx="6" type="subTitle"/>
          </p:nvPr>
        </p:nvSpPr>
        <p:spPr>
          <a:xfrm>
            <a:off x="6286900" y="4168413"/>
            <a:ext cx="19386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6835" name="Google Shape;6835;p123"/>
          <p:cNvSpPr txBox="1"/>
          <p:nvPr>
            <p:ph idx="7" type="subTitle"/>
          </p:nvPr>
        </p:nvSpPr>
        <p:spPr>
          <a:xfrm>
            <a:off x="715100" y="1936925"/>
            <a:ext cx="1934400" cy="4845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400">
                <a:solidFill>
                  <a:schemeClr val="accent4"/>
                </a:solidFill>
                <a:latin typeface="Playfair Display"/>
                <a:ea typeface="Playfair Display"/>
                <a:cs typeface="Playfair Display"/>
                <a:sym typeface="Playfair Display"/>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6836" name="Google Shape;6836;p123"/>
          <p:cNvSpPr txBox="1"/>
          <p:nvPr>
            <p:ph idx="8" type="subTitle"/>
          </p:nvPr>
        </p:nvSpPr>
        <p:spPr>
          <a:xfrm>
            <a:off x="3602700" y="1936925"/>
            <a:ext cx="1938600" cy="4845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400">
                <a:solidFill>
                  <a:schemeClr val="accent1"/>
                </a:solidFill>
                <a:latin typeface="Playfair Display"/>
                <a:ea typeface="Playfair Display"/>
                <a:cs typeface="Playfair Display"/>
                <a:sym typeface="Playfair Display"/>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6837" name="Google Shape;6837;p123"/>
          <p:cNvSpPr txBox="1"/>
          <p:nvPr>
            <p:ph idx="9" type="subTitle"/>
          </p:nvPr>
        </p:nvSpPr>
        <p:spPr>
          <a:xfrm>
            <a:off x="6290966" y="1936925"/>
            <a:ext cx="1938600" cy="4845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400">
                <a:solidFill>
                  <a:schemeClr val="lt2"/>
                </a:solidFill>
                <a:latin typeface="Playfair Display"/>
                <a:ea typeface="Playfair Display"/>
                <a:cs typeface="Playfair Display"/>
                <a:sym typeface="Playfair Display"/>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6838" name="Google Shape;6838;p123"/>
          <p:cNvSpPr txBox="1"/>
          <p:nvPr>
            <p:ph idx="13" type="subTitle"/>
          </p:nvPr>
        </p:nvSpPr>
        <p:spPr>
          <a:xfrm>
            <a:off x="715100" y="3742588"/>
            <a:ext cx="19344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400">
                <a:solidFill>
                  <a:schemeClr val="accent4"/>
                </a:solidFill>
                <a:latin typeface="Playfair Display"/>
                <a:ea typeface="Playfair Display"/>
                <a:cs typeface="Playfair Display"/>
                <a:sym typeface="Playfair Display"/>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6839" name="Google Shape;6839;p123"/>
          <p:cNvSpPr txBox="1"/>
          <p:nvPr>
            <p:ph idx="14" type="subTitle"/>
          </p:nvPr>
        </p:nvSpPr>
        <p:spPr>
          <a:xfrm>
            <a:off x="3602700" y="3742588"/>
            <a:ext cx="19386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400">
                <a:solidFill>
                  <a:schemeClr val="accent1"/>
                </a:solidFill>
                <a:latin typeface="Playfair Display"/>
                <a:ea typeface="Playfair Display"/>
                <a:cs typeface="Playfair Display"/>
                <a:sym typeface="Playfair Display"/>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6840" name="Google Shape;6840;p123"/>
          <p:cNvSpPr txBox="1"/>
          <p:nvPr>
            <p:ph idx="15" type="subTitle"/>
          </p:nvPr>
        </p:nvSpPr>
        <p:spPr>
          <a:xfrm>
            <a:off x="6290966" y="3742588"/>
            <a:ext cx="19386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400">
                <a:solidFill>
                  <a:schemeClr val="lt2"/>
                </a:solidFill>
                <a:latin typeface="Playfair Display"/>
                <a:ea typeface="Playfair Display"/>
                <a:cs typeface="Playfair Display"/>
                <a:sym typeface="Playfair Display"/>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pic>
        <p:nvPicPr>
          <p:cNvPr id="6841" name="Google Shape;6841;p123"/>
          <p:cNvPicPr preferRelativeResize="0"/>
          <p:nvPr/>
        </p:nvPicPr>
        <p:blipFill>
          <a:blip r:embed="rId2">
            <a:alphaModFix/>
          </a:blip>
          <a:stretch>
            <a:fillRect/>
          </a:stretch>
        </p:blipFill>
        <p:spPr>
          <a:xfrm>
            <a:off x="8481138" y="74695"/>
            <a:ext cx="1184467" cy="1581217"/>
          </a:xfrm>
          <a:prstGeom prst="rect">
            <a:avLst/>
          </a:prstGeom>
          <a:noFill/>
          <a:ln>
            <a:noFill/>
          </a:ln>
        </p:spPr>
      </p:pic>
      <p:pic>
        <p:nvPicPr>
          <p:cNvPr id="6842" name="Google Shape;6842;p123"/>
          <p:cNvPicPr preferRelativeResize="0"/>
          <p:nvPr/>
        </p:nvPicPr>
        <p:blipFill rotWithShape="1">
          <a:blip r:embed="rId3">
            <a:alphaModFix/>
          </a:blip>
          <a:srcRect b="23867" l="0" r="0" t="0"/>
          <a:stretch/>
        </p:blipFill>
        <p:spPr>
          <a:xfrm flipH="1" rot="10800000">
            <a:off x="6628700" y="0"/>
            <a:ext cx="2515300" cy="784725"/>
          </a:xfrm>
          <a:prstGeom prst="rect">
            <a:avLst/>
          </a:prstGeom>
          <a:noFill/>
          <a:ln>
            <a:noFill/>
          </a:ln>
        </p:spPr>
      </p:pic>
      <p:pic>
        <p:nvPicPr>
          <p:cNvPr id="6843" name="Google Shape;6843;p123"/>
          <p:cNvPicPr preferRelativeResize="0"/>
          <p:nvPr/>
        </p:nvPicPr>
        <p:blipFill>
          <a:blip r:embed="rId4">
            <a:alphaModFix/>
          </a:blip>
          <a:stretch>
            <a:fillRect/>
          </a:stretch>
        </p:blipFill>
        <p:spPr>
          <a:xfrm>
            <a:off x="7097989" y="534989"/>
            <a:ext cx="1576719" cy="484800"/>
          </a:xfrm>
          <a:prstGeom prst="rect">
            <a:avLst/>
          </a:prstGeom>
          <a:noFill/>
          <a:ln>
            <a:noFill/>
          </a:ln>
        </p:spPr>
      </p:pic>
      <p:grpSp>
        <p:nvGrpSpPr>
          <p:cNvPr id="6844" name="Google Shape;6844;p123"/>
          <p:cNvGrpSpPr/>
          <p:nvPr/>
        </p:nvGrpSpPr>
        <p:grpSpPr>
          <a:xfrm>
            <a:off x="7031675" y="71475"/>
            <a:ext cx="2337300" cy="1584463"/>
            <a:chOff x="7031675" y="71475"/>
            <a:chExt cx="2337300" cy="1584463"/>
          </a:xfrm>
        </p:grpSpPr>
        <p:grpSp>
          <p:nvGrpSpPr>
            <p:cNvPr id="6845" name="Google Shape;6845;p123"/>
            <p:cNvGrpSpPr/>
            <p:nvPr/>
          </p:nvGrpSpPr>
          <p:grpSpPr>
            <a:xfrm>
              <a:off x="7031675" y="71475"/>
              <a:ext cx="2124325" cy="755875"/>
              <a:chOff x="6858050" y="71475"/>
              <a:chExt cx="2124325" cy="755875"/>
            </a:xfrm>
          </p:grpSpPr>
          <p:grpSp>
            <p:nvGrpSpPr>
              <p:cNvPr id="6846" name="Google Shape;6846;p123"/>
              <p:cNvGrpSpPr/>
              <p:nvPr/>
            </p:nvGrpSpPr>
            <p:grpSpPr>
              <a:xfrm>
                <a:off x="6858050" y="71475"/>
                <a:ext cx="1653750" cy="755875"/>
                <a:chOff x="6858050" y="-23775"/>
                <a:chExt cx="1653750" cy="755875"/>
              </a:xfrm>
            </p:grpSpPr>
            <p:grpSp>
              <p:nvGrpSpPr>
                <p:cNvPr id="6847" name="Google Shape;6847;p123"/>
                <p:cNvGrpSpPr/>
                <p:nvPr/>
              </p:nvGrpSpPr>
              <p:grpSpPr>
                <a:xfrm flipH="1">
                  <a:off x="6858050" y="409600"/>
                  <a:ext cx="1653750" cy="322500"/>
                  <a:chOff x="628700" y="182425"/>
                  <a:chExt cx="1653750" cy="322500"/>
                </a:xfrm>
              </p:grpSpPr>
              <p:sp>
                <p:nvSpPr>
                  <p:cNvPr id="6848" name="Google Shape;6848;p123"/>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9" name="Google Shape;6849;p123"/>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0" name="Google Shape;6850;p123"/>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1" name="Google Shape;6851;p123"/>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852" name="Google Shape;6852;p123"/>
                <p:cNvGrpSpPr/>
                <p:nvPr/>
              </p:nvGrpSpPr>
              <p:grpSpPr>
                <a:xfrm flipH="1">
                  <a:off x="7077125" y="-23775"/>
                  <a:ext cx="1215600" cy="322500"/>
                  <a:chOff x="628700" y="182425"/>
                  <a:chExt cx="1215600" cy="322500"/>
                </a:xfrm>
              </p:grpSpPr>
              <p:sp>
                <p:nvSpPr>
                  <p:cNvPr id="6853" name="Google Shape;6853;p123"/>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4" name="Google Shape;6854;p123"/>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5" name="Google Shape;6855;p123"/>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6856" name="Google Shape;6856;p123"/>
              <p:cNvGrpSpPr/>
              <p:nvPr/>
            </p:nvGrpSpPr>
            <p:grpSpPr>
              <a:xfrm>
                <a:off x="8424000" y="71475"/>
                <a:ext cx="558375" cy="755875"/>
                <a:chOff x="7953425" y="-23775"/>
                <a:chExt cx="558375" cy="755875"/>
              </a:xfrm>
            </p:grpSpPr>
            <p:sp>
              <p:nvSpPr>
                <p:cNvPr id="6857" name="Google Shape;6857;p123"/>
                <p:cNvSpPr/>
                <p:nvPr/>
              </p:nvSpPr>
              <p:spPr>
                <a:xfrm flipH="1">
                  <a:off x="8172500" y="4096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8" name="Google Shape;6858;p123"/>
                <p:cNvSpPr/>
                <p:nvPr/>
              </p:nvSpPr>
              <p:spPr>
                <a:xfrm flipH="1">
                  <a:off x="7953425" y="-2377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6859" name="Google Shape;6859;p123"/>
            <p:cNvGrpSpPr/>
            <p:nvPr/>
          </p:nvGrpSpPr>
          <p:grpSpPr>
            <a:xfrm>
              <a:off x="8372450" y="900063"/>
              <a:ext cx="996525" cy="755875"/>
              <a:chOff x="6858050" y="-23775"/>
              <a:chExt cx="996525" cy="755875"/>
            </a:xfrm>
          </p:grpSpPr>
          <p:grpSp>
            <p:nvGrpSpPr>
              <p:cNvPr id="6860" name="Google Shape;6860;p123"/>
              <p:cNvGrpSpPr/>
              <p:nvPr/>
            </p:nvGrpSpPr>
            <p:grpSpPr>
              <a:xfrm flipH="1">
                <a:off x="6858050" y="409600"/>
                <a:ext cx="777450" cy="322500"/>
                <a:chOff x="1505000" y="182425"/>
                <a:chExt cx="777450" cy="322500"/>
              </a:xfrm>
            </p:grpSpPr>
            <p:sp>
              <p:nvSpPr>
                <p:cNvPr id="6861" name="Google Shape;6861;p123"/>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2" name="Google Shape;6862;p123"/>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863" name="Google Shape;6863;p123"/>
              <p:cNvGrpSpPr/>
              <p:nvPr/>
            </p:nvGrpSpPr>
            <p:grpSpPr>
              <a:xfrm flipH="1">
                <a:off x="7077125" y="-23775"/>
                <a:ext cx="777450" cy="322500"/>
                <a:chOff x="1066850" y="182425"/>
                <a:chExt cx="777450" cy="322500"/>
              </a:xfrm>
            </p:grpSpPr>
            <p:sp>
              <p:nvSpPr>
                <p:cNvPr id="6864" name="Google Shape;6864;p123"/>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5" name="Google Shape;6865;p123"/>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BLANK_1_1_1_1_1_1">
    <p:spTree>
      <p:nvGrpSpPr>
        <p:cNvPr id="6866" name="Shape 6866"/>
        <p:cNvGrpSpPr/>
        <p:nvPr/>
      </p:nvGrpSpPr>
      <p:grpSpPr>
        <a:xfrm>
          <a:off x="0" y="0"/>
          <a:ext cx="0" cy="0"/>
          <a:chOff x="0" y="0"/>
          <a:chExt cx="0" cy="0"/>
        </a:xfrm>
      </p:grpSpPr>
      <p:sp>
        <p:nvSpPr>
          <p:cNvPr id="6867" name="Google Shape;6867;p124"/>
          <p:cNvSpPr txBox="1"/>
          <p:nvPr>
            <p:ph hasCustomPrompt="1" type="title"/>
          </p:nvPr>
        </p:nvSpPr>
        <p:spPr>
          <a:xfrm>
            <a:off x="2560350" y="540000"/>
            <a:ext cx="4023300" cy="828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200"/>
              <a:buNone/>
              <a:defRPr sz="4800"/>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6868" name="Google Shape;6868;p124"/>
          <p:cNvSpPr txBox="1"/>
          <p:nvPr>
            <p:ph idx="1" type="subTitle"/>
          </p:nvPr>
        </p:nvSpPr>
        <p:spPr>
          <a:xfrm>
            <a:off x="2562150" y="1309675"/>
            <a:ext cx="4019700" cy="338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6869" name="Google Shape;6869;p124"/>
          <p:cNvSpPr txBox="1"/>
          <p:nvPr>
            <p:ph hasCustomPrompt="1" idx="2" type="title"/>
          </p:nvPr>
        </p:nvSpPr>
        <p:spPr>
          <a:xfrm>
            <a:off x="2560350" y="1996143"/>
            <a:ext cx="4023300" cy="828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200"/>
              <a:buNone/>
              <a:defRPr sz="4800">
                <a:solidFill>
                  <a:schemeClr val="accent1"/>
                </a:solidFill>
              </a:defRPr>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6870" name="Google Shape;6870;p124"/>
          <p:cNvSpPr txBox="1"/>
          <p:nvPr>
            <p:ph idx="3" type="subTitle"/>
          </p:nvPr>
        </p:nvSpPr>
        <p:spPr>
          <a:xfrm>
            <a:off x="2560350" y="2769638"/>
            <a:ext cx="4023300" cy="338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6871" name="Google Shape;6871;p124"/>
          <p:cNvSpPr txBox="1"/>
          <p:nvPr>
            <p:ph hasCustomPrompt="1" idx="4" type="title"/>
          </p:nvPr>
        </p:nvSpPr>
        <p:spPr>
          <a:xfrm>
            <a:off x="2560350" y="3452299"/>
            <a:ext cx="4023300" cy="828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200"/>
              <a:buNone/>
              <a:defRPr sz="4800">
                <a:solidFill>
                  <a:schemeClr val="lt2"/>
                </a:solidFill>
              </a:defRPr>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6872" name="Google Shape;6872;p124"/>
          <p:cNvSpPr txBox="1"/>
          <p:nvPr>
            <p:ph idx="5" type="subTitle"/>
          </p:nvPr>
        </p:nvSpPr>
        <p:spPr>
          <a:xfrm>
            <a:off x="2560350" y="4225788"/>
            <a:ext cx="4023300" cy="338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pic>
        <p:nvPicPr>
          <p:cNvPr id="6873" name="Google Shape;6873;p124"/>
          <p:cNvPicPr preferRelativeResize="0"/>
          <p:nvPr/>
        </p:nvPicPr>
        <p:blipFill>
          <a:blip r:embed="rId2">
            <a:alphaModFix/>
          </a:blip>
          <a:stretch>
            <a:fillRect/>
          </a:stretch>
        </p:blipFill>
        <p:spPr>
          <a:xfrm>
            <a:off x="7162558" y="1648371"/>
            <a:ext cx="3239741" cy="3199225"/>
          </a:xfrm>
          <a:prstGeom prst="rect">
            <a:avLst/>
          </a:prstGeom>
          <a:noFill/>
          <a:ln>
            <a:noFill/>
          </a:ln>
        </p:spPr>
      </p:pic>
      <p:pic>
        <p:nvPicPr>
          <p:cNvPr id="6874" name="Google Shape;6874;p124"/>
          <p:cNvPicPr preferRelativeResize="0"/>
          <p:nvPr/>
        </p:nvPicPr>
        <p:blipFill>
          <a:blip r:embed="rId3">
            <a:alphaModFix/>
          </a:blip>
          <a:stretch>
            <a:fillRect/>
          </a:stretch>
        </p:blipFill>
        <p:spPr>
          <a:xfrm>
            <a:off x="7113725" y="3952575"/>
            <a:ext cx="2535100" cy="1311850"/>
          </a:xfrm>
          <a:prstGeom prst="rect">
            <a:avLst/>
          </a:prstGeom>
          <a:noFill/>
          <a:ln>
            <a:noFill/>
          </a:ln>
        </p:spPr>
      </p:pic>
      <p:pic>
        <p:nvPicPr>
          <p:cNvPr id="6875" name="Google Shape;6875;p124"/>
          <p:cNvPicPr preferRelativeResize="0"/>
          <p:nvPr/>
        </p:nvPicPr>
        <p:blipFill>
          <a:blip r:embed="rId4">
            <a:alphaModFix/>
          </a:blip>
          <a:stretch>
            <a:fillRect/>
          </a:stretch>
        </p:blipFill>
        <p:spPr>
          <a:xfrm>
            <a:off x="7295692" y="1599889"/>
            <a:ext cx="817601" cy="828300"/>
          </a:xfrm>
          <a:prstGeom prst="rect">
            <a:avLst/>
          </a:prstGeom>
          <a:noFill/>
          <a:ln>
            <a:noFill/>
          </a:ln>
        </p:spPr>
      </p:pic>
      <p:grpSp>
        <p:nvGrpSpPr>
          <p:cNvPr id="6876" name="Google Shape;6876;p124"/>
          <p:cNvGrpSpPr/>
          <p:nvPr/>
        </p:nvGrpSpPr>
        <p:grpSpPr>
          <a:xfrm>
            <a:off x="6839263" y="1796325"/>
            <a:ext cx="2749125" cy="3347175"/>
            <a:chOff x="6839263" y="1796325"/>
            <a:chExt cx="2749125" cy="3347175"/>
          </a:xfrm>
        </p:grpSpPr>
        <p:sp>
          <p:nvSpPr>
            <p:cNvPr id="6877" name="Google Shape;6877;p124"/>
            <p:cNvSpPr/>
            <p:nvPr/>
          </p:nvSpPr>
          <p:spPr>
            <a:xfrm flipH="1">
              <a:off x="9049063" y="22297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8" name="Google Shape;6878;p124"/>
            <p:cNvSpPr/>
            <p:nvPr/>
          </p:nvSpPr>
          <p:spPr>
            <a:xfrm flipH="1">
              <a:off x="8610913" y="22297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9" name="Google Shape;6879;p124"/>
            <p:cNvSpPr/>
            <p:nvPr/>
          </p:nvSpPr>
          <p:spPr>
            <a:xfrm flipH="1">
              <a:off x="8172763" y="22297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0" name="Google Shape;6880;p124"/>
            <p:cNvSpPr/>
            <p:nvPr/>
          </p:nvSpPr>
          <p:spPr>
            <a:xfrm flipH="1">
              <a:off x="7734613" y="22297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1" name="Google Shape;6881;p124"/>
            <p:cNvSpPr/>
            <p:nvPr/>
          </p:nvSpPr>
          <p:spPr>
            <a:xfrm flipH="1">
              <a:off x="7296463" y="22297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2" name="Google Shape;6882;p124"/>
            <p:cNvSpPr/>
            <p:nvPr/>
          </p:nvSpPr>
          <p:spPr>
            <a:xfrm flipH="1">
              <a:off x="9030013" y="39209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3" name="Google Shape;6883;p124"/>
            <p:cNvSpPr/>
            <p:nvPr/>
          </p:nvSpPr>
          <p:spPr>
            <a:xfrm flipH="1">
              <a:off x="8591863" y="39209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4" name="Google Shape;6884;p124"/>
            <p:cNvSpPr/>
            <p:nvPr/>
          </p:nvSpPr>
          <p:spPr>
            <a:xfrm flipH="1">
              <a:off x="8153713" y="39209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5" name="Google Shape;6885;p124"/>
            <p:cNvSpPr/>
            <p:nvPr/>
          </p:nvSpPr>
          <p:spPr>
            <a:xfrm flipH="1">
              <a:off x="7715563" y="39209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6" name="Google Shape;6886;p124"/>
            <p:cNvSpPr/>
            <p:nvPr/>
          </p:nvSpPr>
          <p:spPr>
            <a:xfrm flipH="1">
              <a:off x="7277413" y="39209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7" name="Google Shape;6887;p124"/>
            <p:cNvSpPr/>
            <p:nvPr/>
          </p:nvSpPr>
          <p:spPr>
            <a:xfrm flipH="1">
              <a:off x="6839263" y="39209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8" name="Google Shape;6888;p124"/>
            <p:cNvSpPr/>
            <p:nvPr/>
          </p:nvSpPr>
          <p:spPr>
            <a:xfrm flipH="1">
              <a:off x="924908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9" name="Google Shape;6889;p124"/>
            <p:cNvSpPr/>
            <p:nvPr/>
          </p:nvSpPr>
          <p:spPr>
            <a:xfrm flipH="1">
              <a:off x="881093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0" name="Google Shape;6890;p124"/>
            <p:cNvSpPr/>
            <p:nvPr/>
          </p:nvSpPr>
          <p:spPr>
            <a:xfrm flipH="1">
              <a:off x="837278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1" name="Google Shape;6891;p124"/>
            <p:cNvSpPr/>
            <p:nvPr/>
          </p:nvSpPr>
          <p:spPr>
            <a:xfrm flipH="1">
              <a:off x="793463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2" name="Google Shape;6892;p124"/>
            <p:cNvSpPr/>
            <p:nvPr/>
          </p:nvSpPr>
          <p:spPr>
            <a:xfrm flipH="1">
              <a:off x="749648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3" name="Google Shape;6893;p124"/>
            <p:cNvSpPr/>
            <p:nvPr/>
          </p:nvSpPr>
          <p:spPr>
            <a:xfrm flipH="1">
              <a:off x="705833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4" name="Google Shape;6894;p124"/>
            <p:cNvSpPr/>
            <p:nvPr/>
          </p:nvSpPr>
          <p:spPr>
            <a:xfrm flipH="1">
              <a:off x="8791888" y="34875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5" name="Google Shape;6895;p124"/>
            <p:cNvSpPr/>
            <p:nvPr/>
          </p:nvSpPr>
          <p:spPr>
            <a:xfrm flipH="1">
              <a:off x="8353738" y="34875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6" name="Google Shape;6896;p124"/>
            <p:cNvSpPr/>
            <p:nvPr/>
          </p:nvSpPr>
          <p:spPr>
            <a:xfrm flipH="1">
              <a:off x="7915588" y="34875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7" name="Google Shape;6897;p124"/>
            <p:cNvSpPr/>
            <p:nvPr/>
          </p:nvSpPr>
          <p:spPr>
            <a:xfrm flipH="1">
              <a:off x="7477438" y="34875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8" name="Google Shape;6898;p124"/>
            <p:cNvSpPr/>
            <p:nvPr/>
          </p:nvSpPr>
          <p:spPr>
            <a:xfrm flipH="1">
              <a:off x="7039288" y="34875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9" name="Google Shape;6899;p124"/>
            <p:cNvSpPr/>
            <p:nvPr/>
          </p:nvSpPr>
          <p:spPr>
            <a:xfrm flipH="1">
              <a:off x="9049063" y="31298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0" name="Google Shape;6900;p124"/>
            <p:cNvSpPr/>
            <p:nvPr/>
          </p:nvSpPr>
          <p:spPr>
            <a:xfrm flipH="1">
              <a:off x="8610913" y="31298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1" name="Google Shape;6901;p124"/>
            <p:cNvSpPr/>
            <p:nvPr/>
          </p:nvSpPr>
          <p:spPr>
            <a:xfrm flipH="1">
              <a:off x="8172763" y="31298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2" name="Google Shape;6902;p124"/>
            <p:cNvSpPr/>
            <p:nvPr/>
          </p:nvSpPr>
          <p:spPr>
            <a:xfrm flipH="1">
              <a:off x="7734613" y="31298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3" name="Google Shape;6903;p124"/>
            <p:cNvSpPr/>
            <p:nvPr/>
          </p:nvSpPr>
          <p:spPr>
            <a:xfrm flipH="1">
              <a:off x="7296463" y="31298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4" name="Google Shape;6904;p124"/>
            <p:cNvSpPr/>
            <p:nvPr/>
          </p:nvSpPr>
          <p:spPr>
            <a:xfrm flipH="1">
              <a:off x="9030013" y="48210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5" name="Google Shape;6905;p124"/>
            <p:cNvSpPr/>
            <p:nvPr/>
          </p:nvSpPr>
          <p:spPr>
            <a:xfrm flipH="1">
              <a:off x="8591863" y="48210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6" name="Google Shape;6906;p124"/>
            <p:cNvSpPr/>
            <p:nvPr/>
          </p:nvSpPr>
          <p:spPr>
            <a:xfrm flipH="1">
              <a:off x="8153713" y="48210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7" name="Google Shape;6907;p124"/>
            <p:cNvSpPr/>
            <p:nvPr/>
          </p:nvSpPr>
          <p:spPr>
            <a:xfrm flipH="1">
              <a:off x="9249088" y="2696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8" name="Google Shape;6908;p124"/>
            <p:cNvSpPr/>
            <p:nvPr/>
          </p:nvSpPr>
          <p:spPr>
            <a:xfrm flipH="1">
              <a:off x="8810938" y="2696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9" name="Google Shape;6909;p124"/>
            <p:cNvSpPr/>
            <p:nvPr/>
          </p:nvSpPr>
          <p:spPr>
            <a:xfrm flipH="1">
              <a:off x="8372788" y="2696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0" name="Google Shape;6910;p124"/>
            <p:cNvSpPr/>
            <p:nvPr/>
          </p:nvSpPr>
          <p:spPr>
            <a:xfrm flipH="1">
              <a:off x="7934638" y="2696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1" name="Google Shape;6911;p124"/>
            <p:cNvSpPr/>
            <p:nvPr/>
          </p:nvSpPr>
          <p:spPr>
            <a:xfrm flipH="1">
              <a:off x="7496488" y="2696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2" name="Google Shape;6912;p124"/>
            <p:cNvSpPr/>
            <p:nvPr/>
          </p:nvSpPr>
          <p:spPr>
            <a:xfrm flipH="1">
              <a:off x="7058338" y="2696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3" name="Google Shape;6913;p124"/>
            <p:cNvSpPr/>
            <p:nvPr/>
          </p:nvSpPr>
          <p:spPr>
            <a:xfrm flipH="1">
              <a:off x="8791888" y="43876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4" name="Google Shape;6914;p124"/>
            <p:cNvSpPr/>
            <p:nvPr/>
          </p:nvSpPr>
          <p:spPr>
            <a:xfrm flipH="1">
              <a:off x="8353738" y="43876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5" name="Google Shape;6915;p124"/>
            <p:cNvSpPr/>
            <p:nvPr/>
          </p:nvSpPr>
          <p:spPr>
            <a:xfrm flipH="1">
              <a:off x="7915588" y="43876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6" name="Google Shape;6916;p124"/>
            <p:cNvSpPr/>
            <p:nvPr/>
          </p:nvSpPr>
          <p:spPr>
            <a:xfrm flipH="1">
              <a:off x="7477438" y="43876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7" name="Google Shape;6917;p124"/>
            <p:cNvSpPr/>
            <p:nvPr/>
          </p:nvSpPr>
          <p:spPr>
            <a:xfrm flipH="1">
              <a:off x="7039288" y="43876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6918" name="Google Shape;6918;p124"/>
          <p:cNvPicPr preferRelativeResize="0"/>
          <p:nvPr/>
        </p:nvPicPr>
        <p:blipFill>
          <a:blip r:embed="rId5">
            <a:alphaModFix/>
          </a:blip>
          <a:stretch>
            <a:fillRect/>
          </a:stretch>
        </p:blipFill>
        <p:spPr>
          <a:xfrm>
            <a:off x="-548748" y="377998"/>
            <a:ext cx="2195150" cy="2570099"/>
          </a:xfrm>
          <a:prstGeom prst="rect">
            <a:avLst/>
          </a:prstGeom>
          <a:noFill/>
          <a:ln>
            <a:noFill/>
          </a:ln>
        </p:spPr>
      </p:pic>
      <p:pic>
        <p:nvPicPr>
          <p:cNvPr id="6919" name="Google Shape;6919;p124"/>
          <p:cNvPicPr preferRelativeResize="0"/>
          <p:nvPr/>
        </p:nvPicPr>
        <p:blipFill>
          <a:blip r:embed="rId6">
            <a:alphaModFix/>
          </a:blip>
          <a:stretch>
            <a:fillRect/>
          </a:stretch>
        </p:blipFill>
        <p:spPr>
          <a:xfrm rot="5400000">
            <a:off x="-106876" y="3054986"/>
            <a:ext cx="1789121" cy="1575361"/>
          </a:xfrm>
          <a:prstGeom prst="rect">
            <a:avLst/>
          </a:prstGeom>
          <a:noFill/>
          <a:ln>
            <a:noFill/>
          </a:ln>
        </p:spPr>
      </p:pic>
      <p:grpSp>
        <p:nvGrpSpPr>
          <p:cNvPr id="6920" name="Google Shape;6920;p124"/>
          <p:cNvGrpSpPr/>
          <p:nvPr/>
        </p:nvGrpSpPr>
        <p:grpSpPr>
          <a:xfrm flipH="1">
            <a:off x="-548762" y="1181300"/>
            <a:ext cx="2749125" cy="3347175"/>
            <a:chOff x="6839263" y="1796325"/>
            <a:chExt cx="2749125" cy="3347175"/>
          </a:xfrm>
        </p:grpSpPr>
        <p:sp>
          <p:nvSpPr>
            <p:cNvPr id="6921" name="Google Shape;6921;p124"/>
            <p:cNvSpPr/>
            <p:nvPr/>
          </p:nvSpPr>
          <p:spPr>
            <a:xfrm flipH="1">
              <a:off x="9049063" y="22297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2" name="Google Shape;6922;p124"/>
            <p:cNvSpPr/>
            <p:nvPr/>
          </p:nvSpPr>
          <p:spPr>
            <a:xfrm flipH="1">
              <a:off x="8610913" y="22297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3" name="Google Shape;6923;p124"/>
            <p:cNvSpPr/>
            <p:nvPr/>
          </p:nvSpPr>
          <p:spPr>
            <a:xfrm flipH="1">
              <a:off x="8172763" y="22297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4" name="Google Shape;6924;p124"/>
            <p:cNvSpPr/>
            <p:nvPr/>
          </p:nvSpPr>
          <p:spPr>
            <a:xfrm flipH="1">
              <a:off x="7734613" y="22297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5" name="Google Shape;6925;p124"/>
            <p:cNvSpPr/>
            <p:nvPr/>
          </p:nvSpPr>
          <p:spPr>
            <a:xfrm flipH="1">
              <a:off x="7296463" y="22297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6" name="Google Shape;6926;p124"/>
            <p:cNvSpPr/>
            <p:nvPr/>
          </p:nvSpPr>
          <p:spPr>
            <a:xfrm flipH="1">
              <a:off x="9030013" y="39209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7" name="Google Shape;6927;p124"/>
            <p:cNvSpPr/>
            <p:nvPr/>
          </p:nvSpPr>
          <p:spPr>
            <a:xfrm flipH="1">
              <a:off x="8591863" y="39209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8" name="Google Shape;6928;p124"/>
            <p:cNvSpPr/>
            <p:nvPr/>
          </p:nvSpPr>
          <p:spPr>
            <a:xfrm flipH="1">
              <a:off x="8153713" y="39209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9" name="Google Shape;6929;p124"/>
            <p:cNvSpPr/>
            <p:nvPr/>
          </p:nvSpPr>
          <p:spPr>
            <a:xfrm flipH="1">
              <a:off x="7715563" y="39209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0" name="Google Shape;6930;p124"/>
            <p:cNvSpPr/>
            <p:nvPr/>
          </p:nvSpPr>
          <p:spPr>
            <a:xfrm flipH="1">
              <a:off x="7277413" y="39209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1" name="Google Shape;6931;p124"/>
            <p:cNvSpPr/>
            <p:nvPr/>
          </p:nvSpPr>
          <p:spPr>
            <a:xfrm flipH="1">
              <a:off x="6839263" y="39209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2" name="Google Shape;6932;p124"/>
            <p:cNvSpPr/>
            <p:nvPr/>
          </p:nvSpPr>
          <p:spPr>
            <a:xfrm flipH="1">
              <a:off x="924908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3" name="Google Shape;6933;p124"/>
            <p:cNvSpPr/>
            <p:nvPr/>
          </p:nvSpPr>
          <p:spPr>
            <a:xfrm flipH="1">
              <a:off x="881093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4" name="Google Shape;6934;p124"/>
            <p:cNvSpPr/>
            <p:nvPr/>
          </p:nvSpPr>
          <p:spPr>
            <a:xfrm flipH="1">
              <a:off x="837278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5" name="Google Shape;6935;p124"/>
            <p:cNvSpPr/>
            <p:nvPr/>
          </p:nvSpPr>
          <p:spPr>
            <a:xfrm flipH="1">
              <a:off x="793463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6" name="Google Shape;6936;p124"/>
            <p:cNvSpPr/>
            <p:nvPr/>
          </p:nvSpPr>
          <p:spPr>
            <a:xfrm flipH="1">
              <a:off x="749648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7" name="Google Shape;6937;p124"/>
            <p:cNvSpPr/>
            <p:nvPr/>
          </p:nvSpPr>
          <p:spPr>
            <a:xfrm flipH="1">
              <a:off x="705833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8" name="Google Shape;6938;p124"/>
            <p:cNvSpPr/>
            <p:nvPr/>
          </p:nvSpPr>
          <p:spPr>
            <a:xfrm flipH="1">
              <a:off x="8791888" y="34875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9" name="Google Shape;6939;p124"/>
            <p:cNvSpPr/>
            <p:nvPr/>
          </p:nvSpPr>
          <p:spPr>
            <a:xfrm flipH="1">
              <a:off x="8353738" y="34875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0" name="Google Shape;6940;p124"/>
            <p:cNvSpPr/>
            <p:nvPr/>
          </p:nvSpPr>
          <p:spPr>
            <a:xfrm flipH="1">
              <a:off x="7915588" y="34875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1" name="Google Shape;6941;p124"/>
            <p:cNvSpPr/>
            <p:nvPr/>
          </p:nvSpPr>
          <p:spPr>
            <a:xfrm flipH="1">
              <a:off x="7477438" y="34875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2" name="Google Shape;6942;p124"/>
            <p:cNvSpPr/>
            <p:nvPr/>
          </p:nvSpPr>
          <p:spPr>
            <a:xfrm flipH="1">
              <a:off x="7039288" y="34875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3" name="Google Shape;6943;p124"/>
            <p:cNvSpPr/>
            <p:nvPr/>
          </p:nvSpPr>
          <p:spPr>
            <a:xfrm flipH="1">
              <a:off x="9049063" y="31298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4" name="Google Shape;6944;p124"/>
            <p:cNvSpPr/>
            <p:nvPr/>
          </p:nvSpPr>
          <p:spPr>
            <a:xfrm flipH="1">
              <a:off x="8610913" y="31298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5" name="Google Shape;6945;p124"/>
            <p:cNvSpPr/>
            <p:nvPr/>
          </p:nvSpPr>
          <p:spPr>
            <a:xfrm flipH="1">
              <a:off x="8172763" y="31298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6" name="Google Shape;6946;p124"/>
            <p:cNvSpPr/>
            <p:nvPr/>
          </p:nvSpPr>
          <p:spPr>
            <a:xfrm flipH="1">
              <a:off x="7734613" y="31298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7" name="Google Shape;6947;p124"/>
            <p:cNvSpPr/>
            <p:nvPr/>
          </p:nvSpPr>
          <p:spPr>
            <a:xfrm flipH="1">
              <a:off x="7296463" y="31298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8" name="Google Shape;6948;p124"/>
            <p:cNvSpPr/>
            <p:nvPr/>
          </p:nvSpPr>
          <p:spPr>
            <a:xfrm flipH="1">
              <a:off x="9030013" y="48210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9" name="Google Shape;6949;p124"/>
            <p:cNvSpPr/>
            <p:nvPr/>
          </p:nvSpPr>
          <p:spPr>
            <a:xfrm flipH="1">
              <a:off x="8591863" y="48210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0" name="Google Shape;6950;p124"/>
            <p:cNvSpPr/>
            <p:nvPr/>
          </p:nvSpPr>
          <p:spPr>
            <a:xfrm flipH="1">
              <a:off x="8153713" y="48210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1" name="Google Shape;6951;p124"/>
            <p:cNvSpPr/>
            <p:nvPr/>
          </p:nvSpPr>
          <p:spPr>
            <a:xfrm flipH="1">
              <a:off x="9249088" y="2696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2" name="Google Shape;6952;p124"/>
            <p:cNvSpPr/>
            <p:nvPr/>
          </p:nvSpPr>
          <p:spPr>
            <a:xfrm flipH="1">
              <a:off x="8810938" y="2696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3" name="Google Shape;6953;p124"/>
            <p:cNvSpPr/>
            <p:nvPr/>
          </p:nvSpPr>
          <p:spPr>
            <a:xfrm flipH="1">
              <a:off x="8372788" y="2696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4" name="Google Shape;6954;p124"/>
            <p:cNvSpPr/>
            <p:nvPr/>
          </p:nvSpPr>
          <p:spPr>
            <a:xfrm flipH="1">
              <a:off x="7934638" y="2696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5" name="Google Shape;6955;p124"/>
            <p:cNvSpPr/>
            <p:nvPr/>
          </p:nvSpPr>
          <p:spPr>
            <a:xfrm flipH="1">
              <a:off x="7496488" y="2696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6" name="Google Shape;6956;p124"/>
            <p:cNvSpPr/>
            <p:nvPr/>
          </p:nvSpPr>
          <p:spPr>
            <a:xfrm flipH="1">
              <a:off x="7058338" y="2696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7" name="Google Shape;6957;p124"/>
            <p:cNvSpPr/>
            <p:nvPr/>
          </p:nvSpPr>
          <p:spPr>
            <a:xfrm flipH="1">
              <a:off x="8791888" y="43876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8" name="Google Shape;6958;p124"/>
            <p:cNvSpPr/>
            <p:nvPr/>
          </p:nvSpPr>
          <p:spPr>
            <a:xfrm flipH="1">
              <a:off x="8353738" y="43876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9" name="Google Shape;6959;p124"/>
            <p:cNvSpPr/>
            <p:nvPr/>
          </p:nvSpPr>
          <p:spPr>
            <a:xfrm flipH="1">
              <a:off x="7915588" y="43876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0" name="Google Shape;6960;p124"/>
            <p:cNvSpPr/>
            <p:nvPr/>
          </p:nvSpPr>
          <p:spPr>
            <a:xfrm flipH="1">
              <a:off x="7477438" y="43876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1" name="Google Shape;6961;p124"/>
            <p:cNvSpPr/>
            <p:nvPr/>
          </p:nvSpPr>
          <p:spPr>
            <a:xfrm flipH="1">
              <a:off x="7039288" y="43876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6962" name="Google Shape;6962;p124"/>
          <p:cNvPicPr preferRelativeResize="0"/>
          <p:nvPr/>
        </p:nvPicPr>
        <p:blipFill>
          <a:blip r:embed="rId7">
            <a:alphaModFix/>
          </a:blip>
          <a:stretch>
            <a:fillRect/>
          </a:stretch>
        </p:blipFill>
        <p:spPr>
          <a:xfrm>
            <a:off x="-88307" y="2199529"/>
            <a:ext cx="2811057" cy="624926"/>
          </a:xfrm>
          <a:prstGeom prst="rect">
            <a:avLst/>
          </a:prstGeom>
          <a:noFill/>
          <a:ln>
            <a:noFill/>
          </a:ln>
        </p:spPr>
      </p:pic>
      <p:grpSp>
        <p:nvGrpSpPr>
          <p:cNvPr id="6963" name="Google Shape;6963;p124"/>
          <p:cNvGrpSpPr/>
          <p:nvPr/>
        </p:nvGrpSpPr>
        <p:grpSpPr>
          <a:xfrm flipH="1">
            <a:off x="-330850" y="763275"/>
            <a:ext cx="2091900" cy="322500"/>
            <a:chOff x="7496488" y="1796325"/>
            <a:chExt cx="2091900" cy="322500"/>
          </a:xfrm>
        </p:grpSpPr>
        <p:sp>
          <p:nvSpPr>
            <p:cNvPr id="6964" name="Google Shape;6964;p124"/>
            <p:cNvSpPr/>
            <p:nvPr/>
          </p:nvSpPr>
          <p:spPr>
            <a:xfrm flipH="1">
              <a:off x="924908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5" name="Google Shape;6965;p124"/>
            <p:cNvSpPr/>
            <p:nvPr/>
          </p:nvSpPr>
          <p:spPr>
            <a:xfrm flipH="1">
              <a:off x="881093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6" name="Google Shape;6966;p124"/>
            <p:cNvSpPr/>
            <p:nvPr/>
          </p:nvSpPr>
          <p:spPr>
            <a:xfrm flipH="1">
              <a:off x="837278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7" name="Google Shape;6967;p124"/>
            <p:cNvSpPr/>
            <p:nvPr/>
          </p:nvSpPr>
          <p:spPr>
            <a:xfrm flipH="1">
              <a:off x="793463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8" name="Google Shape;6968;p124"/>
            <p:cNvSpPr/>
            <p:nvPr/>
          </p:nvSpPr>
          <p:spPr>
            <a:xfrm flipH="1">
              <a:off x="749648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969" name="Google Shape;6969;p124"/>
          <p:cNvGrpSpPr/>
          <p:nvPr/>
        </p:nvGrpSpPr>
        <p:grpSpPr>
          <a:xfrm flipH="1">
            <a:off x="-178450" y="345250"/>
            <a:ext cx="1653750" cy="322500"/>
            <a:chOff x="7496488" y="1796325"/>
            <a:chExt cx="1653750" cy="322500"/>
          </a:xfrm>
        </p:grpSpPr>
        <p:sp>
          <p:nvSpPr>
            <p:cNvPr id="6970" name="Google Shape;6970;p124"/>
            <p:cNvSpPr/>
            <p:nvPr/>
          </p:nvSpPr>
          <p:spPr>
            <a:xfrm flipH="1">
              <a:off x="881093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1" name="Google Shape;6971;p124"/>
            <p:cNvSpPr/>
            <p:nvPr/>
          </p:nvSpPr>
          <p:spPr>
            <a:xfrm flipH="1">
              <a:off x="837278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2" name="Google Shape;6972;p124"/>
            <p:cNvSpPr/>
            <p:nvPr/>
          </p:nvSpPr>
          <p:spPr>
            <a:xfrm flipH="1">
              <a:off x="793463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3" name="Google Shape;6973;p124"/>
            <p:cNvSpPr/>
            <p:nvPr/>
          </p:nvSpPr>
          <p:spPr>
            <a:xfrm flipH="1">
              <a:off x="749648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1">
  <p:cSld name="BLANK_1_1_1_1_1_1_3">
    <p:spTree>
      <p:nvGrpSpPr>
        <p:cNvPr id="6974" name="Shape 6974"/>
        <p:cNvGrpSpPr/>
        <p:nvPr/>
      </p:nvGrpSpPr>
      <p:grpSpPr>
        <a:xfrm>
          <a:off x="0" y="0"/>
          <a:ext cx="0" cy="0"/>
          <a:chOff x="0" y="0"/>
          <a:chExt cx="0" cy="0"/>
        </a:xfrm>
      </p:grpSpPr>
      <p:sp>
        <p:nvSpPr>
          <p:cNvPr id="6975" name="Google Shape;6975;p125"/>
          <p:cNvSpPr txBox="1"/>
          <p:nvPr>
            <p:ph hasCustomPrompt="1" type="title"/>
          </p:nvPr>
        </p:nvSpPr>
        <p:spPr>
          <a:xfrm>
            <a:off x="715100" y="2090900"/>
            <a:ext cx="2085600" cy="828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200"/>
              <a:buNone/>
              <a:defRPr sz="6200"/>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6976" name="Google Shape;6976;p125"/>
          <p:cNvSpPr txBox="1"/>
          <p:nvPr>
            <p:ph idx="1" type="subTitle"/>
          </p:nvPr>
        </p:nvSpPr>
        <p:spPr>
          <a:xfrm>
            <a:off x="715100" y="3073152"/>
            <a:ext cx="2085600" cy="445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6977" name="Google Shape;6977;p125"/>
          <p:cNvSpPr txBox="1"/>
          <p:nvPr>
            <p:ph hasCustomPrompt="1" idx="2" type="title"/>
          </p:nvPr>
        </p:nvSpPr>
        <p:spPr>
          <a:xfrm>
            <a:off x="3529188" y="2090905"/>
            <a:ext cx="2085600" cy="828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200"/>
              <a:buNone/>
              <a:defRPr sz="6200">
                <a:solidFill>
                  <a:schemeClr val="accent1"/>
                </a:solidFill>
              </a:defRPr>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6978" name="Google Shape;6978;p125"/>
          <p:cNvSpPr txBox="1"/>
          <p:nvPr>
            <p:ph idx="3" type="subTitle"/>
          </p:nvPr>
        </p:nvSpPr>
        <p:spPr>
          <a:xfrm>
            <a:off x="3529188" y="3073157"/>
            <a:ext cx="2085600" cy="445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6979" name="Google Shape;6979;p125"/>
          <p:cNvSpPr txBox="1"/>
          <p:nvPr>
            <p:ph hasCustomPrompt="1" idx="4" type="title"/>
          </p:nvPr>
        </p:nvSpPr>
        <p:spPr>
          <a:xfrm>
            <a:off x="6343300" y="2090897"/>
            <a:ext cx="2085600" cy="828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200"/>
              <a:buNone/>
              <a:defRPr sz="6200">
                <a:solidFill>
                  <a:schemeClr val="lt2"/>
                </a:solidFill>
              </a:defRPr>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6980" name="Google Shape;6980;p125"/>
          <p:cNvSpPr txBox="1"/>
          <p:nvPr>
            <p:ph idx="5" type="subTitle"/>
          </p:nvPr>
        </p:nvSpPr>
        <p:spPr>
          <a:xfrm>
            <a:off x="6343300" y="3073150"/>
            <a:ext cx="2085600" cy="445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6981" name="Google Shape;6981;p125"/>
          <p:cNvSpPr txBox="1"/>
          <p:nvPr>
            <p:ph idx="6" type="title"/>
          </p:nvPr>
        </p:nvSpPr>
        <p:spPr>
          <a:xfrm>
            <a:off x="720000" y="535000"/>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pic>
        <p:nvPicPr>
          <p:cNvPr id="6982" name="Google Shape;6982;p125"/>
          <p:cNvPicPr preferRelativeResize="0"/>
          <p:nvPr/>
        </p:nvPicPr>
        <p:blipFill>
          <a:blip r:embed="rId2">
            <a:alphaModFix/>
          </a:blip>
          <a:stretch>
            <a:fillRect/>
          </a:stretch>
        </p:blipFill>
        <p:spPr>
          <a:xfrm flipH="1" rot="10800000">
            <a:off x="-7" y="4377838"/>
            <a:ext cx="2811056" cy="765657"/>
          </a:xfrm>
          <a:prstGeom prst="rect">
            <a:avLst/>
          </a:prstGeom>
          <a:noFill/>
          <a:ln>
            <a:noFill/>
          </a:ln>
        </p:spPr>
      </p:pic>
      <p:pic>
        <p:nvPicPr>
          <p:cNvPr id="6983" name="Google Shape;6983;p125"/>
          <p:cNvPicPr preferRelativeResize="0"/>
          <p:nvPr/>
        </p:nvPicPr>
        <p:blipFill>
          <a:blip r:embed="rId3">
            <a:alphaModFix/>
          </a:blip>
          <a:stretch>
            <a:fillRect/>
          </a:stretch>
        </p:blipFill>
        <p:spPr>
          <a:xfrm>
            <a:off x="6714777" y="-750927"/>
            <a:ext cx="3428251" cy="2256725"/>
          </a:xfrm>
          <a:prstGeom prst="rect">
            <a:avLst/>
          </a:prstGeom>
          <a:noFill/>
          <a:ln>
            <a:noFill/>
          </a:ln>
        </p:spPr>
      </p:pic>
      <p:pic>
        <p:nvPicPr>
          <p:cNvPr id="6984" name="Google Shape;6984;p125"/>
          <p:cNvPicPr preferRelativeResize="0"/>
          <p:nvPr/>
        </p:nvPicPr>
        <p:blipFill>
          <a:blip r:embed="rId4">
            <a:alphaModFix/>
          </a:blip>
          <a:stretch>
            <a:fillRect/>
          </a:stretch>
        </p:blipFill>
        <p:spPr>
          <a:xfrm rot="5400000">
            <a:off x="7996500" y="3995998"/>
            <a:ext cx="951975" cy="1343025"/>
          </a:xfrm>
          <a:prstGeom prst="rect">
            <a:avLst/>
          </a:prstGeom>
          <a:noFill/>
          <a:ln>
            <a:noFill/>
          </a:ln>
        </p:spPr>
      </p:pic>
      <p:pic>
        <p:nvPicPr>
          <p:cNvPr id="6985" name="Google Shape;6985;p125"/>
          <p:cNvPicPr preferRelativeResize="0"/>
          <p:nvPr/>
        </p:nvPicPr>
        <p:blipFill>
          <a:blip r:embed="rId5">
            <a:alphaModFix/>
          </a:blip>
          <a:stretch>
            <a:fillRect/>
          </a:stretch>
        </p:blipFill>
        <p:spPr>
          <a:xfrm>
            <a:off x="8573250" y="629925"/>
            <a:ext cx="1408950" cy="1391350"/>
          </a:xfrm>
          <a:prstGeom prst="rect">
            <a:avLst/>
          </a:prstGeom>
          <a:noFill/>
          <a:ln>
            <a:noFill/>
          </a:ln>
        </p:spPr>
      </p:pic>
      <p:pic>
        <p:nvPicPr>
          <p:cNvPr id="6986" name="Google Shape;6986;p125"/>
          <p:cNvPicPr preferRelativeResize="0"/>
          <p:nvPr/>
        </p:nvPicPr>
        <p:blipFill>
          <a:blip r:embed="rId6">
            <a:alphaModFix/>
          </a:blip>
          <a:stretch>
            <a:fillRect/>
          </a:stretch>
        </p:blipFill>
        <p:spPr>
          <a:xfrm>
            <a:off x="-7" y="1299820"/>
            <a:ext cx="1093158" cy="1581217"/>
          </a:xfrm>
          <a:prstGeom prst="rect">
            <a:avLst/>
          </a:prstGeom>
          <a:noFill/>
          <a:ln>
            <a:noFill/>
          </a:ln>
        </p:spPr>
      </p:pic>
      <p:grpSp>
        <p:nvGrpSpPr>
          <p:cNvPr id="6987" name="Google Shape;6987;p125"/>
          <p:cNvGrpSpPr/>
          <p:nvPr/>
        </p:nvGrpSpPr>
        <p:grpSpPr>
          <a:xfrm flipH="1">
            <a:off x="6162988" y="0"/>
            <a:ext cx="3206325" cy="1655975"/>
            <a:chOff x="-247600" y="-250950"/>
            <a:chExt cx="3206325" cy="1655975"/>
          </a:xfrm>
        </p:grpSpPr>
        <p:grpSp>
          <p:nvGrpSpPr>
            <p:cNvPr id="6988" name="Google Shape;6988;p125"/>
            <p:cNvGrpSpPr/>
            <p:nvPr/>
          </p:nvGrpSpPr>
          <p:grpSpPr>
            <a:xfrm>
              <a:off x="-247600" y="182425"/>
              <a:ext cx="2968200" cy="322500"/>
              <a:chOff x="-247600" y="182425"/>
              <a:chExt cx="2968200" cy="322500"/>
            </a:xfrm>
          </p:grpSpPr>
          <p:sp>
            <p:nvSpPr>
              <p:cNvPr id="6989" name="Google Shape;6989;p125"/>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0" name="Google Shape;6990;p125"/>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1" name="Google Shape;6991;p125"/>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2" name="Google Shape;6992;p125"/>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3" name="Google Shape;6993;p125"/>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4" name="Google Shape;6994;p125"/>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5" name="Google Shape;6995;p125"/>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996" name="Google Shape;6996;p125"/>
            <p:cNvGrpSpPr/>
            <p:nvPr/>
          </p:nvGrpSpPr>
          <p:grpSpPr>
            <a:xfrm>
              <a:off x="-9475" y="-250950"/>
              <a:ext cx="2968200" cy="322500"/>
              <a:chOff x="190550" y="182425"/>
              <a:chExt cx="2968200" cy="322500"/>
            </a:xfrm>
          </p:grpSpPr>
          <p:sp>
            <p:nvSpPr>
              <p:cNvPr id="6997" name="Google Shape;6997;p125"/>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8" name="Google Shape;6998;p125"/>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9" name="Google Shape;6999;p125"/>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0" name="Google Shape;7000;p125"/>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1" name="Google Shape;7001;p125"/>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2" name="Google Shape;7002;p125"/>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3" name="Google Shape;7003;p125"/>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004" name="Google Shape;7004;p125"/>
            <p:cNvGrpSpPr/>
            <p:nvPr/>
          </p:nvGrpSpPr>
          <p:grpSpPr>
            <a:xfrm>
              <a:off x="-247600" y="1082525"/>
              <a:ext cx="2530050" cy="322500"/>
              <a:chOff x="-247600" y="182425"/>
              <a:chExt cx="2530050" cy="322500"/>
            </a:xfrm>
          </p:grpSpPr>
          <p:sp>
            <p:nvSpPr>
              <p:cNvPr id="7005" name="Google Shape;7005;p125"/>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6" name="Google Shape;7006;p125"/>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7" name="Google Shape;7007;p125"/>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8" name="Google Shape;7008;p125"/>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9" name="Google Shape;7009;p125"/>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0" name="Google Shape;7010;p125"/>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011" name="Google Shape;7011;p125"/>
            <p:cNvGrpSpPr/>
            <p:nvPr/>
          </p:nvGrpSpPr>
          <p:grpSpPr>
            <a:xfrm>
              <a:off x="-9475" y="649150"/>
              <a:ext cx="2530050" cy="322500"/>
              <a:chOff x="190550" y="182425"/>
              <a:chExt cx="2530050" cy="322500"/>
            </a:xfrm>
          </p:grpSpPr>
          <p:sp>
            <p:nvSpPr>
              <p:cNvPr id="7012" name="Google Shape;7012;p125"/>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3" name="Google Shape;7013;p125"/>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4" name="Google Shape;7014;p125"/>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5" name="Google Shape;7015;p125"/>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6" name="Google Shape;7016;p125"/>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7" name="Google Shape;7017;p125"/>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7018" name="Google Shape;7018;p125"/>
          <p:cNvGrpSpPr/>
          <p:nvPr/>
        </p:nvGrpSpPr>
        <p:grpSpPr>
          <a:xfrm>
            <a:off x="-148900" y="4821000"/>
            <a:ext cx="2968200" cy="322500"/>
            <a:chOff x="190550" y="182425"/>
            <a:chExt cx="2968200" cy="322500"/>
          </a:xfrm>
        </p:grpSpPr>
        <p:sp>
          <p:nvSpPr>
            <p:cNvPr id="7019" name="Google Shape;7019;p125"/>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0" name="Google Shape;7020;p125"/>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1" name="Google Shape;7021;p125"/>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2" name="Google Shape;7022;p125"/>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3" name="Google Shape;7023;p125"/>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4" name="Google Shape;7024;p125"/>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5" name="Google Shape;7025;p125"/>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026" name="Google Shape;7026;p125"/>
          <p:cNvGrpSpPr/>
          <p:nvPr/>
        </p:nvGrpSpPr>
        <p:grpSpPr>
          <a:xfrm>
            <a:off x="13025" y="4354275"/>
            <a:ext cx="1653750" cy="322500"/>
            <a:chOff x="190550" y="182425"/>
            <a:chExt cx="1653750" cy="322500"/>
          </a:xfrm>
        </p:grpSpPr>
        <p:sp>
          <p:nvSpPr>
            <p:cNvPr id="7027" name="Google Shape;7027;p125"/>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8" name="Google Shape;7028;p125"/>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9" name="Google Shape;7029;p125"/>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0" name="Google Shape;7030;p125"/>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BLANK_1_1_1_1_1_1_2">
    <p:spTree>
      <p:nvGrpSpPr>
        <p:cNvPr id="7031" name="Shape 7031"/>
        <p:cNvGrpSpPr/>
        <p:nvPr/>
      </p:nvGrpSpPr>
      <p:grpSpPr>
        <a:xfrm>
          <a:off x="0" y="0"/>
          <a:ext cx="0" cy="0"/>
          <a:chOff x="0" y="0"/>
          <a:chExt cx="0" cy="0"/>
        </a:xfrm>
      </p:grpSpPr>
      <p:sp>
        <p:nvSpPr>
          <p:cNvPr id="7032" name="Google Shape;7032;p126"/>
          <p:cNvSpPr txBox="1"/>
          <p:nvPr>
            <p:ph type="ctrTitle"/>
          </p:nvPr>
        </p:nvSpPr>
        <p:spPr>
          <a:xfrm>
            <a:off x="845638" y="535000"/>
            <a:ext cx="4284000" cy="1233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5200"/>
              <a:buNone/>
              <a:defRPr sz="7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7033" name="Google Shape;7033;p126"/>
          <p:cNvSpPr txBox="1"/>
          <p:nvPr>
            <p:ph idx="1" type="subTitle"/>
          </p:nvPr>
        </p:nvSpPr>
        <p:spPr>
          <a:xfrm>
            <a:off x="840763" y="2280800"/>
            <a:ext cx="4293900" cy="12339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6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7034" name="Google Shape;7034;p126"/>
          <p:cNvSpPr txBox="1"/>
          <p:nvPr/>
        </p:nvSpPr>
        <p:spPr>
          <a:xfrm>
            <a:off x="1195000" y="3571850"/>
            <a:ext cx="3585300" cy="700200"/>
          </a:xfrm>
          <a:prstGeom prst="rect">
            <a:avLst/>
          </a:prstGeom>
          <a:noFill/>
          <a:ln>
            <a:noFill/>
          </a:ln>
        </p:spPr>
        <p:txBody>
          <a:bodyPr anchorCtr="0" anchor="ctr" bIns="91425" lIns="91425" spcFirstLastPara="1" rIns="91425" wrap="square" tIns="91425">
            <a:noAutofit/>
          </a:bodyPr>
          <a:lstStyle/>
          <a:p>
            <a:pPr indent="0" lvl="0" marL="0" rtl="0" algn="ctr">
              <a:spcBef>
                <a:spcPts val="300"/>
              </a:spcBef>
              <a:spcAft>
                <a:spcPts val="0"/>
              </a:spcAft>
              <a:buNone/>
            </a:pPr>
            <a:r>
              <a:rPr b="1" lang="en" sz="1100">
                <a:solidFill>
                  <a:srgbClr val="000000"/>
                </a:solidFill>
                <a:latin typeface="Hind"/>
                <a:ea typeface="Hind"/>
                <a:cs typeface="Hind"/>
                <a:sym typeface="Hind"/>
              </a:rPr>
              <a:t>CREDITS:</a:t>
            </a:r>
            <a:r>
              <a:rPr lang="en" sz="1100">
                <a:solidFill>
                  <a:srgbClr val="000000"/>
                </a:solidFill>
                <a:latin typeface="Hind"/>
                <a:ea typeface="Hind"/>
                <a:cs typeface="Hind"/>
                <a:sym typeface="Hind"/>
              </a:rPr>
              <a:t> This presentation template was created by </a:t>
            </a:r>
            <a:r>
              <a:rPr b="1" lang="en" sz="1100">
                <a:solidFill>
                  <a:srgbClr val="000000"/>
                </a:solidFill>
                <a:uFill>
                  <a:noFill/>
                </a:uFill>
                <a:latin typeface="Hind"/>
                <a:ea typeface="Hind"/>
                <a:cs typeface="Hind"/>
                <a:sym typeface="Hind"/>
                <a:hlinkClick r:id="rId2">
                  <a:extLst>
                    <a:ext uri="{A12FA001-AC4F-418D-AE19-62706E023703}">
                      <ahyp:hlinkClr val="tx"/>
                    </a:ext>
                  </a:extLst>
                </a:hlinkClick>
              </a:rPr>
              <a:t>Slidesgo</a:t>
            </a:r>
            <a:r>
              <a:rPr b="1" lang="en" sz="1100">
                <a:solidFill>
                  <a:srgbClr val="000000"/>
                </a:solidFill>
                <a:latin typeface="Hind"/>
                <a:ea typeface="Hind"/>
                <a:cs typeface="Hind"/>
                <a:sym typeface="Hind"/>
              </a:rPr>
              <a:t>,</a:t>
            </a:r>
            <a:r>
              <a:rPr lang="en" sz="1100">
                <a:solidFill>
                  <a:srgbClr val="000000"/>
                </a:solidFill>
                <a:latin typeface="Hind"/>
                <a:ea typeface="Hind"/>
                <a:cs typeface="Hind"/>
                <a:sym typeface="Hind"/>
              </a:rPr>
              <a:t> including icons by </a:t>
            </a:r>
            <a:r>
              <a:rPr b="1" lang="en" sz="1100">
                <a:solidFill>
                  <a:srgbClr val="000000"/>
                </a:solidFill>
                <a:uFill>
                  <a:noFill/>
                </a:uFill>
                <a:latin typeface="Hind"/>
                <a:ea typeface="Hind"/>
                <a:cs typeface="Hind"/>
                <a:sym typeface="Hind"/>
                <a:hlinkClick r:id="rId3">
                  <a:extLst>
                    <a:ext uri="{A12FA001-AC4F-418D-AE19-62706E023703}">
                      <ahyp:hlinkClr val="tx"/>
                    </a:ext>
                  </a:extLst>
                </a:hlinkClick>
              </a:rPr>
              <a:t>Flaticon</a:t>
            </a:r>
            <a:r>
              <a:rPr b="1" lang="en" sz="1100">
                <a:solidFill>
                  <a:srgbClr val="000000"/>
                </a:solidFill>
                <a:latin typeface="Hind"/>
                <a:ea typeface="Hind"/>
                <a:cs typeface="Hind"/>
                <a:sym typeface="Hind"/>
              </a:rPr>
              <a:t>,</a:t>
            </a:r>
            <a:r>
              <a:rPr lang="en" sz="1100">
                <a:solidFill>
                  <a:srgbClr val="000000"/>
                </a:solidFill>
                <a:latin typeface="Hind"/>
                <a:ea typeface="Hind"/>
                <a:cs typeface="Hind"/>
                <a:sym typeface="Hind"/>
              </a:rPr>
              <a:t> and infographics &amp; images by </a:t>
            </a:r>
            <a:r>
              <a:rPr b="1" lang="en" sz="1100">
                <a:solidFill>
                  <a:srgbClr val="000000"/>
                </a:solidFill>
                <a:uFill>
                  <a:noFill/>
                </a:uFill>
                <a:latin typeface="Hind"/>
                <a:ea typeface="Hind"/>
                <a:cs typeface="Hind"/>
                <a:sym typeface="Hind"/>
                <a:hlinkClick r:id="rId4">
                  <a:extLst>
                    <a:ext uri="{A12FA001-AC4F-418D-AE19-62706E023703}">
                      <ahyp:hlinkClr val="tx"/>
                    </a:ext>
                  </a:extLst>
                </a:hlinkClick>
              </a:rPr>
              <a:t>Freepik</a:t>
            </a:r>
            <a:endParaRPr b="1" sz="1100">
              <a:solidFill>
                <a:srgbClr val="000000"/>
              </a:solidFill>
              <a:latin typeface="Hind"/>
              <a:ea typeface="Hind"/>
              <a:cs typeface="Hind"/>
              <a:sym typeface="Hind"/>
            </a:endParaRPr>
          </a:p>
        </p:txBody>
      </p:sp>
      <p:sp>
        <p:nvSpPr>
          <p:cNvPr id="7035" name="Google Shape;7035;p126"/>
          <p:cNvSpPr txBox="1"/>
          <p:nvPr>
            <p:ph idx="2" type="subTitle"/>
          </p:nvPr>
        </p:nvSpPr>
        <p:spPr>
          <a:xfrm>
            <a:off x="1049038" y="4214900"/>
            <a:ext cx="3877200" cy="393600"/>
          </a:xfrm>
          <a:prstGeom prst="rect">
            <a:avLst/>
          </a:prstGeom>
        </p:spPr>
        <p:txBody>
          <a:bodyPr anchorCtr="0" anchor="ctr" bIns="91425" lIns="91425" spcFirstLastPara="1" rIns="91425" wrap="square" tIns="91425">
            <a:noAutofit/>
          </a:bodyPr>
          <a:lstStyle>
            <a:lvl1pPr lvl="0" rtl="0" algn="ctr">
              <a:lnSpc>
                <a:spcPct val="100000"/>
              </a:lnSpc>
              <a:spcBef>
                <a:spcPts val="300"/>
              </a:spcBef>
              <a:spcAft>
                <a:spcPts val="0"/>
              </a:spcAft>
              <a:buSzPts val="1100"/>
              <a:buNone/>
              <a:defRPr sz="1000">
                <a:solidFill>
                  <a:srgbClr val="434343"/>
                </a:solidFill>
              </a:defRPr>
            </a:lvl1pPr>
            <a:lvl2pPr lvl="1" rtl="0" algn="ctr">
              <a:lnSpc>
                <a:spcPct val="100000"/>
              </a:lnSpc>
              <a:spcBef>
                <a:spcPts val="0"/>
              </a:spcBef>
              <a:spcAft>
                <a:spcPts val="0"/>
              </a:spcAft>
              <a:buSzPts val="1100"/>
              <a:buNone/>
              <a:defRPr sz="1100"/>
            </a:lvl2pPr>
            <a:lvl3pPr lvl="2" rtl="0" algn="ctr">
              <a:lnSpc>
                <a:spcPct val="100000"/>
              </a:lnSpc>
              <a:spcBef>
                <a:spcPts val="0"/>
              </a:spcBef>
              <a:spcAft>
                <a:spcPts val="0"/>
              </a:spcAft>
              <a:buSzPts val="1100"/>
              <a:buNone/>
              <a:defRPr sz="1100"/>
            </a:lvl3pPr>
            <a:lvl4pPr lvl="3" rtl="0" algn="ctr">
              <a:lnSpc>
                <a:spcPct val="100000"/>
              </a:lnSpc>
              <a:spcBef>
                <a:spcPts val="0"/>
              </a:spcBef>
              <a:spcAft>
                <a:spcPts val="0"/>
              </a:spcAft>
              <a:buSzPts val="1100"/>
              <a:buNone/>
              <a:defRPr sz="1100"/>
            </a:lvl4pPr>
            <a:lvl5pPr lvl="4" rtl="0" algn="ctr">
              <a:lnSpc>
                <a:spcPct val="100000"/>
              </a:lnSpc>
              <a:spcBef>
                <a:spcPts val="0"/>
              </a:spcBef>
              <a:spcAft>
                <a:spcPts val="0"/>
              </a:spcAft>
              <a:buSzPts val="1100"/>
              <a:buNone/>
              <a:defRPr sz="1100"/>
            </a:lvl5pPr>
            <a:lvl6pPr lvl="5" rtl="0" algn="ctr">
              <a:lnSpc>
                <a:spcPct val="100000"/>
              </a:lnSpc>
              <a:spcBef>
                <a:spcPts val="0"/>
              </a:spcBef>
              <a:spcAft>
                <a:spcPts val="0"/>
              </a:spcAft>
              <a:buSzPts val="1100"/>
              <a:buNone/>
              <a:defRPr sz="1100"/>
            </a:lvl6pPr>
            <a:lvl7pPr lvl="6" rtl="0" algn="ctr">
              <a:lnSpc>
                <a:spcPct val="100000"/>
              </a:lnSpc>
              <a:spcBef>
                <a:spcPts val="0"/>
              </a:spcBef>
              <a:spcAft>
                <a:spcPts val="0"/>
              </a:spcAft>
              <a:buSzPts val="1100"/>
              <a:buNone/>
              <a:defRPr sz="1100"/>
            </a:lvl7pPr>
            <a:lvl8pPr lvl="7" rtl="0" algn="ctr">
              <a:lnSpc>
                <a:spcPct val="100000"/>
              </a:lnSpc>
              <a:spcBef>
                <a:spcPts val="0"/>
              </a:spcBef>
              <a:spcAft>
                <a:spcPts val="0"/>
              </a:spcAft>
              <a:buSzPts val="1100"/>
              <a:buNone/>
              <a:defRPr sz="1100"/>
            </a:lvl8pPr>
            <a:lvl9pPr lvl="8" rtl="0" algn="ctr">
              <a:lnSpc>
                <a:spcPct val="100000"/>
              </a:lnSpc>
              <a:spcBef>
                <a:spcPts val="0"/>
              </a:spcBef>
              <a:spcAft>
                <a:spcPts val="0"/>
              </a:spcAft>
              <a:buSzPts val="1100"/>
              <a:buNone/>
              <a:defRPr sz="1100"/>
            </a:lvl9pPr>
          </a:lstStyle>
          <a:p/>
        </p:txBody>
      </p:sp>
      <p:pic>
        <p:nvPicPr>
          <p:cNvPr id="7036" name="Google Shape;7036;p126"/>
          <p:cNvPicPr preferRelativeResize="0"/>
          <p:nvPr/>
        </p:nvPicPr>
        <p:blipFill rotWithShape="1">
          <a:blip r:embed="rId5">
            <a:alphaModFix/>
          </a:blip>
          <a:srcRect b="0" l="24998" r="0" t="358"/>
          <a:stretch/>
        </p:blipFill>
        <p:spPr>
          <a:xfrm rot="10800000">
            <a:off x="2286048" y="9151"/>
            <a:ext cx="6857952" cy="5125224"/>
          </a:xfrm>
          <a:prstGeom prst="rect">
            <a:avLst/>
          </a:prstGeom>
          <a:noFill/>
          <a:ln>
            <a:noFill/>
          </a:ln>
        </p:spPr>
      </p:pic>
      <p:grpSp>
        <p:nvGrpSpPr>
          <p:cNvPr id="7037" name="Google Shape;7037;p126"/>
          <p:cNvGrpSpPr/>
          <p:nvPr/>
        </p:nvGrpSpPr>
        <p:grpSpPr>
          <a:xfrm>
            <a:off x="4285988" y="3520850"/>
            <a:ext cx="4958925" cy="1722675"/>
            <a:chOff x="4387888" y="3520850"/>
            <a:chExt cx="4958925" cy="1722675"/>
          </a:xfrm>
        </p:grpSpPr>
        <p:grpSp>
          <p:nvGrpSpPr>
            <p:cNvPr id="7038" name="Google Shape;7038;p126"/>
            <p:cNvGrpSpPr/>
            <p:nvPr/>
          </p:nvGrpSpPr>
          <p:grpSpPr>
            <a:xfrm flipH="1">
              <a:off x="4549813" y="4921025"/>
              <a:ext cx="4720800" cy="322500"/>
              <a:chOff x="190550" y="182425"/>
              <a:chExt cx="4720800" cy="322500"/>
            </a:xfrm>
          </p:grpSpPr>
          <p:sp>
            <p:nvSpPr>
              <p:cNvPr id="7039" name="Google Shape;7039;p126"/>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0" name="Google Shape;7040;p126"/>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1" name="Google Shape;7041;p126"/>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2" name="Google Shape;7042;p126"/>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3" name="Google Shape;7043;p126"/>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4" name="Google Shape;7044;p126"/>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5" name="Google Shape;7045;p126"/>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6" name="Google Shape;7046;p126"/>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7" name="Google Shape;7047;p126"/>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8" name="Google Shape;7048;p126"/>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9" name="Google Shape;7049;p126"/>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050" name="Google Shape;7050;p126"/>
            <p:cNvGrpSpPr/>
            <p:nvPr/>
          </p:nvGrpSpPr>
          <p:grpSpPr>
            <a:xfrm flipH="1">
              <a:off x="5940463" y="3987575"/>
              <a:ext cx="3406350" cy="322500"/>
              <a:chOff x="-247600" y="182425"/>
              <a:chExt cx="3406350" cy="322500"/>
            </a:xfrm>
          </p:grpSpPr>
          <p:sp>
            <p:nvSpPr>
              <p:cNvPr id="7051" name="Google Shape;7051;p126"/>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2" name="Google Shape;7052;p126"/>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3" name="Google Shape;7053;p126"/>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4" name="Google Shape;7054;p126"/>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5" name="Google Shape;7055;p126"/>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6" name="Google Shape;7056;p126"/>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7" name="Google Shape;7057;p126"/>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8" name="Google Shape;7058;p126"/>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059" name="Google Shape;7059;p126"/>
            <p:cNvGrpSpPr/>
            <p:nvPr/>
          </p:nvGrpSpPr>
          <p:grpSpPr>
            <a:xfrm flipH="1">
              <a:off x="7016788" y="3520850"/>
              <a:ext cx="2091900" cy="322500"/>
              <a:chOff x="-247600" y="182425"/>
              <a:chExt cx="2091900" cy="322500"/>
            </a:xfrm>
          </p:grpSpPr>
          <p:sp>
            <p:nvSpPr>
              <p:cNvPr id="7060" name="Google Shape;7060;p126"/>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1" name="Google Shape;7061;p126"/>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2" name="Google Shape;7062;p126"/>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3" name="Google Shape;7063;p126"/>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4" name="Google Shape;7064;p126"/>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065" name="Google Shape;7065;p126"/>
            <p:cNvGrpSpPr/>
            <p:nvPr/>
          </p:nvGrpSpPr>
          <p:grpSpPr>
            <a:xfrm flipH="1">
              <a:off x="4387888" y="4454300"/>
              <a:ext cx="4720800" cy="322500"/>
              <a:chOff x="190550" y="182425"/>
              <a:chExt cx="4720800" cy="322500"/>
            </a:xfrm>
          </p:grpSpPr>
          <p:sp>
            <p:nvSpPr>
              <p:cNvPr id="7066" name="Google Shape;7066;p126"/>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7" name="Google Shape;7067;p126"/>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8" name="Google Shape;7068;p126"/>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9" name="Google Shape;7069;p126"/>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0" name="Google Shape;7070;p126"/>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1" name="Google Shape;7071;p126"/>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2" name="Google Shape;7072;p126"/>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3" name="Google Shape;7073;p126"/>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4" name="Google Shape;7074;p126"/>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5" name="Google Shape;7075;p126"/>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6" name="Google Shape;7076;p126"/>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7077" name="Google Shape;7077;p126"/>
          <p:cNvPicPr preferRelativeResize="0"/>
          <p:nvPr/>
        </p:nvPicPr>
        <p:blipFill>
          <a:blip r:embed="rId6">
            <a:alphaModFix/>
          </a:blip>
          <a:stretch>
            <a:fillRect/>
          </a:stretch>
        </p:blipFill>
        <p:spPr>
          <a:xfrm>
            <a:off x="6314833" y="257721"/>
            <a:ext cx="3239741" cy="3199225"/>
          </a:xfrm>
          <a:prstGeom prst="rect">
            <a:avLst/>
          </a:prstGeom>
          <a:noFill/>
          <a:ln>
            <a:noFill/>
          </a:ln>
        </p:spPr>
      </p:pic>
      <p:pic>
        <p:nvPicPr>
          <p:cNvPr id="7078" name="Google Shape;7078;p126"/>
          <p:cNvPicPr preferRelativeResize="0"/>
          <p:nvPr/>
        </p:nvPicPr>
        <p:blipFill>
          <a:blip r:embed="rId7">
            <a:alphaModFix/>
          </a:blip>
          <a:stretch>
            <a:fillRect/>
          </a:stretch>
        </p:blipFill>
        <p:spPr>
          <a:xfrm>
            <a:off x="6266000" y="2561925"/>
            <a:ext cx="2535100" cy="1311850"/>
          </a:xfrm>
          <a:prstGeom prst="rect">
            <a:avLst/>
          </a:prstGeom>
          <a:noFill/>
          <a:ln>
            <a:noFill/>
          </a:ln>
        </p:spPr>
      </p:pic>
      <p:pic>
        <p:nvPicPr>
          <p:cNvPr id="7079" name="Google Shape;7079;p126"/>
          <p:cNvPicPr preferRelativeResize="0"/>
          <p:nvPr/>
        </p:nvPicPr>
        <p:blipFill>
          <a:blip r:embed="rId8">
            <a:alphaModFix/>
          </a:blip>
          <a:stretch>
            <a:fillRect/>
          </a:stretch>
        </p:blipFill>
        <p:spPr>
          <a:xfrm>
            <a:off x="6447967" y="209239"/>
            <a:ext cx="817601" cy="828300"/>
          </a:xfrm>
          <a:prstGeom prst="rect">
            <a:avLst/>
          </a:prstGeom>
          <a:noFill/>
          <a:ln>
            <a:noFill/>
          </a:ln>
        </p:spPr>
      </p:pic>
      <p:grpSp>
        <p:nvGrpSpPr>
          <p:cNvPr id="7080" name="Google Shape;7080;p126"/>
          <p:cNvGrpSpPr/>
          <p:nvPr/>
        </p:nvGrpSpPr>
        <p:grpSpPr>
          <a:xfrm>
            <a:off x="5991538" y="405675"/>
            <a:ext cx="2749125" cy="3347175"/>
            <a:chOff x="6839263" y="1796325"/>
            <a:chExt cx="2749125" cy="3347175"/>
          </a:xfrm>
        </p:grpSpPr>
        <p:sp>
          <p:nvSpPr>
            <p:cNvPr id="7081" name="Google Shape;7081;p126"/>
            <p:cNvSpPr/>
            <p:nvPr/>
          </p:nvSpPr>
          <p:spPr>
            <a:xfrm flipH="1">
              <a:off x="9049063" y="22297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2" name="Google Shape;7082;p126"/>
            <p:cNvSpPr/>
            <p:nvPr/>
          </p:nvSpPr>
          <p:spPr>
            <a:xfrm flipH="1">
              <a:off x="8610913" y="22297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3" name="Google Shape;7083;p126"/>
            <p:cNvSpPr/>
            <p:nvPr/>
          </p:nvSpPr>
          <p:spPr>
            <a:xfrm flipH="1">
              <a:off x="8172763" y="22297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4" name="Google Shape;7084;p126"/>
            <p:cNvSpPr/>
            <p:nvPr/>
          </p:nvSpPr>
          <p:spPr>
            <a:xfrm flipH="1">
              <a:off x="7734613" y="22297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5" name="Google Shape;7085;p126"/>
            <p:cNvSpPr/>
            <p:nvPr/>
          </p:nvSpPr>
          <p:spPr>
            <a:xfrm flipH="1">
              <a:off x="7296463" y="22297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6" name="Google Shape;7086;p126"/>
            <p:cNvSpPr/>
            <p:nvPr/>
          </p:nvSpPr>
          <p:spPr>
            <a:xfrm flipH="1">
              <a:off x="9030013" y="39209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7" name="Google Shape;7087;p126"/>
            <p:cNvSpPr/>
            <p:nvPr/>
          </p:nvSpPr>
          <p:spPr>
            <a:xfrm flipH="1">
              <a:off x="8591863" y="39209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8" name="Google Shape;7088;p126"/>
            <p:cNvSpPr/>
            <p:nvPr/>
          </p:nvSpPr>
          <p:spPr>
            <a:xfrm flipH="1">
              <a:off x="8153713" y="39209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9" name="Google Shape;7089;p126"/>
            <p:cNvSpPr/>
            <p:nvPr/>
          </p:nvSpPr>
          <p:spPr>
            <a:xfrm flipH="1">
              <a:off x="7715563" y="39209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0" name="Google Shape;7090;p126"/>
            <p:cNvSpPr/>
            <p:nvPr/>
          </p:nvSpPr>
          <p:spPr>
            <a:xfrm flipH="1">
              <a:off x="7277413" y="39209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1" name="Google Shape;7091;p126"/>
            <p:cNvSpPr/>
            <p:nvPr/>
          </p:nvSpPr>
          <p:spPr>
            <a:xfrm flipH="1">
              <a:off x="6839263" y="39209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2" name="Google Shape;7092;p126"/>
            <p:cNvSpPr/>
            <p:nvPr/>
          </p:nvSpPr>
          <p:spPr>
            <a:xfrm flipH="1">
              <a:off x="924908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3" name="Google Shape;7093;p126"/>
            <p:cNvSpPr/>
            <p:nvPr/>
          </p:nvSpPr>
          <p:spPr>
            <a:xfrm flipH="1">
              <a:off x="881093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4" name="Google Shape;7094;p126"/>
            <p:cNvSpPr/>
            <p:nvPr/>
          </p:nvSpPr>
          <p:spPr>
            <a:xfrm flipH="1">
              <a:off x="837278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5" name="Google Shape;7095;p126"/>
            <p:cNvSpPr/>
            <p:nvPr/>
          </p:nvSpPr>
          <p:spPr>
            <a:xfrm flipH="1">
              <a:off x="793463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6" name="Google Shape;7096;p126"/>
            <p:cNvSpPr/>
            <p:nvPr/>
          </p:nvSpPr>
          <p:spPr>
            <a:xfrm flipH="1">
              <a:off x="749648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7" name="Google Shape;7097;p126"/>
            <p:cNvSpPr/>
            <p:nvPr/>
          </p:nvSpPr>
          <p:spPr>
            <a:xfrm flipH="1">
              <a:off x="705833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8" name="Google Shape;7098;p126"/>
            <p:cNvSpPr/>
            <p:nvPr/>
          </p:nvSpPr>
          <p:spPr>
            <a:xfrm flipH="1">
              <a:off x="8791888" y="34875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9" name="Google Shape;7099;p126"/>
            <p:cNvSpPr/>
            <p:nvPr/>
          </p:nvSpPr>
          <p:spPr>
            <a:xfrm flipH="1">
              <a:off x="8353738" y="34875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0" name="Google Shape;7100;p126"/>
            <p:cNvSpPr/>
            <p:nvPr/>
          </p:nvSpPr>
          <p:spPr>
            <a:xfrm flipH="1">
              <a:off x="7915588" y="34875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1" name="Google Shape;7101;p126"/>
            <p:cNvSpPr/>
            <p:nvPr/>
          </p:nvSpPr>
          <p:spPr>
            <a:xfrm flipH="1">
              <a:off x="7477438" y="34875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2" name="Google Shape;7102;p126"/>
            <p:cNvSpPr/>
            <p:nvPr/>
          </p:nvSpPr>
          <p:spPr>
            <a:xfrm flipH="1">
              <a:off x="7039288" y="34875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3" name="Google Shape;7103;p126"/>
            <p:cNvSpPr/>
            <p:nvPr/>
          </p:nvSpPr>
          <p:spPr>
            <a:xfrm flipH="1">
              <a:off x="9049063" y="31298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4" name="Google Shape;7104;p126"/>
            <p:cNvSpPr/>
            <p:nvPr/>
          </p:nvSpPr>
          <p:spPr>
            <a:xfrm flipH="1">
              <a:off x="8610913" y="31298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5" name="Google Shape;7105;p126"/>
            <p:cNvSpPr/>
            <p:nvPr/>
          </p:nvSpPr>
          <p:spPr>
            <a:xfrm flipH="1">
              <a:off x="8172763" y="31298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6" name="Google Shape;7106;p126"/>
            <p:cNvSpPr/>
            <p:nvPr/>
          </p:nvSpPr>
          <p:spPr>
            <a:xfrm flipH="1">
              <a:off x="7734613" y="31298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7" name="Google Shape;7107;p126"/>
            <p:cNvSpPr/>
            <p:nvPr/>
          </p:nvSpPr>
          <p:spPr>
            <a:xfrm flipH="1">
              <a:off x="7296463" y="31298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8" name="Google Shape;7108;p126"/>
            <p:cNvSpPr/>
            <p:nvPr/>
          </p:nvSpPr>
          <p:spPr>
            <a:xfrm flipH="1">
              <a:off x="9030013" y="48210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9" name="Google Shape;7109;p126"/>
            <p:cNvSpPr/>
            <p:nvPr/>
          </p:nvSpPr>
          <p:spPr>
            <a:xfrm flipH="1">
              <a:off x="8591863" y="48210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0" name="Google Shape;7110;p126"/>
            <p:cNvSpPr/>
            <p:nvPr/>
          </p:nvSpPr>
          <p:spPr>
            <a:xfrm flipH="1">
              <a:off x="8153713" y="48210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1" name="Google Shape;7111;p126"/>
            <p:cNvSpPr/>
            <p:nvPr/>
          </p:nvSpPr>
          <p:spPr>
            <a:xfrm flipH="1">
              <a:off x="9249088" y="2696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2" name="Google Shape;7112;p126"/>
            <p:cNvSpPr/>
            <p:nvPr/>
          </p:nvSpPr>
          <p:spPr>
            <a:xfrm flipH="1">
              <a:off x="8810938" y="2696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3" name="Google Shape;7113;p126"/>
            <p:cNvSpPr/>
            <p:nvPr/>
          </p:nvSpPr>
          <p:spPr>
            <a:xfrm flipH="1">
              <a:off x="8372788" y="2696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4" name="Google Shape;7114;p126"/>
            <p:cNvSpPr/>
            <p:nvPr/>
          </p:nvSpPr>
          <p:spPr>
            <a:xfrm flipH="1">
              <a:off x="7934638" y="2696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5" name="Google Shape;7115;p126"/>
            <p:cNvSpPr/>
            <p:nvPr/>
          </p:nvSpPr>
          <p:spPr>
            <a:xfrm flipH="1">
              <a:off x="7496488" y="2696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6" name="Google Shape;7116;p126"/>
            <p:cNvSpPr/>
            <p:nvPr/>
          </p:nvSpPr>
          <p:spPr>
            <a:xfrm flipH="1">
              <a:off x="7058338" y="2696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7" name="Google Shape;7117;p126"/>
            <p:cNvSpPr/>
            <p:nvPr/>
          </p:nvSpPr>
          <p:spPr>
            <a:xfrm flipH="1">
              <a:off x="8791888" y="43876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8" name="Google Shape;7118;p126"/>
            <p:cNvSpPr/>
            <p:nvPr/>
          </p:nvSpPr>
          <p:spPr>
            <a:xfrm flipH="1">
              <a:off x="8353738" y="43876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9" name="Google Shape;7119;p126"/>
            <p:cNvSpPr/>
            <p:nvPr/>
          </p:nvSpPr>
          <p:spPr>
            <a:xfrm flipH="1">
              <a:off x="7915588" y="43876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0" name="Google Shape;7120;p126"/>
            <p:cNvSpPr/>
            <p:nvPr/>
          </p:nvSpPr>
          <p:spPr>
            <a:xfrm flipH="1">
              <a:off x="7477438" y="43876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1" name="Google Shape;7121;p126"/>
            <p:cNvSpPr/>
            <p:nvPr/>
          </p:nvSpPr>
          <p:spPr>
            <a:xfrm flipH="1">
              <a:off x="7039288" y="43876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BLANK_1_1_1_1_1_1_1">
    <p:spTree>
      <p:nvGrpSpPr>
        <p:cNvPr id="7122" name="Shape 7122"/>
        <p:cNvGrpSpPr/>
        <p:nvPr/>
      </p:nvGrpSpPr>
      <p:grpSpPr>
        <a:xfrm>
          <a:off x="0" y="0"/>
          <a:ext cx="0" cy="0"/>
          <a:chOff x="0" y="0"/>
          <a:chExt cx="0" cy="0"/>
        </a:xfrm>
      </p:grpSpPr>
      <p:pic>
        <p:nvPicPr>
          <p:cNvPr id="7123" name="Google Shape;7123;p127"/>
          <p:cNvPicPr preferRelativeResize="0"/>
          <p:nvPr/>
        </p:nvPicPr>
        <p:blipFill>
          <a:blip r:embed="rId2">
            <a:alphaModFix/>
          </a:blip>
          <a:stretch>
            <a:fillRect/>
          </a:stretch>
        </p:blipFill>
        <p:spPr>
          <a:xfrm>
            <a:off x="50" y="0"/>
            <a:ext cx="9144000" cy="5143500"/>
          </a:xfrm>
          <a:prstGeom prst="rect">
            <a:avLst/>
          </a:prstGeom>
          <a:noFill/>
          <a:ln>
            <a:noFill/>
          </a:ln>
        </p:spPr>
      </p:pic>
      <p:pic>
        <p:nvPicPr>
          <p:cNvPr id="7124" name="Google Shape;7124;p127"/>
          <p:cNvPicPr preferRelativeResize="0"/>
          <p:nvPr/>
        </p:nvPicPr>
        <p:blipFill>
          <a:blip r:embed="rId3">
            <a:alphaModFix/>
          </a:blip>
          <a:stretch>
            <a:fillRect/>
          </a:stretch>
        </p:blipFill>
        <p:spPr>
          <a:xfrm>
            <a:off x="0" y="0"/>
            <a:ext cx="9144000" cy="5143500"/>
          </a:xfrm>
          <a:prstGeom prst="rect">
            <a:avLst/>
          </a:prstGeom>
          <a:noFill/>
          <a:ln>
            <a:noFill/>
          </a:ln>
        </p:spPr>
      </p:pic>
      <p:grpSp>
        <p:nvGrpSpPr>
          <p:cNvPr id="7125" name="Google Shape;7125;p127"/>
          <p:cNvGrpSpPr/>
          <p:nvPr/>
        </p:nvGrpSpPr>
        <p:grpSpPr>
          <a:xfrm>
            <a:off x="-247600" y="-250950"/>
            <a:ext cx="5158950" cy="1655975"/>
            <a:chOff x="-247600" y="-250950"/>
            <a:chExt cx="5158950" cy="1655975"/>
          </a:xfrm>
        </p:grpSpPr>
        <p:grpSp>
          <p:nvGrpSpPr>
            <p:cNvPr id="7126" name="Google Shape;7126;p127"/>
            <p:cNvGrpSpPr/>
            <p:nvPr/>
          </p:nvGrpSpPr>
          <p:grpSpPr>
            <a:xfrm>
              <a:off x="-247600" y="182425"/>
              <a:ext cx="5158950" cy="322500"/>
              <a:chOff x="-247600" y="182425"/>
              <a:chExt cx="5158950" cy="322500"/>
            </a:xfrm>
          </p:grpSpPr>
          <p:sp>
            <p:nvSpPr>
              <p:cNvPr id="7127" name="Google Shape;7127;p127"/>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8" name="Google Shape;7128;p127"/>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9" name="Google Shape;7129;p127"/>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0" name="Google Shape;7130;p127"/>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1" name="Google Shape;7131;p127"/>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2" name="Google Shape;7132;p127"/>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3" name="Google Shape;7133;p127"/>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4" name="Google Shape;7134;p127"/>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5" name="Google Shape;7135;p127"/>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6" name="Google Shape;7136;p127"/>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7" name="Google Shape;7137;p127"/>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8" name="Google Shape;7138;p127"/>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139" name="Google Shape;7139;p127"/>
            <p:cNvGrpSpPr/>
            <p:nvPr/>
          </p:nvGrpSpPr>
          <p:grpSpPr>
            <a:xfrm>
              <a:off x="-9475" y="-250950"/>
              <a:ext cx="4720800" cy="322500"/>
              <a:chOff x="190550" y="182425"/>
              <a:chExt cx="4720800" cy="322500"/>
            </a:xfrm>
          </p:grpSpPr>
          <p:sp>
            <p:nvSpPr>
              <p:cNvPr id="7140" name="Google Shape;7140;p127"/>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1" name="Google Shape;7141;p127"/>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2" name="Google Shape;7142;p127"/>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3" name="Google Shape;7143;p127"/>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4" name="Google Shape;7144;p127"/>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5" name="Google Shape;7145;p127"/>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6" name="Google Shape;7146;p127"/>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7" name="Google Shape;7147;p127"/>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8" name="Google Shape;7148;p127"/>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9" name="Google Shape;7149;p127"/>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0" name="Google Shape;7150;p127"/>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151" name="Google Shape;7151;p127"/>
            <p:cNvGrpSpPr/>
            <p:nvPr/>
          </p:nvGrpSpPr>
          <p:grpSpPr>
            <a:xfrm>
              <a:off x="-247600" y="1082525"/>
              <a:ext cx="3844500" cy="322500"/>
              <a:chOff x="-247600" y="182425"/>
              <a:chExt cx="3844500" cy="322500"/>
            </a:xfrm>
          </p:grpSpPr>
          <p:sp>
            <p:nvSpPr>
              <p:cNvPr id="7152" name="Google Shape;7152;p127"/>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3" name="Google Shape;7153;p127"/>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4" name="Google Shape;7154;p127"/>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5" name="Google Shape;7155;p127"/>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6" name="Google Shape;7156;p127"/>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7" name="Google Shape;7157;p127"/>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8" name="Google Shape;7158;p127"/>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9" name="Google Shape;7159;p127"/>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0" name="Google Shape;7160;p127"/>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161" name="Google Shape;7161;p127"/>
            <p:cNvGrpSpPr/>
            <p:nvPr/>
          </p:nvGrpSpPr>
          <p:grpSpPr>
            <a:xfrm>
              <a:off x="-9475" y="649150"/>
              <a:ext cx="4720800" cy="322500"/>
              <a:chOff x="190550" y="182425"/>
              <a:chExt cx="4720800" cy="322500"/>
            </a:xfrm>
          </p:grpSpPr>
          <p:sp>
            <p:nvSpPr>
              <p:cNvPr id="7162" name="Google Shape;7162;p127"/>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3" name="Google Shape;7163;p127"/>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4" name="Google Shape;7164;p127"/>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5" name="Google Shape;7165;p127"/>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6" name="Google Shape;7166;p127"/>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7" name="Google Shape;7167;p127"/>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8" name="Google Shape;7168;p127"/>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9" name="Google Shape;7169;p127"/>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0" name="Google Shape;7170;p127"/>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1" name="Google Shape;7171;p127"/>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2" name="Google Shape;7172;p127"/>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7173" name="Google Shape;7173;p127"/>
          <p:cNvGrpSpPr/>
          <p:nvPr/>
        </p:nvGrpSpPr>
        <p:grpSpPr>
          <a:xfrm>
            <a:off x="4387888" y="3520850"/>
            <a:ext cx="4958925" cy="1722675"/>
            <a:chOff x="4387888" y="3520850"/>
            <a:chExt cx="4958925" cy="1722675"/>
          </a:xfrm>
        </p:grpSpPr>
        <p:grpSp>
          <p:nvGrpSpPr>
            <p:cNvPr id="7174" name="Google Shape;7174;p127"/>
            <p:cNvGrpSpPr/>
            <p:nvPr/>
          </p:nvGrpSpPr>
          <p:grpSpPr>
            <a:xfrm flipH="1">
              <a:off x="4549813" y="4921025"/>
              <a:ext cx="4720800" cy="322500"/>
              <a:chOff x="190550" y="182425"/>
              <a:chExt cx="4720800" cy="322500"/>
            </a:xfrm>
          </p:grpSpPr>
          <p:sp>
            <p:nvSpPr>
              <p:cNvPr id="7175" name="Google Shape;7175;p127"/>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6" name="Google Shape;7176;p127"/>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7" name="Google Shape;7177;p127"/>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8" name="Google Shape;7178;p127"/>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9" name="Google Shape;7179;p127"/>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0" name="Google Shape;7180;p127"/>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1" name="Google Shape;7181;p127"/>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2" name="Google Shape;7182;p127"/>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3" name="Google Shape;7183;p127"/>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4" name="Google Shape;7184;p127"/>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5" name="Google Shape;7185;p127"/>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186" name="Google Shape;7186;p127"/>
            <p:cNvGrpSpPr/>
            <p:nvPr/>
          </p:nvGrpSpPr>
          <p:grpSpPr>
            <a:xfrm flipH="1">
              <a:off x="5940463" y="3987575"/>
              <a:ext cx="3406350" cy="322500"/>
              <a:chOff x="-247600" y="182425"/>
              <a:chExt cx="3406350" cy="322500"/>
            </a:xfrm>
          </p:grpSpPr>
          <p:sp>
            <p:nvSpPr>
              <p:cNvPr id="7187" name="Google Shape;7187;p127"/>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8" name="Google Shape;7188;p127"/>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9" name="Google Shape;7189;p127"/>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0" name="Google Shape;7190;p127"/>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1" name="Google Shape;7191;p127"/>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2" name="Google Shape;7192;p127"/>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3" name="Google Shape;7193;p127"/>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4" name="Google Shape;7194;p127"/>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195" name="Google Shape;7195;p127"/>
            <p:cNvGrpSpPr/>
            <p:nvPr/>
          </p:nvGrpSpPr>
          <p:grpSpPr>
            <a:xfrm flipH="1">
              <a:off x="7016788" y="3520850"/>
              <a:ext cx="2091900" cy="322500"/>
              <a:chOff x="-247600" y="182425"/>
              <a:chExt cx="2091900" cy="322500"/>
            </a:xfrm>
          </p:grpSpPr>
          <p:sp>
            <p:nvSpPr>
              <p:cNvPr id="7196" name="Google Shape;7196;p127"/>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7" name="Google Shape;7197;p127"/>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8" name="Google Shape;7198;p127"/>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9" name="Google Shape;7199;p127"/>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0" name="Google Shape;7200;p127"/>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201" name="Google Shape;7201;p127"/>
            <p:cNvGrpSpPr/>
            <p:nvPr/>
          </p:nvGrpSpPr>
          <p:grpSpPr>
            <a:xfrm flipH="1">
              <a:off x="4387888" y="4454300"/>
              <a:ext cx="4720800" cy="322500"/>
              <a:chOff x="190550" y="182425"/>
              <a:chExt cx="4720800" cy="322500"/>
            </a:xfrm>
          </p:grpSpPr>
          <p:sp>
            <p:nvSpPr>
              <p:cNvPr id="7202" name="Google Shape;7202;p127"/>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3" name="Google Shape;7203;p127"/>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4" name="Google Shape;7204;p127"/>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5" name="Google Shape;7205;p127"/>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6" name="Google Shape;7206;p127"/>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7" name="Google Shape;7207;p127"/>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8" name="Google Shape;7208;p127"/>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9" name="Google Shape;7209;p127"/>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0" name="Google Shape;7210;p127"/>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1" name="Google Shape;7211;p127"/>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2" name="Google Shape;7212;p127"/>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BLANK_1_1_1_1_1_1_1_1">
    <p:spTree>
      <p:nvGrpSpPr>
        <p:cNvPr id="7213" name="Shape 7213"/>
        <p:cNvGrpSpPr/>
        <p:nvPr/>
      </p:nvGrpSpPr>
      <p:grpSpPr>
        <a:xfrm>
          <a:off x="0" y="0"/>
          <a:ext cx="0" cy="0"/>
          <a:chOff x="0" y="0"/>
          <a:chExt cx="0" cy="0"/>
        </a:xfrm>
      </p:grpSpPr>
      <p:pic>
        <p:nvPicPr>
          <p:cNvPr id="7214" name="Google Shape;7214;p128"/>
          <p:cNvPicPr preferRelativeResize="0"/>
          <p:nvPr/>
        </p:nvPicPr>
        <p:blipFill>
          <a:blip r:embed="rId2">
            <a:alphaModFix/>
          </a:blip>
          <a:stretch>
            <a:fillRect/>
          </a:stretch>
        </p:blipFill>
        <p:spPr>
          <a:xfrm>
            <a:off x="0" y="3134300"/>
            <a:ext cx="4903125" cy="2009200"/>
          </a:xfrm>
          <a:prstGeom prst="rect">
            <a:avLst/>
          </a:prstGeom>
          <a:noFill/>
          <a:ln>
            <a:noFill/>
          </a:ln>
        </p:spPr>
      </p:pic>
      <p:pic>
        <p:nvPicPr>
          <p:cNvPr id="7215" name="Google Shape;7215;p128"/>
          <p:cNvPicPr preferRelativeResize="0"/>
          <p:nvPr/>
        </p:nvPicPr>
        <p:blipFill>
          <a:blip r:embed="rId3">
            <a:alphaModFix/>
          </a:blip>
          <a:stretch>
            <a:fillRect/>
          </a:stretch>
        </p:blipFill>
        <p:spPr>
          <a:xfrm flipH="1">
            <a:off x="5486399" y="4"/>
            <a:ext cx="3657602" cy="996225"/>
          </a:xfrm>
          <a:prstGeom prst="rect">
            <a:avLst/>
          </a:prstGeom>
          <a:noFill/>
          <a:ln>
            <a:noFill/>
          </a:ln>
        </p:spPr>
      </p:pic>
      <p:pic>
        <p:nvPicPr>
          <p:cNvPr id="7216" name="Google Shape;7216;p128"/>
          <p:cNvPicPr preferRelativeResize="0"/>
          <p:nvPr/>
        </p:nvPicPr>
        <p:blipFill>
          <a:blip r:embed="rId4">
            <a:alphaModFix/>
          </a:blip>
          <a:stretch>
            <a:fillRect/>
          </a:stretch>
        </p:blipFill>
        <p:spPr>
          <a:xfrm>
            <a:off x="-916696" y="-344732"/>
            <a:ext cx="4529351" cy="2343800"/>
          </a:xfrm>
          <a:prstGeom prst="rect">
            <a:avLst/>
          </a:prstGeom>
          <a:noFill/>
          <a:ln>
            <a:noFill/>
          </a:ln>
        </p:spPr>
      </p:pic>
      <p:pic>
        <p:nvPicPr>
          <p:cNvPr id="7217" name="Google Shape;7217;p128"/>
          <p:cNvPicPr preferRelativeResize="0"/>
          <p:nvPr/>
        </p:nvPicPr>
        <p:blipFill>
          <a:blip r:embed="rId5">
            <a:alphaModFix/>
          </a:blip>
          <a:stretch>
            <a:fillRect/>
          </a:stretch>
        </p:blipFill>
        <p:spPr>
          <a:xfrm>
            <a:off x="142874" y="3617361"/>
            <a:ext cx="1789121" cy="1575361"/>
          </a:xfrm>
          <a:prstGeom prst="rect">
            <a:avLst/>
          </a:prstGeom>
          <a:noFill/>
          <a:ln>
            <a:noFill/>
          </a:ln>
        </p:spPr>
      </p:pic>
      <p:pic>
        <p:nvPicPr>
          <p:cNvPr id="7218" name="Google Shape;7218;p128"/>
          <p:cNvPicPr preferRelativeResize="0"/>
          <p:nvPr/>
        </p:nvPicPr>
        <p:blipFill>
          <a:blip r:embed="rId6">
            <a:alphaModFix/>
          </a:blip>
          <a:stretch>
            <a:fillRect/>
          </a:stretch>
        </p:blipFill>
        <p:spPr>
          <a:xfrm>
            <a:off x="6528006" y="3947968"/>
            <a:ext cx="2811057" cy="825746"/>
          </a:xfrm>
          <a:prstGeom prst="rect">
            <a:avLst/>
          </a:prstGeom>
          <a:noFill/>
          <a:ln>
            <a:noFill/>
          </a:ln>
        </p:spPr>
      </p:pic>
      <p:grpSp>
        <p:nvGrpSpPr>
          <p:cNvPr id="7219" name="Google Shape;7219;p128"/>
          <p:cNvGrpSpPr/>
          <p:nvPr/>
        </p:nvGrpSpPr>
        <p:grpSpPr>
          <a:xfrm flipH="1">
            <a:off x="-225100" y="3420825"/>
            <a:ext cx="4958925" cy="1722675"/>
            <a:chOff x="4387888" y="3520850"/>
            <a:chExt cx="4958925" cy="1722675"/>
          </a:xfrm>
        </p:grpSpPr>
        <p:grpSp>
          <p:nvGrpSpPr>
            <p:cNvPr id="7220" name="Google Shape;7220;p128"/>
            <p:cNvGrpSpPr/>
            <p:nvPr/>
          </p:nvGrpSpPr>
          <p:grpSpPr>
            <a:xfrm flipH="1">
              <a:off x="4549813" y="4921025"/>
              <a:ext cx="4720800" cy="322500"/>
              <a:chOff x="190550" y="182425"/>
              <a:chExt cx="4720800" cy="322500"/>
            </a:xfrm>
          </p:grpSpPr>
          <p:sp>
            <p:nvSpPr>
              <p:cNvPr id="7221" name="Google Shape;7221;p128"/>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2" name="Google Shape;7222;p128"/>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3" name="Google Shape;7223;p128"/>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4" name="Google Shape;7224;p128"/>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5" name="Google Shape;7225;p128"/>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6" name="Google Shape;7226;p128"/>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7" name="Google Shape;7227;p128"/>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8" name="Google Shape;7228;p128"/>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9" name="Google Shape;7229;p128"/>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0" name="Google Shape;7230;p128"/>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1" name="Google Shape;7231;p128"/>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232" name="Google Shape;7232;p128"/>
            <p:cNvGrpSpPr/>
            <p:nvPr/>
          </p:nvGrpSpPr>
          <p:grpSpPr>
            <a:xfrm flipH="1">
              <a:off x="5940463" y="3987575"/>
              <a:ext cx="3406350" cy="322500"/>
              <a:chOff x="-247600" y="182425"/>
              <a:chExt cx="3406350" cy="322500"/>
            </a:xfrm>
          </p:grpSpPr>
          <p:sp>
            <p:nvSpPr>
              <p:cNvPr id="7233" name="Google Shape;7233;p128"/>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4" name="Google Shape;7234;p128"/>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5" name="Google Shape;7235;p128"/>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6" name="Google Shape;7236;p128"/>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7" name="Google Shape;7237;p128"/>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8" name="Google Shape;7238;p128"/>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9" name="Google Shape;7239;p128"/>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0" name="Google Shape;7240;p128"/>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241" name="Google Shape;7241;p128"/>
            <p:cNvGrpSpPr/>
            <p:nvPr/>
          </p:nvGrpSpPr>
          <p:grpSpPr>
            <a:xfrm flipH="1">
              <a:off x="7016788" y="3520850"/>
              <a:ext cx="2091900" cy="322500"/>
              <a:chOff x="-247600" y="182425"/>
              <a:chExt cx="2091900" cy="322500"/>
            </a:xfrm>
          </p:grpSpPr>
          <p:sp>
            <p:nvSpPr>
              <p:cNvPr id="7242" name="Google Shape;7242;p128"/>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3" name="Google Shape;7243;p128"/>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4" name="Google Shape;7244;p128"/>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5" name="Google Shape;7245;p128"/>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6" name="Google Shape;7246;p128"/>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247" name="Google Shape;7247;p128"/>
            <p:cNvGrpSpPr/>
            <p:nvPr/>
          </p:nvGrpSpPr>
          <p:grpSpPr>
            <a:xfrm flipH="1">
              <a:off x="4387888" y="4454300"/>
              <a:ext cx="4720800" cy="322500"/>
              <a:chOff x="190550" y="182425"/>
              <a:chExt cx="4720800" cy="322500"/>
            </a:xfrm>
          </p:grpSpPr>
          <p:sp>
            <p:nvSpPr>
              <p:cNvPr id="7248" name="Google Shape;7248;p128"/>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9" name="Google Shape;7249;p128"/>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0" name="Google Shape;7250;p128"/>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1" name="Google Shape;7251;p128"/>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2" name="Google Shape;7252;p128"/>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3" name="Google Shape;7253;p128"/>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4" name="Google Shape;7254;p128"/>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5" name="Google Shape;7255;p128"/>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6" name="Google Shape;7256;p128"/>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7" name="Google Shape;7257;p128"/>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8" name="Google Shape;7258;p128"/>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7259" name="Google Shape;7259;p128"/>
          <p:cNvGrpSpPr/>
          <p:nvPr/>
        </p:nvGrpSpPr>
        <p:grpSpPr>
          <a:xfrm>
            <a:off x="6604200" y="-812"/>
            <a:ext cx="2539800" cy="755875"/>
            <a:chOff x="6604200" y="-812"/>
            <a:chExt cx="2539800" cy="755875"/>
          </a:xfrm>
        </p:grpSpPr>
        <p:grpSp>
          <p:nvGrpSpPr>
            <p:cNvPr id="7260" name="Google Shape;7260;p128"/>
            <p:cNvGrpSpPr/>
            <p:nvPr/>
          </p:nvGrpSpPr>
          <p:grpSpPr>
            <a:xfrm flipH="1">
              <a:off x="6852075" y="432563"/>
              <a:ext cx="2091900" cy="322500"/>
              <a:chOff x="628700" y="182425"/>
              <a:chExt cx="2091900" cy="322500"/>
            </a:xfrm>
          </p:grpSpPr>
          <p:sp>
            <p:nvSpPr>
              <p:cNvPr id="7261" name="Google Shape;7261;p128"/>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2" name="Google Shape;7262;p128"/>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3" name="Google Shape;7263;p128"/>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4" name="Google Shape;7264;p128"/>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5" name="Google Shape;7265;p128"/>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266" name="Google Shape;7266;p128"/>
            <p:cNvGrpSpPr/>
            <p:nvPr/>
          </p:nvGrpSpPr>
          <p:grpSpPr>
            <a:xfrm flipH="1">
              <a:off x="7928400" y="-812"/>
              <a:ext cx="1215600" cy="322500"/>
              <a:chOff x="628700" y="182425"/>
              <a:chExt cx="1215600" cy="322500"/>
            </a:xfrm>
          </p:grpSpPr>
          <p:sp>
            <p:nvSpPr>
              <p:cNvPr id="7267" name="Google Shape;7267;p128"/>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8" name="Google Shape;7268;p128"/>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9" name="Google Shape;7269;p128"/>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270" name="Google Shape;7270;p128"/>
            <p:cNvGrpSpPr/>
            <p:nvPr/>
          </p:nvGrpSpPr>
          <p:grpSpPr>
            <a:xfrm flipH="1">
              <a:off x="6604200" y="-812"/>
              <a:ext cx="1215600" cy="322500"/>
              <a:chOff x="628700" y="182425"/>
              <a:chExt cx="1215600" cy="322500"/>
            </a:xfrm>
          </p:grpSpPr>
          <p:sp>
            <p:nvSpPr>
              <p:cNvPr id="7271" name="Google Shape;7271;p128"/>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2" name="Google Shape;7272;p128"/>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3" name="Google Shape;7273;p128"/>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1">
  <p:cSld name="CUSTOM_7">
    <p:spTree>
      <p:nvGrpSpPr>
        <p:cNvPr id="7274" name="Shape 7274"/>
        <p:cNvGrpSpPr/>
        <p:nvPr/>
      </p:nvGrpSpPr>
      <p:grpSpPr>
        <a:xfrm>
          <a:off x="0" y="0"/>
          <a:ext cx="0" cy="0"/>
          <a:chOff x="0" y="0"/>
          <a:chExt cx="0" cy="0"/>
        </a:xfrm>
      </p:grpSpPr>
      <p:sp>
        <p:nvSpPr>
          <p:cNvPr id="7275" name="Google Shape;7275;p129"/>
          <p:cNvSpPr txBox="1"/>
          <p:nvPr>
            <p:ph type="title"/>
          </p:nvPr>
        </p:nvSpPr>
        <p:spPr>
          <a:xfrm>
            <a:off x="1888065" y="1287854"/>
            <a:ext cx="1986000" cy="3657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2500"/>
              <a:buNone/>
              <a:defRPr b="0" sz="2500">
                <a:latin typeface="Sora SemiBold"/>
                <a:ea typeface="Sora SemiBold"/>
                <a:cs typeface="Sora SemiBold"/>
                <a:sym typeface="Sora SemiBold"/>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7276" name="Google Shape;7276;p129"/>
          <p:cNvSpPr txBox="1"/>
          <p:nvPr>
            <p:ph idx="1" type="subTitle"/>
          </p:nvPr>
        </p:nvSpPr>
        <p:spPr>
          <a:xfrm>
            <a:off x="1888065" y="1655304"/>
            <a:ext cx="1986000" cy="4572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7277" name="Google Shape;7277;p129"/>
          <p:cNvSpPr txBox="1"/>
          <p:nvPr>
            <p:ph idx="2" type="title"/>
          </p:nvPr>
        </p:nvSpPr>
        <p:spPr>
          <a:xfrm>
            <a:off x="6003130" y="1287854"/>
            <a:ext cx="1986000" cy="3657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2500"/>
              <a:buNone/>
              <a:defRPr b="0" sz="2500">
                <a:latin typeface="Sora SemiBold"/>
                <a:ea typeface="Sora SemiBold"/>
                <a:cs typeface="Sora SemiBold"/>
                <a:sym typeface="Sora SemiBold"/>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7278" name="Google Shape;7278;p129"/>
          <p:cNvSpPr txBox="1"/>
          <p:nvPr>
            <p:ph idx="3" type="subTitle"/>
          </p:nvPr>
        </p:nvSpPr>
        <p:spPr>
          <a:xfrm>
            <a:off x="6003130" y="1655304"/>
            <a:ext cx="1986000" cy="4572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7279" name="Google Shape;7279;p129"/>
          <p:cNvSpPr txBox="1"/>
          <p:nvPr>
            <p:ph idx="4" type="title"/>
          </p:nvPr>
        </p:nvSpPr>
        <p:spPr>
          <a:xfrm>
            <a:off x="1888065" y="2428218"/>
            <a:ext cx="1986000" cy="3657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2500"/>
              <a:buNone/>
              <a:defRPr b="0" sz="2500">
                <a:latin typeface="Sora SemiBold"/>
                <a:ea typeface="Sora SemiBold"/>
                <a:cs typeface="Sora SemiBold"/>
                <a:sym typeface="Sora SemiBold"/>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7280" name="Google Shape;7280;p129"/>
          <p:cNvSpPr txBox="1"/>
          <p:nvPr>
            <p:ph idx="5" type="subTitle"/>
          </p:nvPr>
        </p:nvSpPr>
        <p:spPr>
          <a:xfrm>
            <a:off x="1888065" y="2795668"/>
            <a:ext cx="1986000" cy="4572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7281" name="Google Shape;7281;p129"/>
          <p:cNvSpPr txBox="1"/>
          <p:nvPr>
            <p:ph idx="6" type="title"/>
          </p:nvPr>
        </p:nvSpPr>
        <p:spPr>
          <a:xfrm>
            <a:off x="6003130" y="2428218"/>
            <a:ext cx="1986000" cy="3657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2500"/>
              <a:buNone/>
              <a:defRPr b="0" sz="2500">
                <a:latin typeface="Sora SemiBold"/>
                <a:ea typeface="Sora SemiBold"/>
                <a:cs typeface="Sora SemiBold"/>
                <a:sym typeface="Sora SemiBold"/>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7282" name="Google Shape;7282;p129"/>
          <p:cNvSpPr txBox="1"/>
          <p:nvPr>
            <p:ph idx="7" type="subTitle"/>
          </p:nvPr>
        </p:nvSpPr>
        <p:spPr>
          <a:xfrm>
            <a:off x="6003130" y="2795668"/>
            <a:ext cx="1986000" cy="4572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7283" name="Google Shape;7283;p129"/>
          <p:cNvSpPr txBox="1"/>
          <p:nvPr>
            <p:ph idx="8" type="title"/>
          </p:nvPr>
        </p:nvSpPr>
        <p:spPr>
          <a:xfrm>
            <a:off x="6003130" y="3570753"/>
            <a:ext cx="1986000" cy="3657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2500"/>
              <a:buNone/>
              <a:defRPr b="0" sz="2500">
                <a:latin typeface="Sora SemiBold"/>
                <a:ea typeface="Sora SemiBold"/>
                <a:cs typeface="Sora SemiBold"/>
                <a:sym typeface="Sora SemiBold"/>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7284" name="Google Shape;7284;p129"/>
          <p:cNvSpPr txBox="1"/>
          <p:nvPr>
            <p:ph idx="9" type="subTitle"/>
          </p:nvPr>
        </p:nvSpPr>
        <p:spPr>
          <a:xfrm>
            <a:off x="6003130" y="3938203"/>
            <a:ext cx="1986000" cy="4572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7285" name="Google Shape;7285;p129"/>
          <p:cNvSpPr txBox="1"/>
          <p:nvPr>
            <p:ph idx="13" type="title"/>
          </p:nvPr>
        </p:nvSpPr>
        <p:spPr>
          <a:xfrm>
            <a:off x="1888065" y="3570753"/>
            <a:ext cx="1986000" cy="3657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2500"/>
              <a:buNone/>
              <a:defRPr b="0" sz="2500">
                <a:latin typeface="Sora SemiBold"/>
                <a:ea typeface="Sora SemiBold"/>
                <a:cs typeface="Sora SemiBold"/>
                <a:sym typeface="Sora SemiBold"/>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7286" name="Google Shape;7286;p129"/>
          <p:cNvSpPr txBox="1"/>
          <p:nvPr>
            <p:ph idx="14" type="subTitle"/>
          </p:nvPr>
        </p:nvSpPr>
        <p:spPr>
          <a:xfrm>
            <a:off x="1888065" y="3938203"/>
            <a:ext cx="1986000" cy="4572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7287" name="Google Shape;7287;p129"/>
          <p:cNvSpPr txBox="1"/>
          <p:nvPr>
            <p:ph idx="15" type="title"/>
          </p:nvPr>
        </p:nvSpPr>
        <p:spPr>
          <a:xfrm>
            <a:off x="720000" y="539500"/>
            <a:ext cx="7704000" cy="4572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2800"/>
              <a:buNone/>
              <a:defRPr/>
            </a:lvl1pPr>
            <a:lvl2pPr lvl="1" rtl="0" algn="ctr">
              <a:spcBef>
                <a:spcPts val="0"/>
              </a:spcBef>
              <a:spcAft>
                <a:spcPts val="0"/>
              </a:spcAft>
              <a:buSzPts val="3000"/>
              <a:buNone/>
              <a:defRPr/>
            </a:lvl2pPr>
            <a:lvl3pPr lvl="2" rtl="0" algn="ctr">
              <a:spcBef>
                <a:spcPts val="0"/>
              </a:spcBef>
              <a:spcAft>
                <a:spcPts val="0"/>
              </a:spcAft>
              <a:buSzPts val="3000"/>
              <a:buNone/>
              <a:defRPr/>
            </a:lvl3pPr>
            <a:lvl4pPr lvl="3" rtl="0" algn="ctr">
              <a:spcBef>
                <a:spcPts val="0"/>
              </a:spcBef>
              <a:spcAft>
                <a:spcPts val="0"/>
              </a:spcAft>
              <a:buSzPts val="3000"/>
              <a:buNone/>
              <a:defRPr/>
            </a:lvl4pPr>
            <a:lvl5pPr lvl="4" rtl="0" algn="ctr">
              <a:spcBef>
                <a:spcPts val="0"/>
              </a:spcBef>
              <a:spcAft>
                <a:spcPts val="0"/>
              </a:spcAft>
              <a:buSzPts val="3000"/>
              <a:buNone/>
              <a:defRPr/>
            </a:lvl5pPr>
            <a:lvl6pPr lvl="5" rtl="0" algn="ctr">
              <a:spcBef>
                <a:spcPts val="0"/>
              </a:spcBef>
              <a:spcAft>
                <a:spcPts val="0"/>
              </a:spcAft>
              <a:buSzPts val="3000"/>
              <a:buNone/>
              <a:defRPr/>
            </a:lvl6pPr>
            <a:lvl7pPr lvl="6" rtl="0" algn="ctr">
              <a:spcBef>
                <a:spcPts val="0"/>
              </a:spcBef>
              <a:spcAft>
                <a:spcPts val="0"/>
              </a:spcAft>
              <a:buSzPts val="3000"/>
              <a:buNone/>
              <a:defRPr/>
            </a:lvl7pPr>
            <a:lvl8pPr lvl="7" rtl="0" algn="ctr">
              <a:spcBef>
                <a:spcPts val="0"/>
              </a:spcBef>
              <a:spcAft>
                <a:spcPts val="0"/>
              </a:spcAft>
              <a:buSzPts val="3000"/>
              <a:buNone/>
              <a:defRPr/>
            </a:lvl8pPr>
            <a:lvl9pPr lvl="8" rtl="0" algn="ctr">
              <a:spcBef>
                <a:spcPts val="0"/>
              </a:spcBef>
              <a:spcAft>
                <a:spcPts val="0"/>
              </a:spcAft>
              <a:buSzPts val="3000"/>
              <a:buNone/>
              <a:defRPr/>
            </a:lvl9pPr>
          </a:lstStyle>
          <a:p/>
        </p:txBody>
      </p:sp>
      <p:sp>
        <p:nvSpPr>
          <p:cNvPr id="7288" name="Google Shape;7288;p129"/>
          <p:cNvSpPr/>
          <p:nvPr/>
        </p:nvSpPr>
        <p:spPr>
          <a:xfrm flipH="1" rot="5745773">
            <a:off x="-861535" y="3442610"/>
            <a:ext cx="2630845" cy="1527956"/>
          </a:xfrm>
          <a:custGeom>
            <a:rect b="b" l="l" r="r" t="t"/>
            <a:pathLst>
              <a:path extrusionOk="0" h="17793" w="30637">
                <a:moveTo>
                  <a:pt x="1" y="0"/>
                </a:moveTo>
                <a:lnTo>
                  <a:pt x="2822" y="15287"/>
                </a:lnTo>
                <a:lnTo>
                  <a:pt x="4212" y="15540"/>
                </a:lnTo>
                <a:lnTo>
                  <a:pt x="5791" y="15813"/>
                </a:lnTo>
                <a:lnTo>
                  <a:pt x="7812" y="16129"/>
                </a:lnTo>
                <a:lnTo>
                  <a:pt x="10213" y="16508"/>
                </a:lnTo>
                <a:lnTo>
                  <a:pt x="12845" y="16866"/>
                </a:lnTo>
                <a:lnTo>
                  <a:pt x="14213" y="17056"/>
                </a:lnTo>
                <a:lnTo>
                  <a:pt x="15624" y="17203"/>
                </a:lnTo>
                <a:lnTo>
                  <a:pt x="17035" y="17371"/>
                </a:lnTo>
                <a:lnTo>
                  <a:pt x="18424" y="17498"/>
                </a:lnTo>
                <a:lnTo>
                  <a:pt x="19814" y="17603"/>
                </a:lnTo>
                <a:lnTo>
                  <a:pt x="21183" y="17708"/>
                </a:lnTo>
                <a:lnTo>
                  <a:pt x="22509" y="17750"/>
                </a:lnTo>
                <a:lnTo>
                  <a:pt x="23773" y="17793"/>
                </a:lnTo>
                <a:lnTo>
                  <a:pt x="24973" y="17771"/>
                </a:lnTo>
                <a:lnTo>
                  <a:pt x="26089" y="17729"/>
                </a:lnTo>
                <a:lnTo>
                  <a:pt x="26615" y="17687"/>
                </a:lnTo>
                <a:lnTo>
                  <a:pt x="27121" y="17645"/>
                </a:lnTo>
                <a:lnTo>
                  <a:pt x="27605" y="17582"/>
                </a:lnTo>
                <a:lnTo>
                  <a:pt x="28047" y="17519"/>
                </a:lnTo>
                <a:lnTo>
                  <a:pt x="28468" y="17435"/>
                </a:lnTo>
                <a:lnTo>
                  <a:pt x="28847" y="17329"/>
                </a:lnTo>
                <a:lnTo>
                  <a:pt x="29205" y="17224"/>
                </a:lnTo>
                <a:lnTo>
                  <a:pt x="29521" y="17098"/>
                </a:lnTo>
                <a:lnTo>
                  <a:pt x="29795" y="16950"/>
                </a:lnTo>
                <a:lnTo>
                  <a:pt x="30047" y="16803"/>
                </a:lnTo>
                <a:lnTo>
                  <a:pt x="30258" y="16634"/>
                </a:lnTo>
                <a:lnTo>
                  <a:pt x="30405" y="16445"/>
                </a:lnTo>
                <a:lnTo>
                  <a:pt x="30532" y="16234"/>
                </a:lnTo>
                <a:lnTo>
                  <a:pt x="30616" y="16024"/>
                </a:lnTo>
                <a:lnTo>
                  <a:pt x="30637" y="15792"/>
                </a:lnTo>
                <a:lnTo>
                  <a:pt x="30637" y="15540"/>
                </a:lnTo>
                <a:lnTo>
                  <a:pt x="30553" y="15266"/>
                </a:lnTo>
                <a:lnTo>
                  <a:pt x="30447" y="14971"/>
                </a:lnTo>
                <a:lnTo>
                  <a:pt x="30279" y="14676"/>
                </a:lnTo>
                <a:lnTo>
                  <a:pt x="30047" y="14339"/>
                </a:lnTo>
                <a:lnTo>
                  <a:pt x="29563" y="13708"/>
                </a:lnTo>
                <a:lnTo>
                  <a:pt x="29079" y="13160"/>
                </a:lnTo>
                <a:lnTo>
                  <a:pt x="28594" y="12697"/>
                </a:lnTo>
                <a:lnTo>
                  <a:pt x="28131" y="12318"/>
                </a:lnTo>
                <a:lnTo>
                  <a:pt x="27668" y="11981"/>
                </a:lnTo>
                <a:lnTo>
                  <a:pt x="27205" y="11707"/>
                </a:lnTo>
                <a:lnTo>
                  <a:pt x="26763" y="11497"/>
                </a:lnTo>
                <a:lnTo>
                  <a:pt x="26320" y="11349"/>
                </a:lnTo>
                <a:lnTo>
                  <a:pt x="25878" y="11223"/>
                </a:lnTo>
                <a:lnTo>
                  <a:pt x="25436" y="11139"/>
                </a:lnTo>
                <a:lnTo>
                  <a:pt x="25015" y="11097"/>
                </a:lnTo>
                <a:lnTo>
                  <a:pt x="24573" y="11076"/>
                </a:lnTo>
                <a:lnTo>
                  <a:pt x="23731" y="11076"/>
                </a:lnTo>
                <a:lnTo>
                  <a:pt x="22867" y="11139"/>
                </a:lnTo>
                <a:lnTo>
                  <a:pt x="22004" y="11181"/>
                </a:lnTo>
                <a:lnTo>
                  <a:pt x="21583" y="11181"/>
                </a:lnTo>
                <a:lnTo>
                  <a:pt x="21141" y="11160"/>
                </a:lnTo>
                <a:lnTo>
                  <a:pt x="20720" y="11118"/>
                </a:lnTo>
                <a:lnTo>
                  <a:pt x="20277" y="11055"/>
                </a:lnTo>
                <a:lnTo>
                  <a:pt x="19814" y="10928"/>
                </a:lnTo>
                <a:lnTo>
                  <a:pt x="19372" y="10781"/>
                </a:lnTo>
                <a:lnTo>
                  <a:pt x="18909" y="10591"/>
                </a:lnTo>
                <a:lnTo>
                  <a:pt x="18446" y="10339"/>
                </a:lnTo>
                <a:lnTo>
                  <a:pt x="17982" y="10023"/>
                </a:lnTo>
                <a:lnTo>
                  <a:pt x="17498" y="9644"/>
                </a:lnTo>
                <a:lnTo>
                  <a:pt x="17014" y="9181"/>
                </a:lnTo>
                <a:lnTo>
                  <a:pt x="16529" y="8675"/>
                </a:lnTo>
                <a:lnTo>
                  <a:pt x="16024" y="8065"/>
                </a:lnTo>
                <a:lnTo>
                  <a:pt x="15498" y="7370"/>
                </a:lnTo>
                <a:lnTo>
                  <a:pt x="14971" y="6633"/>
                </a:lnTo>
                <a:lnTo>
                  <a:pt x="14424" y="5980"/>
                </a:lnTo>
                <a:lnTo>
                  <a:pt x="13855" y="5348"/>
                </a:lnTo>
                <a:lnTo>
                  <a:pt x="13266" y="4780"/>
                </a:lnTo>
                <a:lnTo>
                  <a:pt x="12676" y="4232"/>
                </a:lnTo>
                <a:lnTo>
                  <a:pt x="12087" y="3748"/>
                </a:lnTo>
                <a:lnTo>
                  <a:pt x="11476" y="3306"/>
                </a:lnTo>
                <a:lnTo>
                  <a:pt x="10844" y="2885"/>
                </a:lnTo>
                <a:lnTo>
                  <a:pt x="10234" y="2506"/>
                </a:lnTo>
                <a:lnTo>
                  <a:pt x="9623" y="2169"/>
                </a:lnTo>
                <a:lnTo>
                  <a:pt x="8991" y="1853"/>
                </a:lnTo>
                <a:lnTo>
                  <a:pt x="8381" y="1579"/>
                </a:lnTo>
                <a:lnTo>
                  <a:pt x="7770" y="1327"/>
                </a:lnTo>
                <a:lnTo>
                  <a:pt x="7160" y="1116"/>
                </a:lnTo>
                <a:lnTo>
                  <a:pt x="6570" y="927"/>
                </a:lnTo>
                <a:lnTo>
                  <a:pt x="5980" y="758"/>
                </a:lnTo>
                <a:lnTo>
                  <a:pt x="5412" y="611"/>
                </a:lnTo>
                <a:lnTo>
                  <a:pt x="4864" y="484"/>
                </a:lnTo>
                <a:lnTo>
                  <a:pt x="4338" y="379"/>
                </a:lnTo>
                <a:lnTo>
                  <a:pt x="3812" y="295"/>
                </a:lnTo>
                <a:lnTo>
                  <a:pt x="2843" y="169"/>
                </a:lnTo>
                <a:lnTo>
                  <a:pt x="2001" y="84"/>
                </a:lnTo>
                <a:lnTo>
                  <a:pt x="1264" y="42"/>
                </a:lnTo>
                <a:lnTo>
                  <a:pt x="674" y="21"/>
                </a:lnTo>
                <a:lnTo>
                  <a:pt x="253" y="21"/>
                </a:lnTo>
                <a:lnTo>
                  <a:pt x="1"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9" name="Google Shape;7289;p129"/>
          <p:cNvSpPr/>
          <p:nvPr/>
        </p:nvSpPr>
        <p:spPr>
          <a:xfrm flipH="1" rot="5400000">
            <a:off x="7311173" y="863173"/>
            <a:ext cx="2909653" cy="1130702"/>
          </a:xfrm>
          <a:custGeom>
            <a:rect b="b" l="l" r="r" t="t"/>
            <a:pathLst>
              <a:path extrusionOk="0" h="9623" w="24763">
                <a:moveTo>
                  <a:pt x="1" y="0"/>
                </a:moveTo>
                <a:lnTo>
                  <a:pt x="43" y="569"/>
                </a:lnTo>
                <a:lnTo>
                  <a:pt x="64" y="843"/>
                </a:lnTo>
                <a:lnTo>
                  <a:pt x="106" y="1095"/>
                </a:lnTo>
                <a:lnTo>
                  <a:pt x="169" y="1327"/>
                </a:lnTo>
                <a:lnTo>
                  <a:pt x="232" y="1537"/>
                </a:lnTo>
                <a:lnTo>
                  <a:pt x="317" y="1748"/>
                </a:lnTo>
                <a:lnTo>
                  <a:pt x="401" y="1938"/>
                </a:lnTo>
                <a:lnTo>
                  <a:pt x="485" y="2127"/>
                </a:lnTo>
                <a:lnTo>
                  <a:pt x="590" y="2295"/>
                </a:lnTo>
                <a:lnTo>
                  <a:pt x="717" y="2443"/>
                </a:lnTo>
                <a:lnTo>
                  <a:pt x="822" y="2590"/>
                </a:lnTo>
                <a:lnTo>
                  <a:pt x="969" y="2717"/>
                </a:lnTo>
                <a:lnTo>
                  <a:pt x="1096" y="2843"/>
                </a:lnTo>
                <a:lnTo>
                  <a:pt x="1243" y="2948"/>
                </a:lnTo>
                <a:lnTo>
                  <a:pt x="1411" y="3053"/>
                </a:lnTo>
                <a:lnTo>
                  <a:pt x="1727" y="3222"/>
                </a:lnTo>
                <a:lnTo>
                  <a:pt x="2106" y="3348"/>
                </a:lnTo>
                <a:lnTo>
                  <a:pt x="2485" y="3475"/>
                </a:lnTo>
                <a:lnTo>
                  <a:pt x="2906" y="3559"/>
                </a:lnTo>
                <a:lnTo>
                  <a:pt x="3328" y="3622"/>
                </a:lnTo>
                <a:lnTo>
                  <a:pt x="3791" y="3685"/>
                </a:lnTo>
                <a:lnTo>
                  <a:pt x="4759" y="3748"/>
                </a:lnTo>
                <a:lnTo>
                  <a:pt x="5791" y="3811"/>
                </a:lnTo>
                <a:lnTo>
                  <a:pt x="6865" y="3875"/>
                </a:lnTo>
                <a:lnTo>
                  <a:pt x="7412" y="3938"/>
                </a:lnTo>
                <a:lnTo>
                  <a:pt x="7981" y="4001"/>
                </a:lnTo>
                <a:lnTo>
                  <a:pt x="8549" y="4106"/>
                </a:lnTo>
                <a:lnTo>
                  <a:pt x="9097" y="4212"/>
                </a:lnTo>
                <a:lnTo>
                  <a:pt x="9665" y="4359"/>
                </a:lnTo>
                <a:lnTo>
                  <a:pt x="10234" y="4548"/>
                </a:lnTo>
                <a:lnTo>
                  <a:pt x="10781" y="4759"/>
                </a:lnTo>
                <a:lnTo>
                  <a:pt x="11329" y="5012"/>
                </a:lnTo>
                <a:lnTo>
                  <a:pt x="11876" y="5328"/>
                </a:lnTo>
                <a:lnTo>
                  <a:pt x="12424" y="5685"/>
                </a:lnTo>
                <a:lnTo>
                  <a:pt x="12676" y="5875"/>
                </a:lnTo>
                <a:lnTo>
                  <a:pt x="12950" y="6086"/>
                </a:lnTo>
                <a:lnTo>
                  <a:pt x="13203" y="6317"/>
                </a:lnTo>
                <a:lnTo>
                  <a:pt x="13455" y="6549"/>
                </a:lnTo>
                <a:lnTo>
                  <a:pt x="13961" y="7033"/>
                </a:lnTo>
                <a:lnTo>
                  <a:pt x="14466" y="7454"/>
                </a:lnTo>
                <a:lnTo>
                  <a:pt x="14972" y="7833"/>
                </a:lnTo>
                <a:lnTo>
                  <a:pt x="15477" y="8170"/>
                </a:lnTo>
                <a:lnTo>
                  <a:pt x="15982" y="8465"/>
                </a:lnTo>
                <a:lnTo>
                  <a:pt x="16488" y="8718"/>
                </a:lnTo>
                <a:lnTo>
                  <a:pt x="16993" y="8949"/>
                </a:lnTo>
                <a:lnTo>
                  <a:pt x="17477" y="9118"/>
                </a:lnTo>
                <a:lnTo>
                  <a:pt x="17961" y="9286"/>
                </a:lnTo>
                <a:lnTo>
                  <a:pt x="18446" y="9391"/>
                </a:lnTo>
                <a:lnTo>
                  <a:pt x="18930" y="9497"/>
                </a:lnTo>
                <a:lnTo>
                  <a:pt x="19393" y="9560"/>
                </a:lnTo>
                <a:lnTo>
                  <a:pt x="19835" y="9602"/>
                </a:lnTo>
                <a:lnTo>
                  <a:pt x="20278" y="9623"/>
                </a:lnTo>
                <a:lnTo>
                  <a:pt x="21120" y="9623"/>
                </a:lnTo>
                <a:lnTo>
                  <a:pt x="21520" y="9581"/>
                </a:lnTo>
                <a:lnTo>
                  <a:pt x="21899" y="9539"/>
                </a:lnTo>
                <a:lnTo>
                  <a:pt x="22257" y="9497"/>
                </a:lnTo>
                <a:lnTo>
                  <a:pt x="22594" y="9433"/>
                </a:lnTo>
                <a:lnTo>
                  <a:pt x="23225" y="9286"/>
                </a:lnTo>
                <a:lnTo>
                  <a:pt x="23752" y="9118"/>
                </a:lnTo>
                <a:lnTo>
                  <a:pt x="24173" y="8970"/>
                </a:lnTo>
                <a:lnTo>
                  <a:pt x="24489" y="8844"/>
                </a:lnTo>
                <a:lnTo>
                  <a:pt x="24763" y="8718"/>
                </a:lnTo>
                <a:lnTo>
                  <a:pt x="24763" y="1032"/>
                </a:lnTo>
                <a:lnTo>
                  <a:pt x="1"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0" name="Google Shape;7290;p129"/>
          <p:cNvSpPr/>
          <p:nvPr/>
        </p:nvSpPr>
        <p:spPr>
          <a:xfrm>
            <a:off x="8182488" y="4662250"/>
            <a:ext cx="203100" cy="2031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1" name="Google Shape;7291;p129"/>
          <p:cNvSpPr/>
          <p:nvPr/>
        </p:nvSpPr>
        <p:spPr>
          <a:xfrm>
            <a:off x="1472613" y="261150"/>
            <a:ext cx="203100" cy="2031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2" name="Google Shape;7292;p129"/>
          <p:cNvSpPr/>
          <p:nvPr/>
        </p:nvSpPr>
        <p:spPr>
          <a:xfrm>
            <a:off x="227132" y="996695"/>
            <a:ext cx="116100" cy="1161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3" name="Google Shape;7293;p129"/>
          <p:cNvSpPr/>
          <p:nvPr/>
        </p:nvSpPr>
        <p:spPr>
          <a:xfrm flipH="1" rot="-5400000">
            <a:off x="7300575" y="1998838"/>
            <a:ext cx="3245250" cy="441575"/>
          </a:xfrm>
          <a:custGeom>
            <a:rect b="b" l="l" r="r" t="t"/>
            <a:pathLst>
              <a:path extrusionOk="0" h="17663" w="129810">
                <a:moveTo>
                  <a:pt x="103574" y="0"/>
                </a:moveTo>
                <a:lnTo>
                  <a:pt x="102879" y="45"/>
                </a:lnTo>
                <a:lnTo>
                  <a:pt x="102183" y="90"/>
                </a:lnTo>
                <a:lnTo>
                  <a:pt x="101554" y="157"/>
                </a:lnTo>
                <a:lnTo>
                  <a:pt x="100926" y="225"/>
                </a:lnTo>
                <a:lnTo>
                  <a:pt x="100298" y="315"/>
                </a:lnTo>
                <a:lnTo>
                  <a:pt x="99669" y="404"/>
                </a:lnTo>
                <a:lnTo>
                  <a:pt x="98435" y="651"/>
                </a:lnTo>
                <a:lnTo>
                  <a:pt x="97200" y="943"/>
                </a:lnTo>
                <a:lnTo>
                  <a:pt x="95966" y="1280"/>
                </a:lnTo>
                <a:lnTo>
                  <a:pt x="94754" y="1639"/>
                </a:lnTo>
                <a:lnTo>
                  <a:pt x="93542" y="2043"/>
                </a:lnTo>
                <a:lnTo>
                  <a:pt x="92353" y="2492"/>
                </a:lnTo>
                <a:lnTo>
                  <a:pt x="91163" y="2940"/>
                </a:lnTo>
                <a:lnTo>
                  <a:pt x="89974" y="3434"/>
                </a:lnTo>
                <a:lnTo>
                  <a:pt x="88784" y="3928"/>
                </a:lnTo>
                <a:lnTo>
                  <a:pt x="87595" y="4467"/>
                </a:lnTo>
                <a:lnTo>
                  <a:pt x="85238" y="5521"/>
                </a:lnTo>
                <a:lnTo>
                  <a:pt x="82904" y="6621"/>
                </a:lnTo>
                <a:lnTo>
                  <a:pt x="80548" y="7676"/>
                </a:lnTo>
                <a:lnTo>
                  <a:pt x="79381" y="8192"/>
                </a:lnTo>
                <a:lnTo>
                  <a:pt x="78191" y="8686"/>
                </a:lnTo>
                <a:lnTo>
                  <a:pt x="77002" y="9180"/>
                </a:lnTo>
                <a:lnTo>
                  <a:pt x="75835" y="9628"/>
                </a:lnTo>
                <a:lnTo>
                  <a:pt x="74645" y="10055"/>
                </a:lnTo>
                <a:lnTo>
                  <a:pt x="73433" y="10459"/>
                </a:lnTo>
                <a:lnTo>
                  <a:pt x="72244" y="10818"/>
                </a:lnTo>
                <a:lnTo>
                  <a:pt x="71032" y="11132"/>
                </a:lnTo>
                <a:lnTo>
                  <a:pt x="69820" y="11424"/>
                </a:lnTo>
                <a:lnTo>
                  <a:pt x="68586" y="11648"/>
                </a:lnTo>
                <a:lnTo>
                  <a:pt x="67980" y="11738"/>
                </a:lnTo>
                <a:lnTo>
                  <a:pt x="67351" y="11828"/>
                </a:lnTo>
                <a:lnTo>
                  <a:pt x="66723" y="11895"/>
                </a:lnTo>
                <a:lnTo>
                  <a:pt x="66117" y="11962"/>
                </a:lnTo>
                <a:lnTo>
                  <a:pt x="65489" y="11985"/>
                </a:lnTo>
                <a:lnTo>
                  <a:pt x="64860" y="12030"/>
                </a:lnTo>
                <a:lnTo>
                  <a:pt x="63581" y="12030"/>
                </a:lnTo>
                <a:lnTo>
                  <a:pt x="62683" y="11985"/>
                </a:lnTo>
                <a:lnTo>
                  <a:pt x="61786" y="11918"/>
                </a:lnTo>
                <a:lnTo>
                  <a:pt x="60888" y="11805"/>
                </a:lnTo>
                <a:lnTo>
                  <a:pt x="60013" y="11671"/>
                </a:lnTo>
                <a:lnTo>
                  <a:pt x="59115" y="11514"/>
                </a:lnTo>
                <a:lnTo>
                  <a:pt x="58240" y="11334"/>
                </a:lnTo>
                <a:lnTo>
                  <a:pt x="57387" y="11132"/>
                </a:lnTo>
                <a:lnTo>
                  <a:pt x="56512" y="10908"/>
                </a:lnTo>
                <a:lnTo>
                  <a:pt x="55636" y="10661"/>
                </a:lnTo>
                <a:lnTo>
                  <a:pt x="54783" y="10391"/>
                </a:lnTo>
                <a:lnTo>
                  <a:pt x="53931" y="10122"/>
                </a:lnTo>
                <a:lnTo>
                  <a:pt x="53078" y="9808"/>
                </a:lnTo>
                <a:lnTo>
                  <a:pt x="51372" y="9180"/>
                </a:lnTo>
                <a:lnTo>
                  <a:pt x="49666" y="8529"/>
                </a:lnTo>
                <a:lnTo>
                  <a:pt x="46278" y="7137"/>
                </a:lnTo>
                <a:lnTo>
                  <a:pt x="44572" y="6464"/>
                </a:lnTo>
                <a:lnTo>
                  <a:pt x="42866" y="5791"/>
                </a:lnTo>
                <a:lnTo>
                  <a:pt x="41138" y="5162"/>
                </a:lnTo>
                <a:lnTo>
                  <a:pt x="40285" y="4848"/>
                </a:lnTo>
                <a:lnTo>
                  <a:pt x="39410" y="4579"/>
                </a:lnTo>
                <a:lnTo>
                  <a:pt x="38557" y="4309"/>
                </a:lnTo>
                <a:lnTo>
                  <a:pt x="37682" y="4063"/>
                </a:lnTo>
                <a:lnTo>
                  <a:pt x="36807" y="3816"/>
                </a:lnTo>
                <a:lnTo>
                  <a:pt x="35909" y="3614"/>
                </a:lnTo>
                <a:lnTo>
                  <a:pt x="35168" y="3457"/>
                </a:lnTo>
                <a:lnTo>
                  <a:pt x="34405" y="3322"/>
                </a:lnTo>
                <a:lnTo>
                  <a:pt x="33642" y="3187"/>
                </a:lnTo>
                <a:lnTo>
                  <a:pt x="32879" y="3075"/>
                </a:lnTo>
                <a:lnTo>
                  <a:pt x="32116" y="2985"/>
                </a:lnTo>
                <a:lnTo>
                  <a:pt x="31353" y="2918"/>
                </a:lnTo>
                <a:lnTo>
                  <a:pt x="30590" y="2873"/>
                </a:lnTo>
                <a:lnTo>
                  <a:pt x="29827" y="2828"/>
                </a:lnTo>
                <a:lnTo>
                  <a:pt x="29041" y="2806"/>
                </a:lnTo>
                <a:lnTo>
                  <a:pt x="27515" y="2806"/>
                </a:lnTo>
                <a:lnTo>
                  <a:pt x="26730" y="2851"/>
                </a:lnTo>
                <a:lnTo>
                  <a:pt x="25967" y="2896"/>
                </a:lnTo>
                <a:lnTo>
                  <a:pt x="25204" y="2963"/>
                </a:lnTo>
                <a:lnTo>
                  <a:pt x="24441" y="3030"/>
                </a:lnTo>
                <a:lnTo>
                  <a:pt x="23678" y="3120"/>
                </a:lnTo>
                <a:lnTo>
                  <a:pt x="22914" y="3255"/>
                </a:lnTo>
                <a:lnTo>
                  <a:pt x="22151" y="3367"/>
                </a:lnTo>
                <a:lnTo>
                  <a:pt x="21411" y="3524"/>
                </a:lnTo>
                <a:lnTo>
                  <a:pt x="20648" y="3681"/>
                </a:lnTo>
                <a:lnTo>
                  <a:pt x="19907" y="3861"/>
                </a:lnTo>
                <a:lnTo>
                  <a:pt x="19167" y="4063"/>
                </a:lnTo>
                <a:lnTo>
                  <a:pt x="18426" y="4265"/>
                </a:lnTo>
                <a:lnTo>
                  <a:pt x="17685" y="4489"/>
                </a:lnTo>
                <a:lnTo>
                  <a:pt x="16945" y="4736"/>
                </a:lnTo>
                <a:lnTo>
                  <a:pt x="16227" y="5005"/>
                </a:lnTo>
                <a:lnTo>
                  <a:pt x="15508" y="5274"/>
                </a:lnTo>
                <a:lnTo>
                  <a:pt x="14813" y="5566"/>
                </a:lnTo>
                <a:lnTo>
                  <a:pt x="14094" y="5880"/>
                </a:lnTo>
                <a:lnTo>
                  <a:pt x="13399" y="6195"/>
                </a:lnTo>
                <a:lnTo>
                  <a:pt x="12703" y="6554"/>
                </a:lnTo>
                <a:lnTo>
                  <a:pt x="12030" y="6890"/>
                </a:lnTo>
                <a:lnTo>
                  <a:pt x="11132" y="7407"/>
                </a:lnTo>
                <a:lnTo>
                  <a:pt x="10257" y="7923"/>
                </a:lnTo>
                <a:lnTo>
                  <a:pt x="9404" y="8461"/>
                </a:lnTo>
                <a:lnTo>
                  <a:pt x="8573" y="9045"/>
                </a:lnTo>
                <a:lnTo>
                  <a:pt x="7743" y="9628"/>
                </a:lnTo>
                <a:lnTo>
                  <a:pt x="6935" y="10257"/>
                </a:lnTo>
                <a:lnTo>
                  <a:pt x="6150" y="10908"/>
                </a:lnTo>
                <a:lnTo>
                  <a:pt x="5387" y="11581"/>
                </a:lnTo>
                <a:lnTo>
                  <a:pt x="4646" y="12254"/>
                </a:lnTo>
                <a:lnTo>
                  <a:pt x="3905" y="12972"/>
                </a:lnTo>
                <a:lnTo>
                  <a:pt x="3210" y="13713"/>
                </a:lnTo>
                <a:lnTo>
                  <a:pt x="2514" y="14454"/>
                </a:lnTo>
                <a:lnTo>
                  <a:pt x="1863" y="15239"/>
                </a:lnTo>
                <a:lnTo>
                  <a:pt x="1212" y="16025"/>
                </a:lnTo>
                <a:lnTo>
                  <a:pt x="606" y="16833"/>
                </a:lnTo>
                <a:lnTo>
                  <a:pt x="0" y="17663"/>
                </a:lnTo>
                <a:lnTo>
                  <a:pt x="129810" y="17663"/>
                </a:lnTo>
                <a:lnTo>
                  <a:pt x="129518" y="16922"/>
                </a:lnTo>
                <a:lnTo>
                  <a:pt x="129204" y="16182"/>
                </a:lnTo>
                <a:lnTo>
                  <a:pt x="128890" y="15464"/>
                </a:lnTo>
                <a:lnTo>
                  <a:pt x="128531" y="14745"/>
                </a:lnTo>
                <a:lnTo>
                  <a:pt x="128149" y="14027"/>
                </a:lnTo>
                <a:lnTo>
                  <a:pt x="127768" y="13332"/>
                </a:lnTo>
                <a:lnTo>
                  <a:pt x="127364" y="12658"/>
                </a:lnTo>
                <a:lnTo>
                  <a:pt x="126915" y="11985"/>
                </a:lnTo>
                <a:lnTo>
                  <a:pt x="126466" y="11334"/>
                </a:lnTo>
                <a:lnTo>
                  <a:pt x="125995" y="10683"/>
                </a:lnTo>
                <a:lnTo>
                  <a:pt x="125523" y="10055"/>
                </a:lnTo>
                <a:lnTo>
                  <a:pt x="125007" y="9426"/>
                </a:lnTo>
                <a:lnTo>
                  <a:pt x="124469" y="8843"/>
                </a:lnTo>
                <a:lnTo>
                  <a:pt x="123930" y="8259"/>
                </a:lnTo>
                <a:lnTo>
                  <a:pt x="123369" y="7676"/>
                </a:lnTo>
                <a:lnTo>
                  <a:pt x="122785" y="7137"/>
                </a:lnTo>
                <a:lnTo>
                  <a:pt x="122269" y="6666"/>
                </a:lnTo>
                <a:lnTo>
                  <a:pt x="121731" y="6217"/>
                </a:lnTo>
                <a:lnTo>
                  <a:pt x="121192" y="5768"/>
                </a:lnTo>
                <a:lnTo>
                  <a:pt x="120631" y="5342"/>
                </a:lnTo>
                <a:lnTo>
                  <a:pt x="120070" y="4938"/>
                </a:lnTo>
                <a:lnTo>
                  <a:pt x="119486" y="4556"/>
                </a:lnTo>
                <a:lnTo>
                  <a:pt x="118903" y="4175"/>
                </a:lnTo>
                <a:lnTo>
                  <a:pt x="118297" y="3816"/>
                </a:lnTo>
                <a:lnTo>
                  <a:pt x="117691" y="3457"/>
                </a:lnTo>
                <a:lnTo>
                  <a:pt x="117085" y="3120"/>
                </a:lnTo>
                <a:lnTo>
                  <a:pt x="116456" y="2806"/>
                </a:lnTo>
                <a:lnTo>
                  <a:pt x="115828" y="2514"/>
                </a:lnTo>
                <a:lnTo>
                  <a:pt x="115177" y="2222"/>
                </a:lnTo>
                <a:lnTo>
                  <a:pt x="114526" y="1953"/>
                </a:lnTo>
                <a:lnTo>
                  <a:pt x="113876" y="1706"/>
                </a:lnTo>
                <a:lnTo>
                  <a:pt x="113225" y="1482"/>
                </a:lnTo>
                <a:lnTo>
                  <a:pt x="112551" y="1257"/>
                </a:lnTo>
                <a:lnTo>
                  <a:pt x="111878" y="1055"/>
                </a:lnTo>
                <a:lnTo>
                  <a:pt x="111205" y="876"/>
                </a:lnTo>
                <a:lnTo>
                  <a:pt x="110532" y="696"/>
                </a:lnTo>
                <a:lnTo>
                  <a:pt x="109836" y="561"/>
                </a:lnTo>
                <a:lnTo>
                  <a:pt x="109163" y="427"/>
                </a:lnTo>
                <a:lnTo>
                  <a:pt x="108467" y="292"/>
                </a:lnTo>
                <a:lnTo>
                  <a:pt x="107771" y="202"/>
                </a:lnTo>
                <a:lnTo>
                  <a:pt x="107075" y="135"/>
                </a:lnTo>
                <a:lnTo>
                  <a:pt x="106380" y="68"/>
                </a:lnTo>
                <a:lnTo>
                  <a:pt x="105684" y="23"/>
                </a:lnTo>
                <a:lnTo>
                  <a:pt x="104966"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4" name="Google Shape;7294;p129"/>
          <p:cNvSpPr/>
          <p:nvPr/>
        </p:nvSpPr>
        <p:spPr>
          <a:xfrm flipH="1" rot="5400000">
            <a:off x="-740350" y="3579487"/>
            <a:ext cx="2304350" cy="823675"/>
          </a:xfrm>
          <a:custGeom>
            <a:rect b="b" l="l" r="r" t="t"/>
            <a:pathLst>
              <a:path extrusionOk="0" h="32947" w="92174">
                <a:moveTo>
                  <a:pt x="0" y="1"/>
                </a:moveTo>
                <a:lnTo>
                  <a:pt x="0" y="32947"/>
                </a:lnTo>
                <a:lnTo>
                  <a:pt x="92173" y="32947"/>
                </a:lnTo>
                <a:lnTo>
                  <a:pt x="91769" y="31488"/>
                </a:lnTo>
                <a:lnTo>
                  <a:pt x="91343" y="30097"/>
                </a:lnTo>
                <a:lnTo>
                  <a:pt x="90872" y="28750"/>
                </a:lnTo>
                <a:lnTo>
                  <a:pt x="90355" y="27448"/>
                </a:lnTo>
                <a:lnTo>
                  <a:pt x="89817" y="26169"/>
                </a:lnTo>
                <a:lnTo>
                  <a:pt x="89256" y="24957"/>
                </a:lnTo>
                <a:lnTo>
                  <a:pt x="88672" y="23790"/>
                </a:lnTo>
                <a:lnTo>
                  <a:pt x="88044" y="22668"/>
                </a:lnTo>
                <a:lnTo>
                  <a:pt x="87370" y="21591"/>
                </a:lnTo>
                <a:lnTo>
                  <a:pt x="86697" y="20558"/>
                </a:lnTo>
                <a:lnTo>
                  <a:pt x="85979" y="19571"/>
                </a:lnTo>
                <a:lnTo>
                  <a:pt x="85238" y="18628"/>
                </a:lnTo>
                <a:lnTo>
                  <a:pt x="84475" y="17731"/>
                </a:lnTo>
                <a:lnTo>
                  <a:pt x="83690" y="16878"/>
                </a:lnTo>
                <a:lnTo>
                  <a:pt x="82882" y="16070"/>
                </a:lnTo>
                <a:lnTo>
                  <a:pt x="82052" y="15307"/>
                </a:lnTo>
                <a:lnTo>
                  <a:pt x="81176" y="14589"/>
                </a:lnTo>
                <a:lnTo>
                  <a:pt x="80301" y="13915"/>
                </a:lnTo>
                <a:lnTo>
                  <a:pt x="79381" y="13287"/>
                </a:lnTo>
                <a:lnTo>
                  <a:pt x="78461" y="12681"/>
                </a:lnTo>
                <a:lnTo>
                  <a:pt x="77518" y="12142"/>
                </a:lnTo>
                <a:lnTo>
                  <a:pt x="76553" y="11626"/>
                </a:lnTo>
                <a:lnTo>
                  <a:pt x="75566" y="11177"/>
                </a:lnTo>
                <a:lnTo>
                  <a:pt x="74578" y="10751"/>
                </a:lnTo>
                <a:lnTo>
                  <a:pt x="73546" y="10369"/>
                </a:lnTo>
                <a:lnTo>
                  <a:pt x="72513" y="10033"/>
                </a:lnTo>
                <a:lnTo>
                  <a:pt x="71481" y="9741"/>
                </a:lnTo>
                <a:lnTo>
                  <a:pt x="70404" y="9494"/>
                </a:lnTo>
                <a:lnTo>
                  <a:pt x="69326" y="9292"/>
                </a:lnTo>
                <a:lnTo>
                  <a:pt x="68249" y="9113"/>
                </a:lnTo>
                <a:lnTo>
                  <a:pt x="67127" y="9000"/>
                </a:lnTo>
                <a:lnTo>
                  <a:pt x="66027" y="8911"/>
                </a:lnTo>
                <a:lnTo>
                  <a:pt x="65376" y="8888"/>
                </a:lnTo>
                <a:lnTo>
                  <a:pt x="64726" y="8866"/>
                </a:lnTo>
                <a:lnTo>
                  <a:pt x="64097" y="8866"/>
                </a:lnTo>
                <a:lnTo>
                  <a:pt x="63469" y="8888"/>
                </a:lnTo>
                <a:lnTo>
                  <a:pt x="62863" y="8933"/>
                </a:lnTo>
                <a:lnTo>
                  <a:pt x="62257" y="8978"/>
                </a:lnTo>
                <a:lnTo>
                  <a:pt x="61651" y="9045"/>
                </a:lnTo>
                <a:lnTo>
                  <a:pt x="61045" y="9113"/>
                </a:lnTo>
                <a:lnTo>
                  <a:pt x="59878" y="9292"/>
                </a:lnTo>
                <a:lnTo>
                  <a:pt x="58711" y="9539"/>
                </a:lnTo>
                <a:lnTo>
                  <a:pt x="57566" y="9786"/>
                </a:lnTo>
                <a:lnTo>
                  <a:pt x="56422" y="10100"/>
                </a:lnTo>
                <a:lnTo>
                  <a:pt x="55300" y="10414"/>
                </a:lnTo>
                <a:lnTo>
                  <a:pt x="54177" y="10773"/>
                </a:lnTo>
                <a:lnTo>
                  <a:pt x="51956" y="11514"/>
                </a:lnTo>
                <a:lnTo>
                  <a:pt x="49666" y="12277"/>
                </a:lnTo>
                <a:lnTo>
                  <a:pt x="48522" y="12636"/>
                </a:lnTo>
                <a:lnTo>
                  <a:pt x="47355" y="12995"/>
                </a:lnTo>
                <a:lnTo>
                  <a:pt x="45514" y="13534"/>
                </a:lnTo>
                <a:lnTo>
                  <a:pt x="43652" y="14028"/>
                </a:lnTo>
                <a:lnTo>
                  <a:pt x="41789" y="14454"/>
                </a:lnTo>
                <a:lnTo>
                  <a:pt x="39926" y="14858"/>
                </a:lnTo>
                <a:lnTo>
                  <a:pt x="38041" y="15195"/>
                </a:lnTo>
                <a:lnTo>
                  <a:pt x="36178" y="15509"/>
                </a:lnTo>
                <a:lnTo>
                  <a:pt x="34315" y="15756"/>
                </a:lnTo>
                <a:lnTo>
                  <a:pt x="32475" y="15935"/>
                </a:lnTo>
                <a:lnTo>
                  <a:pt x="31555" y="16025"/>
                </a:lnTo>
                <a:lnTo>
                  <a:pt x="30635" y="16070"/>
                </a:lnTo>
                <a:lnTo>
                  <a:pt x="29715" y="16115"/>
                </a:lnTo>
                <a:lnTo>
                  <a:pt x="28817" y="16160"/>
                </a:lnTo>
                <a:lnTo>
                  <a:pt x="27897" y="16182"/>
                </a:lnTo>
                <a:lnTo>
                  <a:pt x="26999" y="16182"/>
                </a:lnTo>
                <a:lnTo>
                  <a:pt x="26101" y="16160"/>
                </a:lnTo>
                <a:lnTo>
                  <a:pt x="25226" y="16137"/>
                </a:lnTo>
                <a:lnTo>
                  <a:pt x="24351" y="16092"/>
                </a:lnTo>
                <a:lnTo>
                  <a:pt x="23476" y="16047"/>
                </a:lnTo>
                <a:lnTo>
                  <a:pt x="22600" y="15958"/>
                </a:lnTo>
                <a:lnTo>
                  <a:pt x="21747" y="15868"/>
                </a:lnTo>
                <a:lnTo>
                  <a:pt x="20895" y="15778"/>
                </a:lnTo>
                <a:lnTo>
                  <a:pt x="20064" y="15643"/>
                </a:lnTo>
                <a:lnTo>
                  <a:pt x="19234" y="15509"/>
                </a:lnTo>
                <a:lnTo>
                  <a:pt x="18403" y="15352"/>
                </a:lnTo>
                <a:lnTo>
                  <a:pt x="17596" y="15172"/>
                </a:lnTo>
                <a:lnTo>
                  <a:pt x="16810" y="14993"/>
                </a:lnTo>
                <a:lnTo>
                  <a:pt x="16025" y="14768"/>
                </a:lnTo>
                <a:lnTo>
                  <a:pt x="15239" y="14544"/>
                </a:lnTo>
                <a:lnTo>
                  <a:pt x="14476" y="14297"/>
                </a:lnTo>
                <a:lnTo>
                  <a:pt x="13735" y="14028"/>
                </a:lnTo>
                <a:lnTo>
                  <a:pt x="12995" y="13758"/>
                </a:lnTo>
                <a:lnTo>
                  <a:pt x="12254" y="13444"/>
                </a:lnTo>
                <a:lnTo>
                  <a:pt x="11558" y="13130"/>
                </a:lnTo>
                <a:lnTo>
                  <a:pt x="10840" y="12793"/>
                </a:lnTo>
                <a:lnTo>
                  <a:pt x="10167" y="12434"/>
                </a:lnTo>
                <a:lnTo>
                  <a:pt x="9494" y="12053"/>
                </a:lnTo>
                <a:lnTo>
                  <a:pt x="8843" y="11649"/>
                </a:lnTo>
                <a:lnTo>
                  <a:pt x="8214" y="11222"/>
                </a:lnTo>
                <a:lnTo>
                  <a:pt x="7586" y="10796"/>
                </a:lnTo>
                <a:lnTo>
                  <a:pt x="6980" y="10324"/>
                </a:lnTo>
                <a:lnTo>
                  <a:pt x="6397" y="9853"/>
                </a:lnTo>
                <a:lnTo>
                  <a:pt x="5835" y="9359"/>
                </a:lnTo>
                <a:lnTo>
                  <a:pt x="5297" y="8821"/>
                </a:lnTo>
                <a:lnTo>
                  <a:pt x="4758" y="8282"/>
                </a:lnTo>
                <a:lnTo>
                  <a:pt x="4242" y="7721"/>
                </a:lnTo>
                <a:lnTo>
                  <a:pt x="3748" y="7138"/>
                </a:lnTo>
                <a:lnTo>
                  <a:pt x="3277" y="6509"/>
                </a:lnTo>
                <a:lnTo>
                  <a:pt x="2828" y="5881"/>
                </a:lnTo>
                <a:lnTo>
                  <a:pt x="2402" y="5230"/>
                </a:lnTo>
                <a:lnTo>
                  <a:pt x="1975" y="4557"/>
                </a:lnTo>
                <a:lnTo>
                  <a:pt x="1594" y="3861"/>
                </a:lnTo>
                <a:lnTo>
                  <a:pt x="1235" y="3120"/>
                </a:lnTo>
                <a:lnTo>
                  <a:pt x="898" y="2380"/>
                </a:lnTo>
                <a:lnTo>
                  <a:pt x="561" y="1617"/>
                </a:lnTo>
                <a:lnTo>
                  <a:pt x="270" y="809"/>
                </a:lnTo>
                <a:lnTo>
                  <a:pt x="0"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spTree>
      <p:nvGrpSpPr>
        <p:cNvPr id="715" name="Shape 715"/>
        <p:cNvGrpSpPr/>
        <p:nvPr/>
      </p:nvGrpSpPr>
      <p:grpSpPr>
        <a:xfrm>
          <a:off x="0" y="0"/>
          <a:ext cx="0" cy="0"/>
          <a:chOff x="0" y="0"/>
          <a:chExt cx="0" cy="0"/>
        </a:xfrm>
      </p:grpSpPr>
      <p:sp>
        <p:nvSpPr>
          <p:cNvPr id="716" name="Google Shape;716;p14"/>
          <p:cNvSpPr txBox="1"/>
          <p:nvPr>
            <p:ph type="title"/>
          </p:nvPr>
        </p:nvSpPr>
        <p:spPr>
          <a:xfrm>
            <a:off x="720000" y="535000"/>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pic>
        <p:nvPicPr>
          <p:cNvPr id="717" name="Google Shape;717;p14"/>
          <p:cNvPicPr preferRelativeResize="0"/>
          <p:nvPr/>
        </p:nvPicPr>
        <p:blipFill>
          <a:blip r:embed="rId2">
            <a:alphaModFix/>
          </a:blip>
          <a:stretch>
            <a:fillRect/>
          </a:stretch>
        </p:blipFill>
        <p:spPr>
          <a:xfrm flipH="1" rot="10800000">
            <a:off x="6000899" y="0"/>
            <a:ext cx="3191576" cy="1307841"/>
          </a:xfrm>
          <a:prstGeom prst="rect">
            <a:avLst/>
          </a:prstGeom>
          <a:noFill/>
          <a:ln>
            <a:noFill/>
          </a:ln>
        </p:spPr>
      </p:pic>
      <p:pic>
        <p:nvPicPr>
          <p:cNvPr id="718" name="Google Shape;718;p14"/>
          <p:cNvPicPr preferRelativeResize="0"/>
          <p:nvPr/>
        </p:nvPicPr>
        <p:blipFill>
          <a:blip r:embed="rId3">
            <a:alphaModFix/>
          </a:blip>
          <a:stretch>
            <a:fillRect/>
          </a:stretch>
        </p:blipFill>
        <p:spPr>
          <a:xfrm>
            <a:off x="6115202" y="857421"/>
            <a:ext cx="2508659" cy="771354"/>
          </a:xfrm>
          <a:prstGeom prst="rect">
            <a:avLst/>
          </a:prstGeom>
          <a:noFill/>
          <a:ln>
            <a:noFill/>
          </a:ln>
        </p:spPr>
      </p:pic>
      <p:grpSp>
        <p:nvGrpSpPr>
          <p:cNvPr id="719" name="Google Shape;719;p14"/>
          <p:cNvGrpSpPr/>
          <p:nvPr/>
        </p:nvGrpSpPr>
        <p:grpSpPr>
          <a:xfrm>
            <a:off x="6420375" y="71475"/>
            <a:ext cx="2352625" cy="1106825"/>
            <a:chOff x="6858050" y="71475"/>
            <a:chExt cx="2352625" cy="1106825"/>
          </a:xfrm>
        </p:grpSpPr>
        <p:grpSp>
          <p:nvGrpSpPr>
            <p:cNvPr id="720" name="Google Shape;720;p14"/>
            <p:cNvGrpSpPr/>
            <p:nvPr/>
          </p:nvGrpSpPr>
          <p:grpSpPr>
            <a:xfrm flipH="1">
              <a:off x="7995075" y="855800"/>
              <a:ext cx="1215600" cy="322500"/>
              <a:chOff x="628700" y="182425"/>
              <a:chExt cx="1215600" cy="322500"/>
            </a:xfrm>
          </p:grpSpPr>
          <p:sp>
            <p:nvSpPr>
              <p:cNvPr id="721" name="Google Shape;721;p14"/>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p14"/>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14"/>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24" name="Google Shape;724;p14"/>
            <p:cNvGrpSpPr/>
            <p:nvPr/>
          </p:nvGrpSpPr>
          <p:grpSpPr>
            <a:xfrm>
              <a:off x="6858050" y="71475"/>
              <a:ext cx="2124325" cy="755875"/>
              <a:chOff x="6858050" y="71475"/>
              <a:chExt cx="2124325" cy="755875"/>
            </a:xfrm>
          </p:grpSpPr>
          <p:grpSp>
            <p:nvGrpSpPr>
              <p:cNvPr id="725" name="Google Shape;725;p14"/>
              <p:cNvGrpSpPr/>
              <p:nvPr/>
            </p:nvGrpSpPr>
            <p:grpSpPr>
              <a:xfrm>
                <a:off x="6858050" y="71475"/>
                <a:ext cx="1653750" cy="755875"/>
                <a:chOff x="6858050" y="-23775"/>
                <a:chExt cx="1653750" cy="755875"/>
              </a:xfrm>
            </p:grpSpPr>
            <p:grpSp>
              <p:nvGrpSpPr>
                <p:cNvPr id="726" name="Google Shape;726;p14"/>
                <p:cNvGrpSpPr/>
                <p:nvPr/>
              </p:nvGrpSpPr>
              <p:grpSpPr>
                <a:xfrm flipH="1">
                  <a:off x="6858050" y="409600"/>
                  <a:ext cx="1653750" cy="322500"/>
                  <a:chOff x="628700" y="182425"/>
                  <a:chExt cx="1653750" cy="322500"/>
                </a:xfrm>
              </p:grpSpPr>
              <p:sp>
                <p:nvSpPr>
                  <p:cNvPr id="727" name="Google Shape;727;p14"/>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14"/>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14"/>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14"/>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31" name="Google Shape;731;p14"/>
                <p:cNvGrpSpPr/>
                <p:nvPr/>
              </p:nvGrpSpPr>
              <p:grpSpPr>
                <a:xfrm flipH="1">
                  <a:off x="7077125" y="-23775"/>
                  <a:ext cx="1215600" cy="322500"/>
                  <a:chOff x="628700" y="182425"/>
                  <a:chExt cx="1215600" cy="322500"/>
                </a:xfrm>
              </p:grpSpPr>
              <p:sp>
                <p:nvSpPr>
                  <p:cNvPr id="732" name="Google Shape;732;p14"/>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 name="Google Shape;733;p14"/>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p14"/>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735" name="Google Shape;735;p14"/>
              <p:cNvGrpSpPr/>
              <p:nvPr/>
            </p:nvGrpSpPr>
            <p:grpSpPr>
              <a:xfrm>
                <a:off x="8424000" y="71475"/>
                <a:ext cx="558375" cy="755875"/>
                <a:chOff x="7953425" y="-23775"/>
                <a:chExt cx="558375" cy="755875"/>
              </a:xfrm>
            </p:grpSpPr>
            <p:sp>
              <p:nvSpPr>
                <p:cNvPr id="736" name="Google Shape;736;p14"/>
                <p:cNvSpPr/>
                <p:nvPr/>
              </p:nvSpPr>
              <p:spPr>
                <a:xfrm flipH="1">
                  <a:off x="8172500" y="4096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p14"/>
                <p:cNvSpPr/>
                <p:nvPr/>
              </p:nvSpPr>
              <p:spPr>
                <a:xfrm flipH="1">
                  <a:off x="7953425" y="-2377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pic>
        <p:nvPicPr>
          <p:cNvPr id="738" name="Google Shape;738;p14"/>
          <p:cNvPicPr preferRelativeResize="0"/>
          <p:nvPr/>
        </p:nvPicPr>
        <p:blipFill rotWithShape="1">
          <a:blip r:embed="rId4">
            <a:alphaModFix/>
          </a:blip>
          <a:srcRect b="0" l="62404" r="-8545" t="0"/>
          <a:stretch/>
        </p:blipFill>
        <p:spPr>
          <a:xfrm rot="-5400000">
            <a:off x="6947887" y="3206038"/>
            <a:ext cx="1095375" cy="2779549"/>
          </a:xfrm>
          <a:prstGeom prst="rect">
            <a:avLst/>
          </a:prstGeom>
          <a:noFill/>
          <a:ln>
            <a:noFill/>
          </a:ln>
        </p:spPr>
      </p:pic>
      <p:pic>
        <p:nvPicPr>
          <p:cNvPr id="739" name="Google Shape;739;p14"/>
          <p:cNvPicPr preferRelativeResize="0"/>
          <p:nvPr/>
        </p:nvPicPr>
        <p:blipFill>
          <a:blip r:embed="rId5">
            <a:alphaModFix/>
          </a:blip>
          <a:stretch>
            <a:fillRect/>
          </a:stretch>
        </p:blipFill>
        <p:spPr>
          <a:xfrm>
            <a:off x="5392500" y="4121476"/>
            <a:ext cx="1160700" cy="1022025"/>
          </a:xfrm>
          <a:prstGeom prst="rect">
            <a:avLst/>
          </a:prstGeom>
          <a:noFill/>
          <a:ln>
            <a:noFill/>
          </a:ln>
        </p:spPr>
      </p:pic>
      <p:pic>
        <p:nvPicPr>
          <p:cNvPr id="740" name="Google Shape;740;p14"/>
          <p:cNvPicPr preferRelativeResize="0"/>
          <p:nvPr/>
        </p:nvPicPr>
        <p:blipFill>
          <a:blip r:embed="rId6">
            <a:alphaModFix/>
          </a:blip>
          <a:stretch>
            <a:fillRect/>
          </a:stretch>
        </p:blipFill>
        <p:spPr>
          <a:xfrm flipH="1" rot="10800000">
            <a:off x="-7" y="4377838"/>
            <a:ext cx="2811056" cy="765657"/>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TITLE_ONLY_2">
    <p:spTree>
      <p:nvGrpSpPr>
        <p:cNvPr id="741" name="Shape 741"/>
        <p:cNvGrpSpPr/>
        <p:nvPr/>
      </p:nvGrpSpPr>
      <p:grpSpPr>
        <a:xfrm>
          <a:off x="0" y="0"/>
          <a:ext cx="0" cy="0"/>
          <a:chOff x="0" y="0"/>
          <a:chExt cx="0" cy="0"/>
        </a:xfrm>
      </p:grpSpPr>
      <p:sp>
        <p:nvSpPr>
          <p:cNvPr id="742" name="Google Shape;742;p15"/>
          <p:cNvSpPr txBox="1"/>
          <p:nvPr>
            <p:ph type="title"/>
          </p:nvPr>
        </p:nvSpPr>
        <p:spPr>
          <a:xfrm>
            <a:off x="720000" y="535000"/>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pic>
        <p:nvPicPr>
          <p:cNvPr id="743" name="Google Shape;743;p15"/>
          <p:cNvPicPr preferRelativeResize="0"/>
          <p:nvPr/>
        </p:nvPicPr>
        <p:blipFill>
          <a:blip r:embed="rId2">
            <a:alphaModFix/>
          </a:blip>
          <a:stretch>
            <a:fillRect/>
          </a:stretch>
        </p:blipFill>
        <p:spPr>
          <a:xfrm>
            <a:off x="7173075" y="-394774"/>
            <a:ext cx="2704349" cy="1780200"/>
          </a:xfrm>
          <a:prstGeom prst="rect">
            <a:avLst/>
          </a:prstGeom>
          <a:noFill/>
          <a:ln>
            <a:noFill/>
          </a:ln>
        </p:spPr>
      </p:pic>
      <p:pic>
        <p:nvPicPr>
          <p:cNvPr id="744" name="Google Shape;744;p15"/>
          <p:cNvPicPr preferRelativeResize="0"/>
          <p:nvPr/>
        </p:nvPicPr>
        <p:blipFill>
          <a:blip r:embed="rId3">
            <a:alphaModFix/>
          </a:blip>
          <a:stretch>
            <a:fillRect/>
          </a:stretch>
        </p:blipFill>
        <p:spPr>
          <a:xfrm rot="5400000">
            <a:off x="6223618" y="-255605"/>
            <a:ext cx="1093158" cy="1581217"/>
          </a:xfrm>
          <a:prstGeom prst="rect">
            <a:avLst/>
          </a:prstGeom>
          <a:noFill/>
          <a:ln>
            <a:noFill/>
          </a:ln>
        </p:spPr>
      </p:pic>
      <p:grpSp>
        <p:nvGrpSpPr>
          <p:cNvPr id="745" name="Google Shape;745;p15"/>
          <p:cNvGrpSpPr/>
          <p:nvPr/>
        </p:nvGrpSpPr>
        <p:grpSpPr>
          <a:xfrm>
            <a:off x="6858050" y="71475"/>
            <a:ext cx="2352625" cy="1106825"/>
            <a:chOff x="6858050" y="71475"/>
            <a:chExt cx="2352625" cy="1106825"/>
          </a:xfrm>
        </p:grpSpPr>
        <p:grpSp>
          <p:nvGrpSpPr>
            <p:cNvPr id="746" name="Google Shape;746;p15"/>
            <p:cNvGrpSpPr/>
            <p:nvPr/>
          </p:nvGrpSpPr>
          <p:grpSpPr>
            <a:xfrm flipH="1">
              <a:off x="7995075" y="855800"/>
              <a:ext cx="1215600" cy="322500"/>
              <a:chOff x="628700" y="182425"/>
              <a:chExt cx="1215600" cy="322500"/>
            </a:xfrm>
          </p:grpSpPr>
          <p:sp>
            <p:nvSpPr>
              <p:cNvPr id="747" name="Google Shape;747;p15"/>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p15"/>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p15"/>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50" name="Google Shape;750;p15"/>
            <p:cNvGrpSpPr/>
            <p:nvPr/>
          </p:nvGrpSpPr>
          <p:grpSpPr>
            <a:xfrm>
              <a:off x="6858050" y="71475"/>
              <a:ext cx="2124325" cy="755875"/>
              <a:chOff x="6858050" y="71475"/>
              <a:chExt cx="2124325" cy="755875"/>
            </a:xfrm>
          </p:grpSpPr>
          <p:grpSp>
            <p:nvGrpSpPr>
              <p:cNvPr id="751" name="Google Shape;751;p15"/>
              <p:cNvGrpSpPr/>
              <p:nvPr/>
            </p:nvGrpSpPr>
            <p:grpSpPr>
              <a:xfrm>
                <a:off x="6858050" y="71475"/>
                <a:ext cx="1653750" cy="755875"/>
                <a:chOff x="6858050" y="-23775"/>
                <a:chExt cx="1653750" cy="755875"/>
              </a:xfrm>
            </p:grpSpPr>
            <p:grpSp>
              <p:nvGrpSpPr>
                <p:cNvPr id="752" name="Google Shape;752;p15"/>
                <p:cNvGrpSpPr/>
                <p:nvPr/>
              </p:nvGrpSpPr>
              <p:grpSpPr>
                <a:xfrm flipH="1">
                  <a:off x="6858050" y="409600"/>
                  <a:ext cx="1653750" cy="322500"/>
                  <a:chOff x="628700" y="182425"/>
                  <a:chExt cx="1653750" cy="322500"/>
                </a:xfrm>
              </p:grpSpPr>
              <p:sp>
                <p:nvSpPr>
                  <p:cNvPr id="753" name="Google Shape;753;p15"/>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15"/>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15"/>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15"/>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57" name="Google Shape;757;p15"/>
                <p:cNvGrpSpPr/>
                <p:nvPr/>
              </p:nvGrpSpPr>
              <p:grpSpPr>
                <a:xfrm flipH="1">
                  <a:off x="7077125" y="-23775"/>
                  <a:ext cx="1215600" cy="322500"/>
                  <a:chOff x="628700" y="182425"/>
                  <a:chExt cx="1215600" cy="322500"/>
                </a:xfrm>
              </p:grpSpPr>
              <p:sp>
                <p:nvSpPr>
                  <p:cNvPr id="758" name="Google Shape;758;p15"/>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15"/>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15"/>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761" name="Google Shape;761;p15"/>
              <p:cNvGrpSpPr/>
              <p:nvPr/>
            </p:nvGrpSpPr>
            <p:grpSpPr>
              <a:xfrm>
                <a:off x="8424000" y="71475"/>
                <a:ext cx="558375" cy="755875"/>
                <a:chOff x="7953425" y="-23775"/>
                <a:chExt cx="558375" cy="755875"/>
              </a:xfrm>
            </p:grpSpPr>
            <p:sp>
              <p:nvSpPr>
                <p:cNvPr id="762" name="Google Shape;762;p15"/>
                <p:cNvSpPr/>
                <p:nvPr/>
              </p:nvSpPr>
              <p:spPr>
                <a:xfrm flipH="1">
                  <a:off x="8172500" y="4096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15"/>
                <p:cNvSpPr/>
                <p:nvPr/>
              </p:nvSpPr>
              <p:spPr>
                <a:xfrm flipH="1">
                  <a:off x="7953425" y="-2377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pic>
        <p:nvPicPr>
          <p:cNvPr id="764" name="Google Shape;764;p15"/>
          <p:cNvPicPr preferRelativeResize="0"/>
          <p:nvPr/>
        </p:nvPicPr>
        <p:blipFill>
          <a:blip r:embed="rId4">
            <a:alphaModFix/>
          </a:blip>
          <a:stretch>
            <a:fillRect/>
          </a:stretch>
        </p:blipFill>
        <p:spPr>
          <a:xfrm flipH="1">
            <a:off x="0" y="-2451"/>
            <a:ext cx="636400" cy="897800"/>
          </a:xfrm>
          <a:prstGeom prst="rect">
            <a:avLst/>
          </a:prstGeom>
          <a:noFill/>
          <a:ln>
            <a:noFill/>
          </a:ln>
        </p:spPr>
      </p:pic>
      <p:pic>
        <p:nvPicPr>
          <p:cNvPr id="765" name="Google Shape;765;p15"/>
          <p:cNvPicPr preferRelativeResize="0"/>
          <p:nvPr/>
        </p:nvPicPr>
        <p:blipFill>
          <a:blip r:embed="rId5">
            <a:alphaModFix/>
          </a:blip>
          <a:stretch>
            <a:fillRect/>
          </a:stretch>
        </p:blipFill>
        <p:spPr>
          <a:xfrm>
            <a:off x="-749751" y="3981233"/>
            <a:ext cx="2490846" cy="1581217"/>
          </a:xfrm>
          <a:prstGeom prst="rect">
            <a:avLst/>
          </a:prstGeom>
          <a:noFill/>
          <a:ln>
            <a:noFill/>
          </a:ln>
        </p:spPr>
      </p:pic>
      <p:pic>
        <p:nvPicPr>
          <p:cNvPr id="766" name="Google Shape;766;p15"/>
          <p:cNvPicPr preferRelativeResize="0"/>
          <p:nvPr/>
        </p:nvPicPr>
        <p:blipFill>
          <a:blip r:embed="rId6">
            <a:alphaModFix/>
          </a:blip>
          <a:stretch>
            <a:fillRect/>
          </a:stretch>
        </p:blipFill>
        <p:spPr>
          <a:xfrm>
            <a:off x="1045172" y="4574389"/>
            <a:ext cx="1776347" cy="39490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TITLE_ONLY_3">
    <p:spTree>
      <p:nvGrpSpPr>
        <p:cNvPr id="767" name="Shape 767"/>
        <p:cNvGrpSpPr/>
        <p:nvPr/>
      </p:nvGrpSpPr>
      <p:grpSpPr>
        <a:xfrm>
          <a:off x="0" y="0"/>
          <a:ext cx="0" cy="0"/>
          <a:chOff x="0" y="0"/>
          <a:chExt cx="0" cy="0"/>
        </a:xfrm>
      </p:grpSpPr>
      <p:sp>
        <p:nvSpPr>
          <p:cNvPr id="768" name="Google Shape;768;p16"/>
          <p:cNvSpPr txBox="1"/>
          <p:nvPr>
            <p:ph type="title"/>
          </p:nvPr>
        </p:nvSpPr>
        <p:spPr>
          <a:xfrm>
            <a:off x="720000" y="535000"/>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pic>
        <p:nvPicPr>
          <p:cNvPr id="769" name="Google Shape;769;p16"/>
          <p:cNvPicPr preferRelativeResize="0"/>
          <p:nvPr/>
        </p:nvPicPr>
        <p:blipFill>
          <a:blip r:embed="rId2">
            <a:alphaModFix/>
          </a:blip>
          <a:stretch>
            <a:fillRect/>
          </a:stretch>
        </p:blipFill>
        <p:spPr>
          <a:xfrm flipH="1" rot="10800000">
            <a:off x="4410075" y="4377850"/>
            <a:ext cx="3288800" cy="765650"/>
          </a:xfrm>
          <a:prstGeom prst="rect">
            <a:avLst/>
          </a:prstGeom>
          <a:noFill/>
          <a:ln>
            <a:noFill/>
          </a:ln>
        </p:spPr>
      </p:pic>
      <p:pic>
        <p:nvPicPr>
          <p:cNvPr id="770" name="Google Shape;770;p16"/>
          <p:cNvPicPr preferRelativeResize="0"/>
          <p:nvPr/>
        </p:nvPicPr>
        <p:blipFill>
          <a:blip r:embed="rId3">
            <a:alphaModFix/>
          </a:blip>
          <a:stretch>
            <a:fillRect/>
          </a:stretch>
        </p:blipFill>
        <p:spPr>
          <a:xfrm>
            <a:off x="0" y="1241909"/>
            <a:ext cx="1511099" cy="2185740"/>
          </a:xfrm>
          <a:prstGeom prst="rect">
            <a:avLst/>
          </a:prstGeom>
          <a:noFill/>
          <a:ln>
            <a:noFill/>
          </a:ln>
        </p:spPr>
      </p:pic>
      <p:pic>
        <p:nvPicPr>
          <p:cNvPr id="771" name="Google Shape;771;p16"/>
          <p:cNvPicPr preferRelativeResize="0"/>
          <p:nvPr/>
        </p:nvPicPr>
        <p:blipFill>
          <a:blip r:embed="rId4">
            <a:alphaModFix/>
          </a:blip>
          <a:stretch>
            <a:fillRect/>
          </a:stretch>
        </p:blipFill>
        <p:spPr>
          <a:xfrm>
            <a:off x="6951476" y="3307549"/>
            <a:ext cx="2091901" cy="1841978"/>
          </a:xfrm>
          <a:prstGeom prst="rect">
            <a:avLst/>
          </a:prstGeom>
          <a:noFill/>
          <a:ln>
            <a:noFill/>
          </a:ln>
        </p:spPr>
      </p:pic>
      <p:pic>
        <p:nvPicPr>
          <p:cNvPr id="772" name="Google Shape;772;p16"/>
          <p:cNvPicPr preferRelativeResize="0"/>
          <p:nvPr/>
        </p:nvPicPr>
        <p:blipFill>
          <a:blip r:embed="rId5">
            <a:alphaModFix/>
          </a:blip>
          <a:stretch>
            <a:fillRect/>
          </a:stretch>
        </p:blipFill>
        <p:spPr>
          <a:xfrm>
            <a:off x="2077101" y="3950500"/>
            <a:ext cx="2960348" cy="1213075"/>
          </a:xfrm>
          <a:prstGeom prst="rect">
            <a:avLst/>
          </a:prstGeom>
          <a:noFill/>
          <a:ln>
            <a:noFill/>
          </a:ln>
        </p:spPr>
      </p:pic>
      <p:grpSp>
        <p:nvGrpSpPr>
          <p:cNvPr id="773" name="Google Shape;773;p16"/>
          <p:cNvGrpSpPr/>
          <p:nvPr/>
        </p:nvGrpSpPr>
        <p:grpSpPr>
          <a:xfrm>
            <a:off x="2663613" y="3987575"/>
            <a:ext cx="4720800" cy="1255950"/>
            <a:chOff x="2663613" y="3987575"/>
            <a:chExt cx="4720800" cy="1255950"/>
          </a:xfrm>
        </p:grpSpPr>
        <p:grpSp>
          <p:nvGrpSpPr>
            <p:cNvPr id="774" name="Google Shape;774;p16"/>
            <p:cNvGrpSpPr/>
            <p:nvPr/>
          </p:nvGrpSpPr>
          <p:grpSpPr>
            <a:xfrm>
              <a:off x="2663613" y="4921025"/>
              <a:ext cx="4720800" cy="322500"/>
              <a:chOff x="190550" y="182425"/>
              <a:chExt cx="4720800" cy="322500"/>
            </a:xfrm>
          </p:grpSpPr>
          <p:sp>
            <p:nvSpPr>
              <p:cNvPr id="775" name="Google Shape;775;p16"/>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 name="Google Shape;776;p16"/>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 name="Google Shape;777;p16"/>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 name="Google Shape;778;p16"/>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 name="Google Shape;779;p16"/>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 name="Google Shape;780;p16"/>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 name="Google Shape;781;p16"/>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 name="Google Shape;782;p16"/>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 name="Google Shape;783;p16"/>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 name="Google Shape;784;p16"/>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 name="Google Shape;785;p16"/>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86" name="Google Shape;786;p16"/>
            <p:cNvGrpSpPr/>
            <p:nvPr/>
          </p:nvGrpSpPr>
          <p:grpSpPr>
            <a:xfrm>
              <a:off x="3025563" y="3987575"/>
              <a:ext cx="1653750" cy="322500"/>
              <a:chOff x="190550" y="182425"/>
              <a:chExt cx="1653750" cy="322500"/>
            </a:xfrm>
          </p:grpSpPr>
          <p:sp>
            <p:nvSpPr>
              <p:cNvPr id="787" name="Google Shape;787;p16"/>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 name="Google Shape;788;p16"/>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 name="Google Shape;789;p16"/>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 name="Google Shape;790;p16"/>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91" name="Google Shape;791;p16"/>
            <p:cNvGrpSpPr/>
            <p:nvPr/>
          </p:nvGrpSpPr>
          <p:grpSpPr>
            <a:xfrm>
              <a:off x="2825538" y="4454300"/>
              <a:ext cx="4282650" cy="322500"/>
              <a:chOff x="190550" y="182425"/>
              <a:chExt cx="4282650" cy="322500"/>
            </a:xfrm>
          </p:grpSpPr>
          <p:sp>
            <p:nvSpPr>
              <p:cNvPr id="792" name="Google Shape;792;p16"/>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 name="Google Shape;793;p16"/>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 name="Google Shape;794;p16"/>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p16"/>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 name="Google Shape;796;p16"/>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 name="Google Shape;797;p16"/>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p16"/>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 name="Google Shape;799;p16"/>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 name="Google Shape;800;p16"/>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 name="Google Shape;801;p16"/>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802" name="Google Shape;802;p16"/>
          <p:cNvPicPr preferRelativeResize="0"/>
          <p:nvPr/>
        </p:nvPicPr>
        <p:blipFill>
          <a:blip r:embed="rId6">
            <a:alphaModFix/>
          </a:blip>
          <a:stretch>
            <a:fillRect/>
          </a:stretch>
        </p:blipFill>
        <p:spPr>
          <a:xfrm flipH="1">
            <a:off x="7698875" y="-57149"/>
            <a:ext cx="2207850" cy="1463875"/>
          </a:xfrm>
          <a:prstGeom prst="rect">
            <a:avLst/>
          </a:prstGeom>
          <a:noFill/>
          <a:ln>
            <a:noFill/>
          </a:ln>
        </p:spPr>
      </p:pic>
      <p:pic>
        <p:nvPicPr>
          <p:cNvPr id="803" name="Google Shape;803;p16"/>
          <p:cNvPicPr preferRelativeResize="0"/>
          <p:nvPr/>
        </p:nvPicPr>
        <p:blipFill>
          <a:blip r:embed="rId7">
            <a:alphaModFix/>
          </a:blip>
          <a:stretch>
            <a:fillRect/>
          </a:stretch>
        </p:blipFill>
        <p:spPr>
          <a:xfrm>
            <a:off x="7092424" y="-357287"/>
            <a:ext cx="1228450" cy="1213075"/>
          </a:xfrm>
          <a:prstGeom prst="rect">
            <a:avLst/>
          </a:prstGeom>
          <a:noFill/>
          <a:ln>
            <a:noFill/>
          </a:ln>
        </p:spPr>
      </p:pic>
      <p:grpSp>
        <p:nvGrpSpPr>
          <p:cNvPr id="804" name="Google Shape;804;p16"/>
          <p:cNvGrpSpPr/>
          <p:nvPr/>
        </p:nvGrpSpPr>
        <p:grpSpPr>
          <a:xfrm>
            <a:off x="6858050" y="71475"/>
            <a:ext cx="2352625" cy="1106825"/>
            <a:chOff x="6858050" y="71475"/>
            <a:chExt cx="2352625" cy="1106825"/>
          </a:xfrm>
        </p:grpSpPr>
        <p:grpSp>
          <p:nvGrpSpPr>
            <p:cNvPr id="805" name="Google Shape;805;p16"/>
            <p:cNvGrpSpPr/>
            <p:nvPr/>
          </p:nvGrpSpPr>
          <p:grpSpPr>
            <a:xfrm flipH="1">
              <a:off x="7995075" y="855800"/>
              <a:ext cx="1215600" cy="322500"/>
              <a:chOff x="628700" y="182425"/>
              <a:chExt cx="1215600" cy="322500"/>
            </a:xfrm>
          </p:grpSpPr>
          <p:sp>
            <p:nvSpPr>
              <p:cNvPr id="806" name="Google Shape;806;p16"/>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 name="Google Shape;807;p16"/>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 name="Google Shape;808;p16"/>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09" name="Google Shape;809;p16"/>
            <p:cNvGrpSpPr/>
            <p:nvPr/>
          </p:nvGrpSpPr>
          <p:grpSpPr>
            <a:xfrm>
              <a:off x="6858050" y="71475"/>
              <a:ext cx="2124325" cy="755875"/>
              <a:chOff x="6858050" y="71475"/>
              <a:chExt cx="2124325" cy="755875"/>
            </a:xfrm>
          </p:grpSpPr>
          <p:grpSp>
            <p:nvGrpSpPr>
              <p:cNvPr id="810" name="Google Shape;810;p16"/>
              <p:cNvGrpSpPr/>
              <p:nvPr/>
            </p:nvGrpSpPr>
            <p:grpSpPr>
              <a:xfrm>
                <a:off x="6858050" y="71475"/>
                <a:ext cx="1653750" cy="755875"/>
                <a:chOff x="6858050" y="-23775"/>
                <a:chExt cx="1653750" cy="755875"/>
              </a:xfrm>
            </p:grpSpPr>
            <p:grpSp>
              <p:nvGrpSpPr>
                <p:cNvPr id="811" name="Google Shape;811;p16"/>
                <p:cNvGrpSpPr/>
                <p:nvPr/>
              </p:nvGrpSpPr>
              <p:grpSpPr>
                <a:xfrm flipH="1">
                  <a:off x="6858050" y="409600"/>
                  <a:ext cx="1653750" cy="322500"/>
                  <a:chOff x="628700" y="182425"/>
                  <a:chExt cx="1653750" cy="322500"/>
                </a:xfrm>
              </p:grpSpPr>
              <p:sp>
                <p:nvSpPr>
                  <p:cNvPr id="812" name="Google Shape;812;p16"/>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 name="Google Shape;813;p16"/>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 name="Google Shape;814;p16"/>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 name="Google Shape;815;p16"/>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16" name="Google Shape;816;p16"/>
                <p:cNvGrpSpPr/>
                <p:nvPr/>
              </p:nvGrpSpPr>
              <p:grpSpPr>
                <a:xfrm flipH="1">
                  <a:off x="7077125" y="-23775"/>
                  <a:ext cx="1215600" cy="322500"/>
                  <a:chOff x="628700" y="182425"/>
                  <a:chExt cx="1215600" cy="322500"/>
                </a:xfrm>
              </p:grpSpPr>
              <p:sp>
                <p:nvSpPr>
                  <p:cNvPr id="817" name="Google Shape;817;p16"/>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 name="Google Shape;818;p16"/>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 name="Google Shape;819;p16"/>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820" name="Google Shape;820;p16"/>
              <p:cNvGrpSpPr/>
              <p:nvPr/>
            </p:nvGrpSpPr>
            <p:grpSpPr>
              <a:xfrm>
                <a:off x="8424000" y="71475"/>
                <a:ext cx="558375" cy="755875"/>
                <a:chOff x="7953425" y="-23775"/>
                <a:chExt cx="558375" cy="755875"/>
              </a:xfrm>
            </p:grpSpPr>
            <p:sp>
              <p:nvSpPr>
                <p:cNvPr id="821" name="Google Shape;821;p16"/>
                <p:cNvSpPr/>
                <p:nvPr/>
              </p:nvSpPr>
              <p:spPr>
                <a:xfrm flipH="1">
                  <a:off x="8172500" y="4096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 name="Google Shape;822;p16"/>
                <p:cNvSpPr/>
                <p:nvPr/>
              </p:nvSpPr>
              <p:spPr>
                <a:xfrm flipH="1">
                  <a:off x="7953425" y="-2377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4">
  <p:cSld name="TITLE_ONLY_4">
    <p:spTree>
      <p:nvGrpSpPr>
        <p:cNvPr id="823" name="Shape 823"/>
        <p:cNvGrpSpPr/>
        <p:nvPr/>
      </p:nvGrpSpPr>
      <p:grpSpPr>
        <a:xfrm>
          <a:off x="0" y="0"/>
          <a:ext cx="0" cy="0"/>
          <a:chOff x="0" y="0"/>
          <a:chExt cx="0" cy="0"/>
        </a:xfrm>
      </p:grpSpPr>
      <p:sp>
        <p:nvSpPr>
          <p:cNvPr id="824" name="Google Shape;824;p17"/>
          <p:cNvSpPr txBox="1"/>
          <p:nvPr>
            <p:ph type="title"/>
          </p:nvPr>
        </p:nvSpPr>
        <p:spPr>
          <a:xfrm>
            <a:off x="720000" y="535000"/>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pic>
        <p:nvPicPr>
          <p:cNvPr id="825" name="Google Shape;825;p17"/>
          <p:cNvPicPr preferRelativeResize="0"/>
          <p:nvPr/>
        </p:nvPicPr>
        <p:blipFill rotWithShape="1">
          <a:blip r:embed="rId2">
            <a:alphaModFix/>
          </a:blip>
          <a:srcRect b="0" l="12237" r="-2287" t="3400"/>
          <a:stretch/>
        </p:blipFill>
        <p:spPr>
          <a:xfrm flipH="1">
            <a:off x="909701" y="0"/>
            <a:ext cx="8234299" cy="4968751"/>
          </a:xfrm>
          <a:prstGeom prst="rect">
            <a:avLst/>
          </a:prstGeom>
          <a:noFill/>
          <a:ln>
            <a:noFill/>
          </a:ln>
        </p:spPr>
      </p:pic>
      <p:grpSp>
        <p:nvGrpSpPr>
          <p:cNvPr id="826" name="Google Shape;826;p17"/>
          <p:cNvGrpSpPr/>
          <p:nvPr/>
        </p:nvGrpSpPr>
        <p:grpSpPr>
          <a:xfrm flipH="1">
            <a:off x="4210363" y="0"/>
            <a:ext cx="5158950" cy="1655975"/>
            <a:chOff x="-247600" y="-250950"/>
            <a:chExt cx="5158950" cy="1655975"/>
          </a:xfrm>
        </p:grpSpPr>
        <p:grpSp>
          <p:nvGrpSpPr>
            <p:cNvPr id="827" name="Google Shape;827;p17"/>
            <p:cNvGrpSpPr/>
            <p:nvPr/>
          </p:nvGrpSpPr>
          <p:grpSpPr>
            <a:xfrm>
              <a:off x="-247600" y="182425"/>
              <a:ext cx="5158950" cy="322500"/>
              <a:chOff x="-247600" y="182425"/>
              <a:chExt cx="5158950" cy="322500"/>
            </a:xfrm>
          </p:grpSpPr>
          <p:sp>
            <p:nvSpPr>
              <p:cNvPr id="828" name="Google Shape;828;p17"/>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 name="Google Shape;829;p17"/>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 name="Google Shape;830;p17"/>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 name="Google Shape;831;p17"/>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 name="Google Shape;832;p17"/>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 name="Google Shape;833;p17"/>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 name="Google Shape;834;p17"/>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 name="Google Shape;835;p17"/>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 name="Google Shape;836;p17"/>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 name="Google Shape;837;p17"/>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 name="Google Shape;838;p17"/>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 name="Google Shape;839;p17"/>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40" name="Google Shape;840;p17"/>
            <p:cNvGrpSpPr/>
            <p:nvPr/>
          </p:nvGrpSpPr>
          <p:grpSpPr>
            <a:xfrm>
              <a:off x="-9475" y="-250950"/>
              <a:ext cx="4720800" cy="322500"/>
              <a:chOff x="190550" y="182425"/>
              <a:chExt cx="4720800" cy="322500"/>
            </a:xfrm>
          </p:grpSpPr>
          <p:sp>
            <p:nvSpPr>
              <p:cNvPr id="841" name="Google Shape;841;p17"/>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 name="Google Shape;842;p17"/>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3" name="Google Shape;843;p17"/>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4" name="Google Shape;844;p17"/>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5" name="Google Shape;845;p17"/>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 name="Google Shape;846;p17"/>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7" name="Google Shape;847;p17"/>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8" name="Google Shape;848;p17"/>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9" name="Google Shape;849;p17"/>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 name="Google Shape;850;p17"/>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 name="Google Shape;851;p17"/>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52" name="Google Shape;852;p17"/>
            <p:cNvGrpSpPr/>
            <p:nvPr/>
          </p:nvGrpSpPr>
          <p:grpSpPr>
            <a:xfrm>
              <a:off x="-247600" y="1082525"/>
              <a:ext cx="3844500" cy="322500"/>
              <a:chOff x="-247600" y="182425"/>
              <a:chExt cx="3844500" cy="322500"/>
            </a:xfrm>
          </p:grpSpPr>
          <p:sp>
            <p:nvSpPr>
              <p:cNvPr id="853" name="Google Shape;853;p17"/>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 name="Google Shape;854;p17"/>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 name="Google Shape;855;p17"/>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 name="Google Shape;856;p17"/>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 name="Google Shape;857;p17"/>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 name="Google Shape;858;p17"/>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 name="Google Shape;859;p17"/>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 name="Google Shape;860;p17"/>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 name="Google Shape;861;p17"/>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62" name="Google Shape;862;p17"/>
            <p:cNvGrpSpPr/>
            <p:nvPr/>
          </p:nvGrpSpPr>
          <p:grpSpPr>
            <a:xfrm>
              <a:off x="-9475" y="649150"/>
              <a:ext cx="4720800" cy="322500"/>
              <a:chOff x="190550" y="182425"/>
              <a:chExt cx="4720800" cy="322500"/>
            </a:xfrm>
          </p:grpSpPr>
          <p:sp>
            <p:nvSpPr>
              <p:cNvPr id="863" name="Google Shape;863;p17"/>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4" name="Google Shape;864;p17"/>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 name="Google Shape;865;p17"/>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 name="Google Shape;866;p17"/>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 name="Google Shape;867;p17"/>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 name="Google Shape;868;p17"/>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 name="Google Shape;869;p17"/>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 name="Google Shape;870;p17"/>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 name="Google Shape;871;p17"/>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 name="Google Shape;872;p17"/>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 name="Google Shape;873;p17"/>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874" name="Google Shape;874;p17"/>
          <p:cNvPicPr preferRelativeResize="0"/>
          <p:nvPr/>
        </p:nvPicPr>
        <p:blipFill>
          <a:blip r:embed="rId3">
            <a:alphaModFix/>
          </a:blip>
          <a:stretch>
            <a:fillRect/>
          </a:stretch>
        </p:blipFill>
        <p:spPr>
          <a:xfrm>
            <a:off x="6877793" y="4237379"/>
            <a:ext cx="2811057" cy="624926"/>
          </a:xfrm>
          <a:prstGeom prst="rect">
            <a:avLst/>
          </a:prstGeom>
          <a:noFill/>
          <a:ln>
            <a:noFill/>
          </a:ln>
        </p:spPr>
      </p:pic>
      <p:pic>
        <p:nvPicPr>
          <p:cNvPr id="875" name="Google Shape;875;p17"/>
          <p:cNvPicPr preferRelativeResize="0"/>
          <p:nvPr/>
        </p:nvPicPr>
        <p:blipFill>
          <a:blip r:embed="rId4">
            <a:alphaModFix/>
          </a:blip>
          <a:stretch>
            <a:fillRect/>
          </a:stretch>
        </p:blipFill>
        <p:spPr>
          <a:xfrm flipH="1" rot="10800000">
            <a:off x="-1" y="4467224"/>
            <a:ext cx="2547124" cy="693775"/>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5">
  <p:cSld name="TITLE_ONLY_5">
    <p:spTree>
      <p:nvGrpSpPr>
        <p:cNvPr id="876" name="Shape 876"/>
        <p:cNvGrpSpPr/>
        <p:nvPr/>
      </p:nvGrpSpPr>
      <p:grpSpPr>
        <a:xfrm>
          <a:off x="0" y="0"/>
          <a:ext cx="0" cy="0"/>
          <a:chOff x="0" y="0"/>
          <a:chExt cx="0" cy="0"/>
        </a:xfrm>
      </p:grpSpPr>
      <p:sp>
        <p:nvSpPr>
          <p:cNvPr id="877" name="Google Shape;877;p18"/>
          <p:cNvSpPr txBox="1"/>
          <p:nvPr>
            <p:ph type="title"/>
          </p:nvPr>
        </p:nvSpPr>
        <p:spPr>
          <a:xfrm>
            <a:off x="720000" y="535000"/>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pic>
        <p:nvPicPr>
          <p:cNvPr id="878" name="Google Shape;878;p18"/>
          <p:cNvPicPr preferRelativeResize="0"/>
          <p:nvPr/>
        </p:nvPicPr>
        <p:blipFill>
          <a:blip r:embed="rId2">
            <a:alphaModFix/>
          </a:blip>
          <a:stretch>
            <a:fillRect/>
          </a:stretch>
        </p:blipFill>
        <p:spPr>
          <a:xfrm>
            <a:off x="68024" y="3568136"/>
            <a:ext cx="1789121" cy="1575361"/>
          </a:xfrm>
          <a:prstGeom prst="rect">
            <a:avLst/>
          </a:prstGeom>
          <a:noFill/>
          <a:ln>
            <a:noFill/>
          </a:ln>
        </p:spPr>
      </p:pic>
      <p:pic>
        <p:nvPicPr>
          <p:cNvPr id="879" name="Google Shape;879;p18"/>
          <p:cNvPicPr preferRelativeResize="0"/>
          <p:nvPr/>
        </p:nvPicPr>
        <p:blipFill>
          <a:blip r:embed="rId3">
            <a:alphaModFix/>
          </a:blip>
          <a:stretch>
            <a:fillRect/>
          </a:stretch>
        </p:blipFill>
        <p:spPr>
          <a:xfrm>
            <a:off x="1500525" y="4077927"/>
            <a:ext cx="1249525" cy="1233899"/>
          </a:xfrm>
          <a:prstGeom prst="rect">
            <a:avLst/>
          </a:prstGeom>
          <a:noFill/>
          <a:ln>
            <a:noFill/>
          </a:ln>
        </p:spPr>
      </p:pic>
      <p:grpSp>
        <p:nvGrpSpPr>
          <p:cNvPr id="880" name="Google Shape;880;p18"/>
          <p:cNvGrpSpPr/>
          <p:nvPr/>
        </p:nvGrpSpPr>
        <p:grpSpPr>
          <a:xfrm>
            <a:off x="269063" y="4387625"/>
            <a:ext cx="1653750" cy="755875"/>
            <a:chOff x="6858050" y="-23775"/>
            <a:chExt cx="1653750" cy="755875"/>
          </a:xfrm>
        </p:grpSpPr>
        <p:grpSp>
          <p:nvGrpSpPr>
            <p:cNvPr id="881" name="Google Shape;881;p18"/>
            <p:cNvGrpSpPr/>
            <p:nvPr/>
          </p:nvGrpSpPr>
          <p:grpSpPr>
            <a:xfrm flipH="1">
              <a:off x="6858050" y="409600"/>
              <a:ext cx="1653750" cy="322500"/>
              <a:chOff x="628700" y="182425"/>
              <a:chExt cx="1653750" cy="322500"/>
            </a:xfrm>
          </p:grpSpPr>
          <p:sp>
            <p:nvSpPr>
              <p:cNvPr id="882" name="Google Shape;882;p18"/>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 name="Google Shape;883;p18"/>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 name="Google Shape;884;p18"/>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 name="Google Shape;885;p18"/>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86" name="Google Shape;886;p18"/>
            <p:cNvGrpSpPr/>
            <p:nvPr/>
          </p:nvGrpSpPr>
          <p:grpSpPr>
            <a:xfrm flipH="1">
              <a:off x="7077125" y="-23775"/>
              <a:ext cx="1215600" cy="322500"/>
              <a:chOff x="628700" y="182425"/>
              <a:chExt cx="1215600" cy="322500"/>
            </a:xfrm>
          </p:grpSpPr>
          <p:sp>
            <p:nvSpPr>
              <p:cNvPr id="887" name="Google Shape;887;p18"/>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 name="Google Shape;888;p18"/>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9" name="Google Shape;889;p18"/>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890" name="Google Shape;890;p18"/>
          <p:cNvGrpSpPr/>
          <p:nvPr/>
        </p:nvGrpSpPr>
        <p:grpSpPr>
          <a:xfrm>
            <a:off x="269063" y="3599938"/>
            <a:ext cx="1653750" cy="755875"/>
            <a:chOff x="6858050" y="-23775"/>
            <a:chExt cx="1653750" cy="755875"/>
          </a:xfrm>
        </p:grpSpPr>
        <p:grpSp>
          <p:nvGrpSpPr>
            <p:cNvPr id="891" name="Google Shape;891;p18"/>
            <p:cNvGrpSpPr/>
            <p:nvPr/>
          </p:nvGrpSpPr>
          <p:grpSpPr>
            <a:xfrm flipH="1">
              <a:off x="6858050" y="409600"/>
              <a:ext cx="1653750" cy="322500"/>
              <a:chOff x="628700" y="182425"/>
              <a:chExt cx="1653750" cy="322500"/>
            </a:xfrm>
          </p:grpSpPr>
          <p:sp>
            <p:nvSpPr>
              <p:cNvPr id="892" name="Google Shape;892;p18"/>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3" name="Google Shape;893;p18"/>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 name="Google Shape;894;p18"/>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5" name="Google Shape;895;p18"/>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96" name="Google Shape;896;p18"/>
            <p:cNvGrpSpPr/>
            <p:nvPr/>
          </p:nvGrpSpPr>
          <p:grpSpPr>
            <a:xfrm flipH="1">
              <a:off x="7077125" y="-23775"/>
              <a:ext cx="777450" cy="322500"/>
              <a:chOff x="1066850" y="182425"/>
              <a:chExt cx="777450" cy="322500"/>
            </a:xfrm>
          </p:grpSpPr>
          <p:sp>
            <p:nvSpPr>
              <p:cNvPr id="897" name="Google Shape;897;p18"/>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 name="Google Shape;898;p18"/>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899" name="Google Shape;899;p18"/>
          <p:cNvPicPr preferRelativeResize="0"/>
          <p:nvPr/>
        </p:nvPicPr>
        <p:blipFill>
          <a:blip r:embed="rId4">
            <a:alphaModFix/>
          </a:blip>
          <a:stretch>
            <a:fillRect/>
          </a:stretch>
        </p:blipFill>
        <p:spPr>
          <a:xfrm>
            <a:off x="6824564" y="2970484"/>
            <a:ext cx="2963227" cy="2895476"/>
          </a:xfrm>
          <a:prstGeom prst="rect">
            <a:avLst/>
          </a:prstGeom>
          <a:noFill/>
          <a:ln>
            <a:noFill/>
          </a:ln>
        </p:spPr>
      </p:pic>
      <p:grpSp>
        <p:nvGrpSpPr>
          <p:cNvPr id="900" name="Google Shape;900;p18"/>
          <p:cNvGrpSpPr/>
          <p:nvPr/>
        </p:nvGrpSpPr>
        <p:grpSpPr>
          <a:xfrm>
            <a:off x="4387888" y="3520850"/>
            <a:ext cx="4958925" cy="1722675"/>
            <a:chOff x="4387888" y="3520850"/>
            <a:chExt cx="4958925" cy="1722675"/>
          </a:xfrm>
        </p:grpSpPr>
        <p:grpSp>
          <p:nvGrpSpPr>
            <p:cNvPr id="901" name="Google Shape;901;p18"/>
            <p:cNvGrpSpPr/>
            <p:nvPr/>
          </p:nvGrpSpPr>
          <p:grpSpPr>
            <a:xfrm flipH="1">
              <a:off x="4549813" y="4921025"/>
              <a:ext cx="4720800" cy="322500"/>
              <a:chOff x="190550" y="182425"/>
              <a:chExt cx="4720800" cy="322500"/>
            </a:xfrm>
          </p:grpSpPr>
          <p:sp>
            <p:nvSpPr>
              <p:cNvPr id="902" name="Google Shape;902;p18"/>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3" name="Google Shape;903;p18"/>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4" name="Google Shape;904;p18"/>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5" name="Google Shape;905;p18"/>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 name="Google Shape;906;p18"/>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7" name="Google Shape;907;p18"/>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8" name="Google Shape;908;p18"/>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9" name="Google Shape;909;p18"/>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0" name="Google Shape;910;p18"/>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1" name="Google Shape;911;p18"/>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2" name="Google Shape;912;p18"/>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13" name="Google Shape;913;p18"/>
            <p:cNvGrpSpPr/>
            <p:nvPr/>
          </p:nvGrpSpPr>
          <p:grpSpPr>
            <a:xfrm flipH="1">
              <a:off x="5940463" y="3987575"/>
              <a:ext cx="3406350" cy="322500"/>
              <a:chOff x="-247600" y="182425"/>
              <a:chExt cx="3406350" cy="322500"/>
            </a:xfrm>
          </p:grpSpPr>
          <p:sp>
            <p:nvSpPr>
              <p:cNvPr id="914" name="Google Shape;914;p18"/>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5" name="Google Shape;915;p18"/>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6" name="Google Shape;916;p18"/>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 name="Google Shape;917;p18"/>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8" name="Google Shape;918;p18"/>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9" name="Google Shape;919;p18"/>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0" name="Google Shape;920;p18"/>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1" name="Google Shape;921;p18"/>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22" name="Google Shape;922;p18"/>
            <p:cNvGrpSpPr/>
            <p:nvPr/>
          </p:nvGrpSpPr>
          <p:grpSpPr>
            <a:xfrm flipH="1">
              <a:off x="7016788" y="3520850"/>
              <a:ext cx="2091900" cy="322500"/>
              <a:chOff x="-247600" y="182425"/>
              <a:chExt cx="2091900" cy="322500"/>
            </a:xfrm>
          </p:grpSpPr>
          <p:sp>
            <p:nvSpPr>
              <p:cNvPr id="923" name="Google Shape;923;p18"/>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4" name="Google Shape;924;p18"/>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5" name="Google Shape;925;p18"/>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6" name="Google Shape;926;p18"/>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7" name="Google Shape;927;p18"/>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28" name="Google Shape;928;p18"/>
            <p:cNvGrpSpPr/>
            <p:nvPr/>
          </p:nvGrpSpPr>
          <p:grpSpPr>
            <a:xfrm flipH="1">
              <a:off x="4387888" y="4454300"/>
              <a:ext cx="4720800" cy="322500"/>
              <a:chOff x="190550" y="182425"/>
              <a:chExt cx="4720800" cy="322500"/>
            </a:xfrm>
          </p:grpSpPr>
          <p:sp>
            <p:nvSpPr>
              <p:cNvPr id="929" name="Google Shape;929;p18"/>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0" name="Google Shape;930;p18"/>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1" name="Google Shape;931;p18"/>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2" name="Google Shape;932;p18"/>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3" name="Google Shape;933;p18"/>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4" name="Google Shape;934;p18"/>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5" name="Google Shape;935;p18"/>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6" name="Google Shape;936;p18"/>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7" name="Google Shape;937;p18"/>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8" name="Google Shape;938;p18"/>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9" name="Google Shape;939;p18"/>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940" name="Google Shape;940;p18"/>
          <p:cNvPicPr preferRelativeResize="0"/>
          <p:nvPr/>
        </p:nvPicPr>
        <p:blipFill>
          <a:blip r:embed="rId5">
            <a:alphaModFix/>
          </a:blip>
          <a:stretch>
            <a:fillRect/>
          </a:stretch>
        </p:blipFill>
        <p:spPr>
          <a:xfrm flipH="1" rot="10800000">
            <a:off x="6391291" y="-6"/>
            <a:ext cx="2515311" cy="1030719"/>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6">
  <p:cSld name="TITLE_ONLY_6">
    <p:spTree>
      <p:nvGrpSpPr>
        <p:cNvPr id="941" name="Shape 941"/>
        <p:cNvGrpSpPr/>
        <p:nvPr/>
      </p:nvGrpSpPr>
      <p:grpSpPr>
        <a:xfrm>
          <a:off x="0" y="0"/>
          <a:ext cx="0" cy="0"/>
          <a:chOff x="0" y="0"/>
          <a:chExt cx="0" cy="0"/>
        </a:xfrm>
      </p:grpSpPr>
      <p:sp>
        <p:nvSpPr>
          <p:cNvPr id="942" name="Google Shape;942;p19"/>
          <p:cNvSpPr txBox="1"/>
          <p:nvPr>
            <p:ph type="title"/>
          </p:nvPr>
        </p:nvSpPr>
        <p:spPr>
          <a:xfrm>
            <a:off x="720000" y="535000"/>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pic>
        <p:nvPicPr>
          <p:cNvPr id="943" name="Google Shape;943;p19"/>
          <p:cNvPicPr preferRelativeResize="0"/>
          <p:nvPr/>
        </p:nvPicPr>
        <p:blipFill>
          <a:blip r:embed="rId2">
            <a:alphaModFix/>
          </a:blip>
          <a:stretch>
            <a:fillRect/>
          </a:stretch>
        </p:blipFill>
        <p:spPr>
          <a:xfrm flipH="1" rot="10800000">
            <a:off x="-1" y="4467224"/>
            <a:ext cx="2547124" cy="693775"/>
          </a:xfrm>
          <a:prstGeom prst="rect">
            <a:avLst/>
          </a:prstGeom>
          <a:noFill/>
          <a:ln>
            <a:noFill/>
          </a:ln>
        </p:spPr>
      </p:pic>
      <p:pic>
        <p:nvPicPr>
          <p:cNvPr id="944" name="Google Shape;944;p19"/>
          <p:cNvPicPr preferRelativeResize="0"/>
          <p:nvPr/>
        </p:nvPicPr>
        <p:blipFill>
          <a:blip r:embed="rId3">
            <a:alphaModFix/>
          </a:blip>
          <a:stretch>
            <a:fillRect/>
          </a:stretch>
        </p:blipFill>
        <p:spPr>
          <a:xfrm>
            <a:off x="0" y="2048372"/>
            <a:ext cx="1352500" cy="1956352"/>
          </a:xfrm>
          <a:prstGeom prst="rect">
            <a:avLst/>
          </a:prstGeom>
          <a:noFill/>
          <a:ln>
            <a:noFill/>
          </a:ln>
        </p:spPr>
      </p:pic>
      <p:pic>
        <p:nvPicPr>
          <p:cNvPr id="945" name="Google Shape;945;p19"/>
          <p:cNvPicPr preferRelativeResize="0"/>
          <p:nvPr/>
        </p:nvPicPr>
        <p:blipFill>
          <a:blip r:embed="rId4">
            <a:alphaModFix amt="83000"/>
          </a:blip>
          <a:stretch>
            <a:fillRect/>
          </a:stretch>
        </p:blipFill>
        <p:spPr>
          <a:xfrm rot="6525467">
            <a:off x="7074438" y="428203"/>
            <a:ext cx="3118921" cy="1979919"/>
          </a:xfrm>
          <a:prstGeom prst="rect">
            <a:avLst/>
          </a:prstGeom>
          <a:noFill/>
          <a:ln>
            <a:noFill/>
          </a:ln>
        </p:spPr>
      </p:pic>
      <p:pic>
        <p:nvPicPr>
          <p:cNvPr id="946" name="Google Shape;946;p19"/>
          <p:cNvPicPr preferRelativeResize="0"/>
          <p:nvPr/>
        </p:nvPicPr>
        <p:blipFill>
          <a:blip r:embed="rId5">
            <a:alphaModFix amt="85000"/>
          </a:blip>
          <a:stretch>
            <a:fillRect/>
          </a:stretch>
        </p:blipFill>
        <p:spPr>
          <a:xfrm>
            <a:off x="6411574" y="336723"/>
            <a:ext cx="2200551" cy="676600"/>
          </a:xfrm>
          <a:prstGeom prst="rect">
            <a:avLst/>
          </a:prstGeom>
          <a:noFill/>
          <a:ln>
            <a:noFill/>
          </a:ln>
        </p:spPr>
      </p:pic>
      <p:grpSp>
        <p:nvGrpSpPr>
          <p:cNvPr id="947" name="Google Shape;947;p19"/>
          <p:cNvGrpSpPr/>
          <p:nvPr/>
        </p:nvGrpSpPr>
        <p:grpSpPr>
          <a:xfrm>
            <a:off x="7052100" y="-36125"/>
            <a:ext cx="2091900" cy="2916900"/>
            <a:chOff x="7052100" y="-36125"/>
            <a:chExt cx="2091900" cy="2916900"/>
          </a:xfrm>
        </p:grpSpPr>
        <p:grpSp>
          <p:nvGrpSpPr>
            <p:cNvPr id="948" name="Google Shape;948;p19"/>
            <p:cNvGrpSpPr/>
            <p:nvPr/>
          </p:nvGrpSpPr>
          <p:grpSpPr>
            <a:xfrm>
              <a:off x="7052100" y="760025"/>
              <a:ext cx="2091900" cy="322500"/>
              <a:chOff x="7052100" y="3987575"/>
              <a:chExt cx="2091900" cy="322500"/>
            </a:xfrm>
          </p:grpSpPr>
          <p:sp>
            <p:nvSpPr>
              <p:cNvPr id="949" name="Google Shape;949;p19"/>
              <p:cNvSpPr/>
              <p:nvPr/>
            </p:nvSpPr>
            <p:spPr>
              <a:xfrm>
                <a:off x="7490250" y="398757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0" name="Google Shape;950;p19"/>
              <p:cNvSpPr/>
              <p:nvPr/>
            </p:nvSpPr>
            <p:spPr>
              <a:xfrm>
                <a:off x="7928400" y="398757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1" name="Google Shape;951;p19"/>
              <p:cNvSpPr/>
              <p:nvPr/>
            </p:nvSpPr>
            <p:spPr>
              <a:xfrm>
                <a:off x="8366550" y="398757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2" name="Google Shape;952;p19"/>
              <p:cNvSpPr/>
              <p:nvPr/>
            </p:nvSpPr>
            <p:spPr>
              <a:xfrm>
                <a:off x="8804700" y="398757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3" name="Google Shape;953;p19"/>
              <p:cNvSpPr/>
              <p:nvPr/>
            </p:nvSpPr>
            <p:spPr>
              <a:xfrm>
                <a:off x="7052100" y="398757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54" name="Google Shape;954;p19"/>
            <p:cNvGrpSpPr/>
            <p:nvPr/>
          </p:nvGrpSpPr>
          <p:grpSpPr>
            <a:xfrm>
              <a:off x="7290225" y="1168838"/>
              <a:ext cx="1653750" cy="322500"/>
              <a:chOff x="7290225" y="3554200"/>
              <a:chExt cx="1653750" cy="322500"/>
            </a:xfrm>
          </p:grpSpPr>
          <p:sp>
            <p:nvSpPr>
              <p:cNvPr id="955" name="Google Shape;955;p19"/>
              <p:cNvSpPr/>
              <p:nvPr/>
            </p:nvSpPr>
            <p:spPr>
              <a:xfrm>
                <a:off x="7290225" y="35542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6" name="Google Shape;956;p19"/>
              <p:cNvSpPr/>
              <p:nvPr/>
            </p:nvSpPr>
            <p:spPr>
              <a:xfrm>
                <a:off x="7728375" y="35542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7" name="Google Shape;957;p19"/>
              <p:cNvSpPr/>
              <p:nvPr/>
            </p:nvSpPr>
            <p:spPr>
              <a:xfrm>
                <a:off x="8166525" y="35542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8" name="Google Shape;958;p19"/>
              <p:cNvSpPr/>
              <p:nvPr/>
            </p:nvSpPr>
            <p:spPr>
              <a:xfrm>
                <a:off x="8604675" y="35542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59" name="Google Shape;959;p19"/>
            <p:cNvGrpSpPr/>
            <p:nvPr/>
          </p:nvGrpSpPr>
          <p:grpSpPr>
            <a:xfrm>
              <a:off x="7052100" y="-36125"/>
              <a:ext cx="2091900" cy="322500"/>
              <a:chOff x="7052100" y="4887675"/>
              <a:chExt cx="2091900" cy="322500"/>
            </a:xfrm>
          </p:grpSpPr>
          <p:sp>
            <p:nvSpPr>
              <p:cNvPr id="960" name="Google Shape;960;p19"/>
              <p:cNvSpPr/>
              <p:nvPr/>
            </p:nvSpPr>
            <p:spPr>
              <a:xfrm>
                <a:off x="7490250" y="488767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1" name="Google Shape;961;p19"/>
              <p:cNvSpPr/>
              <p:nvPr/>
            </p:nvSpPr>
            <p:spPr>
              <a:xfrm>
                <a:off x="7928400" y="488767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2" name="Google Shape;962;p19"/>
              <p:cNvSpPr/>
              <p:nvPr/>
            </p:nvSpPr>
            <p:spPr>
              <a:xfrm>
                <a:off x="8366550" y="488767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3" name="Google Shape;963;p19"/>
              <p:cNvSpPr/>
              <p:nvPr/>
            </p:nvSpPr>
            <p:spPr>
              <a:xfrm>
                <a:off x="8804700" y="488767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4" name="Google Shape;964;p19"/>
              <p:cNvSpPr/>
              <p:nvPr/>
            </p:nvSpPr>
            <p:spPr>
              <a:xfrm>
                <a:off x="7052100" y="488767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65" name="Google Shape;965;p19"/>
            <p:cNvGrpSpPr/>
            <p:nvPr/>
          </p:nvGrpSpPr>
          <p:grpSpPr>
            <a:xfrm>
              <a:off x="7290225" y="361950"/>
              <a:ext cx="1653750" cy="322500"/>
              <a:chOff x="7290225" y="4454300"/>
              <a:chExt cx="1653750" cy="322500"/>
            </a:xfrm>
          </p:grpSpPr>
          <p:sp>
            <p:nvSpPr>
              <p:cNvPr id="966" name="Google Shape;966;p19"/>
              <p:cNvSpPr/>
              <p:nvPr/>
            </p:nvSpPr>
            <p:spPr>
              <a:xfrm>
                <a:off x="7290225" y="44543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7" name="Google Shape;967;p19"/>
              <p:cNvSpPr/>
              <p:nvPr/>
            </p:nvSpPr>
            <p:spPr>
              <a:xfrm>
                <a:off x="7728375" y="44543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8" name="Google Shape;968;p19"/>
              <p:cNvSpPr/>
              <p:nvPr/>
            </p:nvSpPr>
            <p:spPr>
              <a:xfrm>
                <a:off x="8166525" y="44543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9" name="Google Shape;969;p19"/>
              <p:cNvSpPr/>
              <p:nvPr/>
            </p:nvSpPr>
            <p:spPr>
              <a:xfrm>
                <a:off x="8604675" y="44543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70" name="Google Shape;970;p19"/>
            <p:cNvGrpSpPr/>
            <p:nvPr/>
          </p:nvGrpSpPr>
          <p:grpSpPr>
            <a:xfrm>
              <a:off x="7490250" y="1624675"/>
              <a:ext cx="1653750" cy="322500"/>
              <a:chOff x="7052100" y="3198350"/>
              <a:chExt cx="1653750" cy="322500"/>
            </a:xfrm>
          </p:grpSpPr>
          <p:sp>
            <p:nvSpPr>
              <p:cNvPr id="971" name="Google Shape;971;p19"/>
              <p:cNvSpPr/>
              <p:nvPr/>
            </p:nvSpPr>
            <p:spPr>
              <a:xfrm>
                <a:off x="7490250" y="319835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2" name="Google Shape;972;p19"/>
              <p:cNvSpPr/>
              <p:nvPr/>
            </p:nvSpPr>
            <p:spPr>
              <a:xfrm>
                <a:off x="7928400" y="319835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3" name="Google Shape;973;p19"/>
              <p:cNvSpPr/>
              <p:nvPr/>
            </p:nvSpPr>
            <p:spPr>
              <a:xfrm>
                <a:off x="8366550" y="319835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4" name="Google Shape;974;p19"/>
              <p:cNvSpPr/>
              <p:nvPr/>
            </p:nvSpPr>
            <p:spPr>
              <a:xfrm>
                <a:off x="7052100" y="319835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75" name="Google Shape;975;p19"/>
            <p:cNvGrpSpPr/>
            <p:nvPr/>
          </p:nvGrpSpPr>
          <p:grpSpPr>
            <a:xfrm>
              <a:off x="7709325" y="2095125"/>
              <a:ext cx="1215600" cy="322500"/>
              <a:chOff x="7290225" y="2764975"/>
              <a:chExt cx="1215600" cy="322500"/>
            </a:xfrm>
          </p:grpSpPr>
          <p:sp>
            <p:nvSpPr>
              <p:cNvPr id="976" name="Google Shape;976;p19"/>
              <p:cNvSpPr/>
              <p:nvPr/>
            </p:nvSpPr>
            <p:spPr>
              <a:xfrm>
                <a:off x="7290225" y="276497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7" name="Google Shape;977;p19"/>
              <p:cNvSpPr/>
              <p:nvPr/>
            </p:nvSpPr>
            <p:spPr>
              <a:xfrm>
                <a:off x="7728375" y="276497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8" name="Google Shape;978;p19"/>
              <p:cNvSpPr/>
              <p:nvPr/>
            </p:nvSpPr>
            <p:spPr>
              <a:xfrm>
                <a:off x="8166525" y="276497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79" name="Google Shape;979;p19"/>
            <p:cNvGrpSpPr/>
            <p:nvPr/>
          </p:nvGrpSpPr>
          <p:grpSpPr>
            <a:xfrm>
              <a:off x="7490250" y="2558275"/>
              <a:ext cx="1653750" cy="322500"/>
              <a:chOff x="7052100" y="2409100"/>
              <a:chExt cx="1653750" cy="322500"/>
            </a:xfrm>
          </p:grpSpPr>
          <p:sp>
            <p:nvSpPr>
              <p:cNvPr id="980" name="Google Shape;980;p19"/>
              <p:cNvSpPr/>
              <p:nvPr/>
            </p:nvSpPr>
            <p:spPr>
              <a:xfrm>
                <a:off x="7490250" y="24091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1" name="Google Shape;981;p19"/>
              <p:cNvSpPr/>
              <p:nvPr/>
            </p:nvSpPr>
            <p:spPr>
              <a:xfrm>
                <a:off x="7928400" y="24091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2" name="Google Shape;982;p19"/>
              <p:cNvSpPr/>
              <p:nvPr/>
            </p:nvSpPr>
            <p:spPr>
              <a:xfrm>
                <a:off x="8366550" y="24091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3" name="Google Shape;983;p19"/>
              <p:cNvSpPr/>
              <p:nvPr/>
            </p:nvSpPr>
            <p:spPr>
              <a:xfrm>
                <a:off x="7052100" y="24091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7">
  <p:cSld name="TITLE_ONLY_7">
    <p:spTree>
      <p:nvGrpSpPr>
        <p:cNvPr id="984" name="Shape 984"/>
        <p:cNvGrpSpPr/>
        <p:nvPr/>
      </p:nvGrpSpPr>
      <p:grpSpPr>
        <a:xfrm>
          <a:off x="0" y="0"/>
          <a:ext cx="0" cy="0"/>
          <a:chOff x="0" y="0"/>
          <a:chExt cx="0" cy="0"/>
        </a:xfrm>
      </p:grpSpPr>
      <p:sp>
        <p:nvSpPr>
          <p:cNvPr id="985" name="Google Shape;985;p20"/>
          <p:cNvSpPr txBox="1"/>
          <p:nvPr>
            <p:ph type="title"/>
          </p:nvPr>
        </p:nvSpPr>
        <p:spPr>
          <a:xfrm>
            <a:off x="720000" y="535000"/>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pic>
        <p:nvPicPr>
          <p:cNvPr id="986" name="Google Shape;986;p20"/>
          <p:cNvPicPr preferRelativeResize="0"/>
          <p:nvPr/>
        </p:nvPicPr>
        <p:blipFill>
          <a:blip r:embed="rId2">
            <a:alphaModFix/>
          </a:blip>
          <a:stretch>
            <a:fillRect/>
          </a:stretch>
        </p:blipFill>
        <p:spPr>
          <a:xfrm>
            <a:off x="5729300" y="263225"/>
            <a:ext cx="1862611" cy="572700"/>
          </a:xfrm>
          <a:prstGeom prst="rect">
            <a:avLst/>
          </a:prstGeom>
          <a:noFill/>
          <a:ln>
            <a:noFill/>
          </a:ln>
        </p:spPr>
      </p:pic>
      <p:pic>
        <p:nvPicPr>
          <p:cNvPr id="987" name="Google Shape;987;p20"/>
          <p:cNvPicPr preferRelativeResize="0"/>
          <p:nvPr/>
        </p:nvPicPr>
        <p:blipFill>
          <a:blip r:embed="rId3">
            <a:alphaModFix/>
          </a:blip>
          <a:stretch>
            <a:fillRect/>
          </a:stretch>
        </p:blipFill>
        <p:spPr>
          <a:xfrm flipH="1" rot="10800000">
            <a:off x="7021499" y="-1"/>
            <a:ext cx="1789121" cy="1575361"/>
          </a:xfrm>
          <a:prstGeom prst="rect">
            <a:avLst/>
          </a:prstGeom>
          <a:noFill/>
          <a:ln>
            <a:noFill/>
          </a:ln>
        </p:spPr>
      </p:pic>
      <p:pic>
        <p:nvPicPr>
          <p:cNvPr id="988" name="Google Shape;988;p20"/>
          <p:cNvPicPr preferRelativeResize="0"/>
          <p:nvPr/>
        </p:nvPicPr>
        <p:blipFill>
          <a:blip r:embed="rId4">
            <a:alphaModFix/>
          </a:blip>
          <a:stretch>
            <a:fillRect/>
          </a:stretch>
        </p:blipFill>
        <p:spPr>
          <a:xfrm>
            <a:off x="7974556" y="835913"/>
            <a:ext cx="394342" cy="461701"/>
          </a:xfrm>
          <a:prstGeom prst="rect">
            <a:avLst/>
          </a:prstGeom>
          <a:noFill/>
          <a:ln>
            <a:noFill/>
          </a:ln>
        </p:spPr>
      </p:pic>
      <p:grpSp>
        <p:nvGrpSpPr>
          <p:cNvPr id="989" name="Google Shape;989;p20"/>
          <p:cNvGrpSpPr/>
          <p:nvPr/>
        </p:nvGrpSpPr>
        <p:grpSpPr>
          <a:xfrm flipH="1">
            <a:off x="5981750" y="-23775"/>
            <a:ext cx="2730075" cy="1655975"/>
            <a:chOff x="428675" y="-250950"/>
            <a:chExt cx="2730075" cy="1655975"/>
          </a:xfrm>
        </p:grpSpPr>
        <p:grpSp>
          <p:nvGrpSpPr>
            <p:cNvPr id="990" name="Google Shape;990;p20"/>
            <p:cNvGrpSpPr/>
            <p:nvPr/>
          </p:nvGrpSpPr>
          <p:grpSpPr>
            <a:xfrm>
              <a:off x="866825" y="649150"/>
              <a:ext cx="1215600" cy="322500"/>
              <a:chOff x="1066850" y="182425"/>
              <a:chExt cx="1215600" cy="322500"/>
            </a:xfrm>
          </p:grpSpPr>
          <p:sp>
            <p:nvSpPr>
              <p:cNvPr id="991" name="Google Shape;991;p20"/>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2" name="Google Shape;992;p20"/>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3" name="Google Shape;993;p20"/>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94" name="Google Shape;994;p20"/>
            <p:cNvGrpSpPr/>
            <p:nvPr/>
          </p:nvGrpSpPr>
          <p:grpSpPr>
            <a:xfrm>
              <a:off x="628700" y="1082525"/>
              <a:ext cx="1215600" cy="322500"/>
              <a:chOff x="628700" y="182425"/>
              <a:chExt cx="1215600" cy="322500"/>
            </a:xfrm>
          </p:grpSpPr>
          <p:sp>
            <p:nvSpPr>
              <p:cNvPr id="995" name="Google Shape;995;p20"/>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6" name="Google Shape;996;p20"/>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7" name="Google Shape;997;p20"/>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98" name="Google Shape;998;p20"/>
            <p:cNvGrpSpPr/>
            <p:nvPr/>
          </p:nvGrpSpPr>
          <p:grpSpPr>
            <a:xfrm>
              <a:off x="628700" y="182425"/>
              <a:ext cx="2530050" cy="322500"/>
              <a:chOff x="628700" y="182425"/>
              <a:chExt cx="2530050" cy="322500"/>
            </a:xfrm>
          </p:grpSpPr>
          <p:sp>
            <p:nvSpPr>
              <p:cNvPr id="999" name="Google Shape;999;p20"/>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0" name="Google Shape;1000;p20"/>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1" name="Google Shape;1001;p20"/>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2" name="Google Shape;1002;p20"/>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3" name="Google Shape;1003;p20"/>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4" name="Google Shape;1004;p20"/>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05" name="Google Shape;1005;p20"/>
            <p:cNvGrpSpPr/>
            <p:nvPr/>
          </p:nvGrpSpPr>
          <p:grpSpPr>
            <a:xfrm>
              <a:off x="428675" y="-250950"/>
              <a:ext cx="1215600" cy="322500"/>
              <a:chOff x="628700" y="182425"/>
              <a:chExt cx="1215600" cy="322500"/>
            </a:xfrm>
          </p:grpSpPr>
          <p:sp>
            <p:nvSpPr>
              <p:cNvPr id="1006" name="Google Shape;1006;p20"/>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7" name="Google Shape;1007;p20"/>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8" name="Google Shape;1008;p20"/>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1009" name="Google Shape;1009;p20"/>
          <p:cNvPicPr preferRelativeResize="0"/>
          <p:nvPr/>
        </p:nvPicPr>
        <p:blipFill>
          <a:blip r:embed="rId5">
            <a:alphaModFix amt="88000"/>
          </a:blip>
          <a:stretch>
            <a:fillRect/>
          </a:stretch>
        </p:blipFill>
        <p:spPr>
          <a:xfrm>
            <a:off x="-486969" y="4671291"/>
            <a:ext cx="2811057" cy="624926"/>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01" name="Shape 101"/>
        <p:cNvGrpSpPr/>
        <p:nvPr/>
      </p:nvGrpSpPr>
      <p:grpSpPr>
        <a:xfrm>
          <a:off x="0" y="0"/>
          <a:ext cx="0" cy="0"/>
          <a:chOff x="0" y="0"/>
          <a:chExt cx="0" cy="0"/>
        </a:xfrm>
      </p:grpSpPr>
      <p:sp>
        <p:nvSpPr>
          <p:cNvPr id="102" name="Google Shape;102;p3"/>
          <p:cNvSpPr txBox="1"/>
          <p:nvPr>
            <p:ph type="title"/>
          </p:nvPr>
        </p:nvSpPr>
        <p:spPr>
          <a:xfrm>
            <a:off x="2391875" y="2510650"/>
            <a:ext cx="43602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6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03" name="Google Shape;103;p3"/>
          <p:cNvSpPr txBox="1"/>
          <p:nvPr>
            <p:ph hasCustomPrompt="1" idx="2" type="title"/>
          </p:nvPr>
        </p:nvSpPr>
        <p:spPr>
          <a:xfrm>
            <a:off x="3551075" y="920225"/>
            <a:ext cx="2057400" cy="1649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sz="120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104" name="Google Shape;104;p3"/>
          <p:cNvSpPr txBox="1"/>
          <p:nvPr>
            <p:ph idx="1" type="subTitle"/>
          </p:nvPr>
        </p:nvSpPr>
        <p:spPr>
          <a:xfrm>
            <a:off x="2709900" y="3428650"/>
            <a:ext cx="3724200" cy="3696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pic>
        <p:nvPicPr>
          <p:cNvPr id="105" name="Google Shape;105;p3"/>
          <p:cNvPicPr preferRelativeResize="0"/>
          <p:nvPr/>
        </p:nvPicPr>
        <p:blipFill rotWithShape="1">
          <a:blip r:embed="rId2">
            <a:alphaModFix/>
          </a:blip>
          <a:srcRect b="0" l="0" r="0" t="3400"/>
          <a:stretch/>
        </p:blipFill>
        <p:spPr>
          <a:xfrm flipH="1">
            <a:off x="125" y="0"/>
            <a:ext cx="9144000" cy="4968751"/>
          </a:xfrm>
          <a:prstGeom prst="rect">
            <a:avLst/>
          </a:prstGeom>
          <a:noFill/>
          <a:ln>
            <a:noFill/>
          </a:ln>
        </p:spPr>
      </p:pic>
      <p:pic>
        <p:nvPicPr>
          <p:cNvPr id="106" name="Google Shape;106;p3"/>
          <p:cNvPicPr preferRelativeResize="0"/>
          <p:nvPr/>
        </p:nvPicPr>
        <p:blipFill rotWithShape="1">
          <a:blip r:embed="rId3">
            <a:alphaModFix/>
          </a:blip>
          <a:srcRect b="0" l="0" r="0" t="9008"/>
          <a:stretch/>
        </p:blipFill>
        <p:spPr>
          <a:xfrm flipH="1" rot="10800000">
            <a:off x="0" y="482674"/>
            <a:ext cx="9144000" cy="4679875"/>
          </a:xfrm>
          <a:prstGeom prst="rect">
            <a:avLst/>
          </a:prstGeom>
          <a:noFill/>
          <a:ln>
            <a:noFill/>
          </a:ln>
        </p:spPr>
      </p:pic>
      <p:grpSp>
        <p:nvGrpSpPr>
          <p:cNvPr id="107" name="Google Shape;107;p3"/>
          <p:cNvGrpSpPr/>
          <p:nvPr/>
        </p:nvGrpSpPr>
        <p:grpSpPr>
          <a:xfrm flipH="1">
            <a:off x="4210363" y="0"/>
            <a:ext cx="5158950" cy="1655975"/>
            <a:chOff x="-247600" y="-250950"/>
            <a:chExt cx="5158950" cy="1655975"/>
          </a:xfrm>
        </p:grpSpPr>
        <p:grpSp>
          <p:nvGrpSpPr>
            <p:cNvPr id="108" name="Google Shape;108;p3"/>
            <p:cNvGrpSpPr/>
            <p:nvPr/>
          </p:nvGrpSpPr>
          <p:grpSpPr>
            <a:xfrm>
              <a:off x="-247600" y="182425"/>
              <a:ext cx="5158950" cy="322500"/>
              <a:chOff x="-247600" y="182425"/>
              <a:chExt cx="5158950" cy="322500"/>
            </a:xfrm>
          </p:grpSpPr>
          <p:sp>
            <p:nvSpPr>
              <p:cNvPr id="109" name="Google Shape;109;p3"/>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3"/>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3"/>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3"/>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3"/>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3"/>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3"/>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3"/>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3"/>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3"/>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3"/>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3"/>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1" name="Google Shape;121;p3"/>
            <p:cNvGrpSpPr/>
            <p:nvPr/>
          </p:nvGrpSpPr>
          <p:grpSpPr>
            <a:xfrm>
              <a:off x="-9475" y="-250950"/>
              <a:ext cx="4720800" cy="322500"/>
              <a:chOff x="190550" y="182425"/>
              <a:chExt cx="4720800" cy="322500"/>
            </a:xfrm>
          </p:grpSpPr>
          <p:sp>
            <p:nvSpPr>
              <p:cNvPr id="122" name="Google Shape;122;p3"/>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3"/>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3"/>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3"/>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3"/>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3"/>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3"/>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3"/>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3"/>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3"/>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3"/>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3" name="Google Shape;133;p3"/>
            <p:cNvGrpSpPr/>
            <p:nvPr/>
          </p:nvGrpSpPr>
          <p:grpSpPr>
            <a:xfrm>
              <a:off x="-247600" y="1082525"/>
              <a:ext cx="3844500" cy="322500"/>
              <a:chOff x="-247600" y="182425"/>
              <a:chExt cx="3844500" cy="322500"/>
            </a:xfrm>
          </p:grpSpPr>
          <p:sp>
            <p:nvSpPr>
              <p:cNvPr id="134" name="Google Shape;134;p3"/>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3"/>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3"/>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3"/>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3"/>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3"/>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3"/>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3"/>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3"/>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3" name="Google Shape;143;p3"/>
            <p:cNvGrpSpPr/>
            <p:nvPr/>
          </p:nvGrpSpPr>
          <p:grpSpPr>
            <a:xfrm>
              <a:off x="-9475" y="649150"/>
              <a:ext cx="4720800" cy="322500"/>
              <a:chOff x="190550" y="182425"/>
              <a:chExt cx="4720800" cy="322500"/>
            </a:xfrm>
          </p:grpSpPr>
          <p:sp>
            <p:nvSpPr>
              <p:cNvPr id="144" name="Google Shape;144;p3"/>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3"/>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3"/>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3"/>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3"/>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3"/>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3"/>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3"/>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3"/>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3"/>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3"/>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55" name="Google Shape;155;p3"/>
          <p:cNvGrpSpPr/>
          <p:nvPr/>
        </p:nvGrpSpPr>
        <p:grpSpPr>
          <a:xfrm flipH="1">
            <a:off x="-225100" y="3420825"/>
            <a:ext cx="4958925" cy="1722675"/>
            <a:chOff x="4387888" y="3520850"/>
            <a:chExt cx="4958925" cy="1722675"/>
          </a:xfrm>
        </p:grpSpPr>
        <p:grpSp>
          <p:nvGrpSpPr>
            <p:cNvPr id="156" name="Google Shape;156;p3"/>
            <p:cNvGrpSpPr/>
            <p:nvPr/>
          </p:nvGrpSpPr>
          <p:grpSpPr>
            <a:xfrm flipH="1">
              <a:off x="4549813" y="4921025"/>
              <a:ext cx="4720800" cy="322500"/>
              <a:chOff x="190550" y="182425"/>
              <a:chExt cx="4720800" cy="322500"/>
            </a:xfrm>
          </p:grpSpPr>
          <p:sp>
            <p:nvSpPr>
              <p:cNvPr id="157" name="Google Shape;157;p3"/>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3"/>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3"/>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3"/>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3"/>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3"/>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3"/>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3"/>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3"/>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3"/>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3"/>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8" name="Google Shape;168;p3"/>
            <p:cNvGrpSpPr/>
            <p:nvPr/>
          </p:nvGrpSpPr>
          <p:grpSpPr>
            <a:xfrm flipH="1">
              <a:off x="5940463" y="3987575"/>
              <a:ext cx="3406350" cy="322500"/>
              <a:chOff x="-247600" y="182425"/>
              <a:chExt cx="3406350" cy="322500"/>
            </a:xfrm>
          </p:grpSpPr>
          <p:sp>
            <p:nvSpPr>
              <p:cNvPr id="169" name="Google Shape;169;p3"/>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3"/>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3"/>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3"/>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3"/>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3"/>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3"/>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3"/>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7" name="Google Shape;177;p3"/>
            <p:cNvSpPr/>
            <p:nvPr/>
          </p:nvSpPr>
          <p:spPr>
            <a:xfrm flipH="1">
              <a:off x="8769388" y="352085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78" name="Google Shape;178;p3"/>
            <p:cNvGrpSpPr/>
            <p:nvPr/>
          </p:nvGrpSpPr>
          <p:grpSpPr>
            <a:xfrm flipH="1">
              <a:off x="4387888" y="4454300"/>
              <a:ext cx="4720800" cy="322500"/>
              <a:chOff x="190550" y="182425"/>
              <a:chExt cx="4720800" cy="322500"/>
            </a:xfrm>
          </p:grpSpPr>
          <p:sp>
            <p:nvSpPr>
              <p:cNvPr id="179" name="Google Shape;179;p3"/>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3"/>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3"/>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3"/>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3"/>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3"/>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3"/>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3"/>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3"/>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3"/>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3"/>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8">
  <p:cSld name="TITLE_ONLY_8">
    <p:spTree>
      <p:nvGrpSpPr>
        <p:cNvPr id="1010" name="Shape 1010"/>
        <p:cNvGrpSpPr/>
        <p:nvPr/>
      </p:nvGrpSpPr>
      <p:grpSpPr>
        <a:xfrm>
          <a:off x="0" y="0"/>
          <a:ext cx="0" cy="0"/>
          <a:chOff x="0" y="0"/>
          <a:chExt cx="0" cy="0"/>
        </a:xfrm>
      </p:grpSpPr>
      <p:sp>
        <p:nvSpPr>
          <p:cNvPr id="1011" name="Google Shape;1011;p21"/>
          <p:cNvSpPr txBox="1"/>
          <p:nvPr>
            <p:ph type="title"/>
          </p:nvPr>
        </p:nvSpPr>
        <p:spPr>
          <a:xfrm>
            <a:off x="720000" y="535000"/>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pic>
        <p:nvPicPr>
          <p:cNvPr id="1012" name="Google Shape;1012;p21"/>
          <p:cNvPicPr preferRelativeResize="0"/>
          <p:nvPr/>
        </p:nvPicPr>
        <p:blipFill>
          <a:blip r:embed="rId2">
            <a:alphaModFix/>
          </a:blip>
          <a:stretch>
            <a:fillRect/>
          </a:stretch>
        </p:blipFill>
        <p:spPr>
          <a:xfrm>
            <a:off x="6231198" y="-724301"/>
            <a:ext cx="3540324" cy="1832000"/>
          </a:xfrm>
          <a:prstGeom prst="rect">
            <a:avLst/>
          </a:prstGeom>
          <a:noFill/>
          <a:ln>
            <a:noFill/>
          </a:ln>
        </p:spPr>
      </p:pic>
      <p:pic>
        <p:nvPicPr>
          <p:cNvPr id="1013" name="Google Shape;1013;p21"/>
          <p:cNvPicPr preferRelativeResize="0"/>
          <p:nvPr/>
        </p:nvPicPr>
        <p:blipFill>
          <a:blip r:embed="rId3">
            <a:alphaModFix/>
          </a:blip>
          <a:stretch>
            <a:fillRect/>
          </a:stretch>
        </p:blipFill>
        <p:spPr>
          <a:xfrm>
            <a:off x="8218549" y="581026"/>
            <a:ext cx="992451" cy="1161974"/>
          </a:xfrm>
          <a:prstGeom prst="rect">
            <a:avLst/>
          </a:prstGeom>
          <a:noFill/>
          <a:ln>
            <a:noFill/>
          </a:ln>
        </p:spPr>
      </p:pic>
      <p:grpSp>
        <p:nvGrpSpPr>
          <p:cNvPr id="1014" name="Google Shape;1014;p21"/>
          <p:cNvGrpSpPr/>
          <p:nvPr/>
        </p:nvGrpSpPr>
        <p:grpSpPr>
          <a:xfrm flipH="1">
            <a:off x="6162988" y="0"/>
            <a:ext cx="3206325" cy="1655975"/>
            <a:chOff x="-247600" y="-250950"/>
            <a:chExt cx="3206325" cy="1655975"/>
          </a:xfrm>
        </p:grpSpPr>
        <p:grpSp>
          <p:nvGrpSpPr>
            <p:cNvPr id="1015" name="Google Shape;1015;p21"/>
            <p:cNvGrpSpPr/>
            <p:nvPr/>
          </p:nvGrpSpPr>
          <p:grpSpPr>
            <a:xfrm>
              <a:off x="-247600" y="182425"/>
              <a:ext cx="2968200" cy="322500"/>
              <a:chOff x="-247600" y="182425"/>
              <a:chExt cx="2968200" cy="322500"/>
            </a:xfrm>
          </p:grpSpPr>
          <p:sp>
            <p:nvSpPr>
              <p:cNvPr id="1016" name="Google Shape;1016;p21"/>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7" name="Google Shape;1017;p21"/>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8" name="Google Shape;1018;p21"/>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9" name="Google Shape;1019;p21"/>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0" name="Google Shape;1020;p21"/>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1" name="Google Shape;1021;p21"/>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2" name="Google Shape;1022;p21"/>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23" name="Google Shape;1023;p21"/>
            <p:cNvGrpSpPr/>
            <p:nvPr/>
          </p:nvGrpSpPr>
          <p:grpSpPr>
            <a:xfrm>
              <a:off x="-9475" y="-250950"/>
              <a:ext cx="2968200" cy="322500"/>
              <a:chOff x="190550" y="182425"/>
              <a:chExt cx="2968200" cy="322500"/>
            </a:xfrm>
          </p:grpSpPr>
          <p:sp>
            <p:nvSpPr>
              <p:cNvPr id="1024" name="Google Shape;1024;p21"/>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5" name="Google Shape;1025;p21"/>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6" name="Google Shape;1026;p21"/>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7" name="Google Shape;1027;p21"/>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8" name="Google Shape;1028;p21"/>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9" name="Google Shape;1029;p21"/>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0" name="Google Shape;1030;p21"/>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31" name="Google Shape;1031;p21"/>
            <p:cNvGrpSpPr/>
            <p:nvPr/>
          </p:nvGrpSpPr>
          <p:grpSpPr>
            <a:xfrm>
              <a:off x="-247600" y="1082525"/>
              <a:ext cx="777450" cy="322500"/>
              <a:chOff x="-247600" y="182425"/>
              <a:chExt cx="777450" cy="322500"/>
            </a:xfrm>
          </p:grpSpPr>
          <p:sp>
            <p:nvSpPr>
              <p:cNvPr id="1032" name="Google Shape;1032;p21"/>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3" name="Google Shape;1033;p21"/>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34" name="Google Shape;1034;p21"/>
            <p:cNvGrpSpPr/>
            <p:nvPr/>
          </p:nvGrpSpPr>
          <p:grpSpPr>
            <a:xfrm>
              <a:off x="-9475" y="649150"/>
              <a:ext cx="2530050" cy="322500"/>
              <a:chOff x="190550" y="182425"/>
              <a:chExt cx="2530050" cy="322500"/>
            </a:xfrm>
          </p:grpSpPr>
          <p:sp>
            <p:nvSpPr>
              <p:cNvPr id="1035" name="Google Shape;1035;p21"/>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6" name="Google Shape;1036;p21"/>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7" name="Google Shape;1037;p21"/>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8" name="Google Shape;1038;p21"/>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9" name="Google Shape;1039;p21"/>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0" name="Google Shape;1040;p21"/>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9">
  <p:cSld name="TITLE_ONLY_9">
    <p:spTree>
      <p:nvGrpSpPr>
        <p:cNvPr id="1041" name="Shape 1041"/>
        <p:cNvGrpSpPr/>
        <p:nvPr/>
      </p:nvGrpSpPr>
      <p:grpSpPr>
        <a:xfrm>
          <a:off x="0" y="0"/>
          <a:ext cx="0" cy="0"/>
          <a:chOff x="0" y="0"/>
          <a:chExt cx="0" cy="0"/>
        </a:xfrm>
      </p:grpSpPr>
      <p:sp>
        <p:nvSpPr>
          <p:cNvPr id="1042" name="Google Shape;1042;p22"/>
          <p:cNvSpPr txBox="1"/>
          <p:nvPr>
            <p:ph type="title"/>
          </p:nvPr>
        </p:nvSpPr>
        <p:spPr>
          <a:xfrm>
            <a:off x="720000" y="535000"/>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pic>
        <p:nvPicPr>
          <p:cNvPr id="1043" name="Google Shape;1043;p22"/>
          <p:cNvPicPr preferRelativeResize="0"/>
          <p:nvPr/>
        </p:nvPicPr>
        <p:blipFill>
          <a:blip r:embed="rId2">
            <a:alphaModFix/>
          </a:blip>
          <a:stretch>
            <a:fillRect/>
          </a:stretch>
        </p:blipFill>
        <p:spPr>
          <a:xfrm>
            <a:off x="7092424" y="-357287"/>
            <a:ext cx="1228450" cy="1213075"/>
          </a:xfrm>
          <a:prstGeom prst="rect">
            <a:avLst/>
          </a:prstGeom>
          <a:noFill/>
          <a:ln>
            <a:noFill/>
          </a:ln>
        </p:spPr>
      </p:pic>
      <p:pic>
        <p:nvPicPr>
          <p:cNvPr id="1044" name="Google Shape;1044;p22"/>
          <p:cNvPicPr preferRelativeResize="0"/>
          <p:nvPr/>
        </p:nvPicPr>
        <p:blipFill>
          <a:blip r:embed="rId3">
            <a:alphaModFix/>
          </a:blip>
          <a:stretch>
            <a:fillRect/>
          </a:stretch>
        </p:blipFill>
        <p:spPr>
          <a:xfrm rot="-5400000">
            <a:off x="7461799" y="106886"/>
            <a:ext cx="1789121" cy="1575361"/>
          </a:xfrm>
          <a:prstGeom prst="rect">
            <a:avLst/>
          </a:prstGeom>
          <a:noFill/>
          <a:ln>
            <a:noFill/>
          </a:ln>
        </p:spPr>
      </p:pic>
      <p:grpSp>
        <p:nvGrpSpPr>
          <p:cNvPr id="1045" name="Google Shape;1045;p22"/>
          <p:cNvGrpSpPr/>
          <p:nvPr/>
        </p:nvGrpSpPr>
        <p:grpSpPr>
          <a:xfrm>
            <a:off x="6858050" y="71475"/>
            <a:ext cx="2124325" cy="755875"/>
            <a:chOff x="6858050" y="71475"/>
            <a:chExt cx="2124325" cy="755875"/>
          </a:xfrm>
        </p:grpSpPr>
        <p:grpSp>
          <p:nvGrpSpPr>
            <p:cNvPr id="1046" name="Google Shape;1046;p22"/>
            <p:cNvGrpSpPr/>
            <p:nvPr/>
          </p:nvGrpSpPr>
          <p:grpSpPr>
            <a:xfrm>
              <a:off x="6858050" y="71475"/>
              <a:ext cx="1653750" cy="755875"/>
              <a:chOff x="6858050" y="-23775"/>
              <a:chExt cx="1653750" cy="755875"/>
            </a:xfrm>
          </p:grpSpPr>
          <p:grpSp>
            <p:nvGrpSpPr>
              <p:cNvPr id="1047" name="Google Shape;1047;p22"/>
              <p:cNvGrpSpPr/>
              <p:nvPr/>
            </p:nvGrpSpPr>
            <p:grpSpPr>
              <a:xfrm flipH="1">
                <a:off x="6858050" y="409600"/>
                <a:ext cx="1653750" cy="322500"/>
                <a:chOff x="628700" y="182425"/>
                <a:chExt cx="1653750" cy="322500"/>
              </a:xfrm>
            </p:grpSpPr>
            <p:sp>
              <p:nvSpPr>
                <p:cNvPr id="1048" name="Google Shape;1048;p22"/>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9" name="Google Shape;1049;p22"/>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0" name="Google Shape;1050;p22"/>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1" name="Google Shape;1051;p22"/>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52" name="Google Shape;1052;p22"/>
              <p:cNvGrpSpPr/>
              <p:nvPr/>
            </p:nvGrpSpPr>
            <p:grpSpPr>
              <a:xfrm flipH="1">
                <a:off x="7077125" y="-23775"/>
                <a:ext cx="1215600" cy="322500"/>
                <a:chOff x="628700" y="182425"/>
                <a:chExt cx="1215600" cy="322500"/>
              </a:xfrm>
            </p:grpSpPr>
            <p:sp>
              <p:nvSpPr>
                <p:cNvPr id="1053" name="Google Shape;1053;p22"/>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4" name="Google Shape;1054;p22"/>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5" name="Google Shape;1055;p22"/>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056" name="Google Shape;1056;p22"/>
            <p:cNvGrpSpPr/>
            <p:nvPr/>
          </p:nvGrpSpPr>
          <p:grpSpPr>
            <a:xfrm>
              <a:off x="8424000" y="71475"/>
              <a:ext cx="558375" cy="755875"/>
              <a:chOff x="7953425" y="-23775"/>
              <a:chExt cx="558375" cy="755875"/>
            </a:xfrm>
          </p:grpSpPr>
          <p:sp>
            <p:nvSpPr>
              <p:cNvPr id="1057" name="Google Shape;1057;p22"/>
              <p:cNvSpPr/>
              <p:nvPr/>
            </p:nvSpPr>
            <p:spPr>
              <a:xfrm flipH="1">
                <a:off x="8172500" y="4096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8" name="Google Shape;1058;p22"/>
              <p:cNvSpPr/>
              <p:nvPr/>
            </p:nvSpPr>
            <p:spPr>
              <a:xfrm flipH="1">
                <a:off x="7953425" y="-2377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1059" name="Google Shape;1059;p22"/>
          <p:cNvPicPr preferRelativeResize="0"/>
          <p:nvPr/>
        </p:nvPicPr>
        <p:blipFill>
          <a:blip r:embed="rId4">
            <a:alphaModFix/>
          </a:blip>
          <a:stretch>
            <a:fillRect/>
          </a:stretch>
        </p:blipFill>
        <p:spPr>
          <a:xfrm flipH="1" rot="10800000">
            <a:off x="-7" y="4377838"/>
            <a:ext cx="2811056" cy="765657"/>
          </a:xfrm>
          <a:prstGeom prst="rect">
            <a:avLst/>
          </a:prstGeom>
          <a:noFill/>
          <a:ln>
            <a:noFill/>
          </a:ln>
        </p:spPr>
      </p:pic>
      <p:pic>
        <p:nvPicPr>
          <p:cNvPr id="1060" name="Google Shape;1060;p22"/>
          <p:cNvPicPr preferRelativeResize="0"/>
          <p:nvPr/>
        </p:nvPicPr>
        <p:blipFill>
          <a:blip r:embed="rId5">
            <a:alphaModFix/>
          </a:blip>
          <a:stretch>
            <a:fillRect/>
          </a:stretch>
        </p:blipFill>
        <p:spPr>
          <a:xfrm>
            <a:off x="1114052" y="3848048"/>
            <a:ext cx="1942351" cy="2274124"/>
          </a:xfrm>
          <a:prstGeom prst="rect">
            <a:avLst/>
          </a:prstGeom>
          <a:noFill/>
          <a:ln>
            <a:noFill/>
          </a:ln>
        </p:spPr>
      </p:pic>
      <p:pic>
        <p:nvPicPr>
          <p:cNvPr id="1061" name="Google Shape;1061;p22"/>
          <p:cNvPicPr preferRelativeResize="0"/>
          <p:nvPr/>
        </p:nvPicPr>
        <p:blipFill>
          <a:blip r:embed="rId6">
            <a:alphaModFix amt="80000"/>
          </a:blip>
          <a:stretch>
            <a:fillRect/>
          </a:stretch>
        </p:blipFill>
        <p:spPr>
          <a:xfrm>
            <a:off x="2161098" y="4437926"/>
            <a:ext cx="2255551" cy="501425"/>
          </a:xfrm>
          <a:prstGeom prst="rect">
            <a:avLst/>
          </a:prstGeom>
          <a:noFill/>
          <a:ln>
            <a:noFill/>
          </a:ln>
        </p:spPr>
      </p:pic>
      <p:grpSp>
        <p:nvGrpSpPr>
          <p:cNvPr id="1062" name="Google Shape;1062;p22"/>
          <p:cNvGrpSpPr/>
          <p:nvPr/>
        </p:nvGrpSpPr>
        <p:grpSpPr>
          <a:xfrm>
            <a:off x="-148900" y="4821000"/>
            <a:ext cx="2968200" cy="322500"/>
            <a:chOff x="190550" y="182425"/>
            <a:chExt cx="2968200" cy="322500"/>
          </a:xfrm>
        </p:grpSpPr>
        <p:sp>
          <p:nvSpPr>
            <p:cNvPr id="1063" name="Google Shape;1063;p22"/>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4" name="Google Shape;1064;p22"/>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5" name="Google Shape;1065;p22"/>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6" name="Google Shape;1066;p22"/>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7" name="Google Shape;1067;p22"/>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8" name="Google Shape;1068;p22"/>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9" name="Google Shape;1069;p22"/>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70" name="Google Shape;1070;p22"/>
          <p:cNvGrpSpPr/>
          <p:nvPr/>
        </p:nvGrpSpPr>
        <p:grpSpPr>
          <a:xfrm>
            <a:off x="13025" y="4354275"/>
            <a:ext cx="1653750" cy="322500"/>
            <a:chOff x="190550" y="182425"/>
            <a:chExt cx="1653750" cy="322500"/>
          </a:xfrm>
        </p:grpSpPr>
        <p:sp>
          <p:nvSpPr>
            <p:cNvPr id="1071" name="Google Shape;1071;p22"/>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2" name="Google Shape;1072;p22"/>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3" name="Google Shape;1073;p22"/>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4" name="Google Shape;1074;p22"/>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_HEADER_1">
    <p:spTree>
      <p:nvGrpSpPr>
        <p:cNvPr id="1075" name="Shape 1075"/>
        <p:cNvGrpSpPr/>
        <p:nvPr/>
      </p:nvGrpSpPr>
      <p:grpSpPr>
        <a:xfrm>
          <a:off x="0" y="0"/>
          <a:ext cx="0" cy="0"/>
          <a:chOff x="0" y="0"/>
          <a:chExt cx="0" cy="0"/>
        </a:xfrm>
      </p:grpSpPr>
      <p:sp>
        <p:nvSpPr>
          <p:cNvPr id="1076" name="Google Shape;1076;p23"/>
          <p:cNvSpPr txBox="1"/>
          <p:nvPr>
            <p:ph type="title"/>
          </p:nvPr>
        </p:nvSpPr>
        <p:spPr>
          <a:xfrm>
            <a:off x="1371550" y="2310625"/>
            <a:ext cx="64008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6000">
                <a:solidFill>
                  <a:schemeClr val="accent1"/>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077" name="Google Shape;1077;p23"/>
          <p:cNvSpPr txBox="1"/>
          <p:nvPr>
            <p:ph hasCustomPrompt="1" idx="2" type="title"/>
          </p:nvPr>
        </p:nvSpPr>
        <p:spPr>
          <a:xfrm>
            <a:off x="3551075" y="720200"/>
            <a:ext cx="2057400" cy="1649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sz="12000">
                <a:solidFill>
                  <a:schemeClr val="accent1"/>
                </a:solidFill>
              </a:defRPr>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1078" name="Google Shape;1078;p23"/>
          <p:cNvSpPr txBox="1"/>
          <p:nvPr>
            <p:ph idx="1" type="subTitle"/>
          </p:nvPr>
        </p:nvSpPr>
        <p:spPr>
          <a:xfrm>
            <a:off x="2709900" y="3228625"/>
            <a:ext cx="3724200" cy="3696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pic>
        <p:nvPicPr>
          <p:cNvPr id="1079" name="Google Shape;1079;p23"/>
          <p:cNvPicPr preferRelativeResize="0"/>
          <p:nvPr/>
        </p:nvPicPr>
        <p:blipFill rotWithShape="1">
          <a:blip r:embed="rId2">
            <a:alphaModFix/>
          </a:blip>
          <a:srcRect b="3110" l="0" r="0" t="0"/>
          <a:stretch/>
        </p:blipFill>
        <p:spPr>
          <a:xfrm flipH="1">
            <a:off x="0" y="159775"/>
            <a:ext cx="9144000" cy="4983725"/>
          </a:xfrm>
          <a:prstGeom prst="rect">
            <a:avLst/>
          </a:prstGeom>
          <a:noFill/>
          <a:ln>
            <a:noFill/>
          </a:ln>
        </p:spPr>
      </p:pic>
      <p:pic>
        <p:nvPicPr>
          <p:cNvPr id="1080" name="Google Shape;1080;p23"/>
          <p:cNvPicPr preferRelativeResize="0"/>
          <p:nvPr/>
        </p:nvPicPr>
        <p:blipFill>
          <a:blip r:embed="rId3">
            <a:alphaModFix/>
          </a:blip>
          <a:stretch>
            <a:fillRect/>
          </a:stretch>
        </p:blipFill>
        <p:spPr>
          <a:xfrm flipH="1" rot="10800000">
            <a:off x="6360061" y="-1732441"/>
            <a:ext cx="4137676" cy="4043069"/>
          </a:xfrm>
          <a:prstGeom prst="rect">
            <a:avLst/>
          </a:prstGeom>
          <a:noFill/>
          <a:ln>
            <a:noFill/>
          </a:ln>
        </p:spPr>
      </p:pic>
      <p:pic>
        <p:nvPicPr>
          <p:cNvPr id="1081" name="Google Shape;1081;p23"/>
          <p:cNvPicPr preferRelativeResize="0"/>
          <p:nvPr/>
        </p:nvPicPr>
        <p:blipFill>
          <a:blip r:embed="rId4">
            <a:alphaModFix/>
          </a:blip>
          <a:stretch>
            <a:fillRect/>
          </a:stretch>
        </p:blipFill>
        <p:spPr>
          <a:xfrm rot="5400000">
            <a:off x="5333355" y="-244655"/>
            <a:ext cx="1093158" cy="1581217"/>
          </a:xfrm>
          <a:prstGeom prst="rect">
            <a:avLst/>
          </a:prstGeom>
          <a:noFill/>
          <a:ln>
            <a:noFill/>
          </a:ln>
        </p:spPr>
      </p:pic>
      <p:pic>
        <p:nvPicPr>
          <p:cNvPr id="1082" name="Google Shape;1082;p23"/>
          <p:cNvPicPr preferRelativeResize="0"/>
          <p:nvPr/>
        </p:nvPicPr>
        <p:blipFill>
          <a:blip r:embed="rId5">
            <a:alphaModFix/>
          </a:blip>
          <a:stretch>
            <a:fillRect/>
          </a:stretch>
        </p:blipFill>
        <p:spPr>
          <a:xfrm>
            <a:off x="8341106" y="1644339"/>
            <a:ext cx="1106994" cy="1093150"/>
          </a:xfrm>
          <a:prstGeom prst="rect">
            <a:avLst/>
          </a:prstGeom>
          <a:noFill/>
          <a:ln>
            <a:noFill/>
          </a:ln>
        </p:spPr>
      </p:pic>
      <p:grpSp>
        <p:nvGrpSpPr>
          <p:cNvPr id="1083" name="Google Shape;1083;p23"/>
          <p:cNvGrpSpPr/>
          <p:nvPr/>
        </p:nvGrpSpPr>
        <p:grpSpPr>
          <a:xfrm flipH="1">
            <a:off x="6162988" y="0"/>
            <a:ext cx="3206325" cy="1655975"/>
            <a:chOff x="-247600" y="-250950"/>
            <a:chExt cx="3206325" cy="1655975"/>
          </a:xfrm>
        </p:grpSpPr>
        <p:grpSp>
          <p:nvGrpSpPr>
            <p:cNvPr id="1084" name="Google Shape;1084;p23"/>
            <p:cNvGrpSpPr/>
            <p:nvPr/>
          </p:nvGrpSpPr>
          <p:grpSpPr>
            <a:xfrm>
              <a:off x="-247600" y="182425"/>
              <a:ext cx="2968200" cy="322500"/>
              <a:chOff x="-247600" y="182425"/>
              <a:chExt cx="2968200" cy="322500"/>
            </a:xfrm>
          </p:grpSpPr>
          <p:sp>
            <p:nvSpPr>
              <p:cNvPr id="1085" name="Google Shape;1085;p23"/>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6" name="Google Shape;1086;p23"/>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7" name="Google Shape;1087;p23"/>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8" name="Google Shape;1088;p23"/>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9" name="Google Shape;1089;p23"/>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0" name="Google Shape;1090;p23"/>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1" name="Google Shape;1091;p23"/>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92" name="Google Shape;1092;p23"/>
            <p:cNvGrpSpPr/>
            <p:nvPr/>
          </p:nvGrpSpPr>
          <p:grpSpPr>
            <a:xfrm>
              <a:off x="-9475" y="-250950"/>
              <a:ext cx="2968200" cy="322500"/>
              <a:chOff x="190550" y="182425"/>
              <a:chExt cx="2968200" cy="322500"/>
            </a:xfrm>
          </p:grpSpPr>
          <p:sp>
            <p:nvSpPr>
              <p:cNvPr id="1093" name="Google Shape;1093;p23"/>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4" name="Google Shape;1094;p23"/>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5" name="Google Shape;1095;p23"/>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6" name="Google Shape;1096;p23"/>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7" name="Google Shape;1097;p23"/>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8" name="Google Shape;1098;p23"/>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9" name="Google Shape;1099;p23"/>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00" name="Google Shape;1100;p23"/>
            <p:cNvGrpSpPr/>
            <p:nvPr/>
          </p:nvGrpSpPr>
          <p:grpSpPr>
            <a:xfrm>
              <a:off x="-247600" y="1082525"/>
              <a:ext cx="2530050" cy="322500"/>
              <a:chOff x="-247600" y="182425"/>
              <a:chExt cx="2530050" cy="322500"/>
            </a:xfrm>
          </p:grpSpPr>
          <p:sp>
            <p:nvSpPr>
              <p:cNvPr id="1101" name="Google Shape;1101;p23"/>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2" name="Google Shape;1102;p23"/>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3" name="Google Shape;1103;p23"/>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4" name="Google Shape;1104;p23"/>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5" name="Google Shape;1105;p23"/>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6" name="Google Shape;1106;p23"/>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07" name="Google Shape;1107;p23"/>
            <p:cNvGrpSpPr/>
            <p:nvPr/>
          </p:nvGrpSpPr>
          <p:grpSpPr>
            <a:xfrm>
              <a:off x="-9475" y="649150"/>
              <a:ext cx="2530050" cy="322500"/>
              <a:chOff x="190550" y="182425"/>
              <a:chExt cx="2530050" cy="322500"/>
            </a:xfrm>
          </p:grpSpPr>
          <p:sp>
            <p:nvSpPr>
              <p:cNvPr id="1108" name="Google Shape;1108;p23"/>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9" name="Google Shape;1109;p23"/>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0" name="Google Shape;1110;p23"/>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1" name="Google Shape;1111;p23"/>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2" name="Google Shape;1112;p23"/>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3" name="Google Shape;1113;p23"/>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114" name="Google Shape;1114;p23"/>
          <p:cNvGrpSpPr/>
          <p:nvPr/>
        </p:nvGrpSpPr>
        <p:grpSpPr>
          <a:xfrm flipH="1">
            <a:off x="-202750" y="3520850"/>
            <a:ext cx="4958925" cy="1722675"/>
            <a:chOff x="4387888" y="3520850"/>
            <a:chExt cx="4958925" cy="1722675"/>
          </a:xfrm>
        </p:grpSpPr>
        <p:grpSp>
          <p:nvGrpSpPr>
            <p:cNvPr id="1115" name="Google Shape;1115;p23"/>
            <p:cNvGrpSpPr/>
            <p:nvPr/>
          </p:nvGrpSpPr>
          <p:grpSpPr>
            <a:xfrm flipH="1">
              <a:off x="4549813" y="4921025"/>
              <a:ext cx="4720800" cy="322500"/>
              <a:chOff x="190550" y="182425"/>
              <a:chExt cx="4720800" cy="322500"/>
            </a:xfrm>
          </p:grpSpPr>
          <p:sp>
            <p:nvSpPr>
              <p:cNvPr id="1116" name="Google Shape;1116;p23"/>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7" name="Google Shape;1117;p23"/>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8" name="Google Shape;1118;p23"/>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9" name="Google Shape;1119;p23"/>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0" name="Google Shape;1120;p23"/>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1" name="Google Shape;1121;p23"/>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2" name="Google Shape;1122;p23"/>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3" name="Google Shape;1123;p23"/>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4" name="Google Shape;1124;p23"/>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5" name="Google Shape;1125;p23"/>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6" name="Google Shape;1126;p23"/>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27" name="Google Shape;1127;p23"/>
            <p:cNvGrpSpPr/>
            <p:nvPr/>
          </p:nvGrpSpPr>
          <p:grpSpPr>
            <a:xfrm flipH="1">
              <a:off x="5940463" y="3987575"/>
              <a:ext cx="3406350" cy="322500"/>
              <a:chOff x="-247600" y="182425"/>
              <a:chExt cx="3406350" cy="322500"/>
            </a:xfrm>
          </p:grpSpPr>
          <p:sp>
            <p:nvSpPr>
              <p:cNvPr id="1128" name="Google Shape;1128;p23"/>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9" name="Google Shape;1129;p23"/>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0" name="Google Shape;1130;p23"/>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1" name="Google Shape;1131;p23"/>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2" name="Google Shape;1132;p23"/>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3" name="Google Shape;1133;p23"/>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4" name="Google Shape;1134;p23"/>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5" name="Google Shape;1135;p23"/>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36" name="Google Shape;1136;p23"/>
            <p:cNvGrpSpPr/>
            <p:nvPr/>
          </p:nvGrpSpPr>
          <p:grpSpPr>
            <a:xfrm flipH="1">
              <a:off x="7016788" y="3520850"/>
              <a:ext cx="2091900" cy="322500"/>
              <a:chOff x="-247600" y="182425"/>
              <a:chExt cx="2091900" cy="322500"/>
            </a:xfrm>
          </p:grpSpPr>
          <p:sp>
            <p:nvSpPr>
              <p:cNvPr id="1137" name="Google Shape;1137;p23"/>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8" name="Google Shape;1138;p23"/>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9" name="Google Shape;1139;p23"/>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0" name="Google Shape;1140;p23"/>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1" name="Google Shape;1141;p23"/>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42" name="Google Shape;1142;p23"/>
            <p:cNvGrpSpPr/>
            <p:nvPr/>
          </p:nvGrpSpPr>
          <p:grpSpPr>
            <a:xfrm flipH="1">
              <a:off x="4387888" y="4454300"/>
              <a:ext cx="4720800" cy="322500"/>
              <a:chOff x="190550" y="182425"/>
              <a:chExt cx="4720800" cy="322500"/>
            </a:xfrm>
          </p:grpSpPr>
          <p:sp>
            <p:nvSpPr>
              <p:cNvPr id="1143" name="Google Shape;1143;p23"/>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4" name="Google Shape;1144;p23"/>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5" name="Google Shape;1145;p23"/>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6" name="Google Shape;1146;p23"/>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7" name="Google Shape;1147;p23"/>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8" name="Google Shape;1148;p23"/>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9" name="Google Shape;1149;p23"/>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0" name="Google Shape;1150;p23"/>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1" name="Google Shape;1151;p23"/>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2" name="Google Shape;1152;p23"/>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3" name="Google Shape;1153;p23"/>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SECTION_HEADER_1_1">
    <p:spTree>
      <p:nvGrpSpPr>
        <p:cNvPr id="1154" name="Shape 1154"/>
        <p:cNvGrpSpPr/>
        <p:nvPr/>
      </p:nvGrpSpPr>
      <p:grpSpPr>
        <a:xfrm>
          <a:off x="0" y="0"/>
          <a:ext cx="0" cy="0"/>
          <a:chOff x="0" y="0"/>
          <a:chExt cx="0" cy="0"/>
        </a:xfrm>
      </p:grpSpPr>
      <p:sp>
        <p:nvSpPr>
          <p:cNvPr id="1155" name="Google Shape;1155;p24"/>
          <p:cNvSpPr txBox="1"/>
          <p:nvPr>
            <p:ph type="title"/>
          </p:nvPr>
        </p:nvSpPr>
        <p:spPr>
          <a:xfrm>
            <a:off x="1172300" y="2442925"/>
            <a:ext cx="38118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6000">
                <a:solidFill>
                  <a:schemeClr val="lt2"/>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156" name="Google Shape;1156;p24"/>
          <p:cNvSpPr txBox="1"/>
          <p:nvPr>
            <p:ph hasCustomPrompt="1" idx="2" type="title"/>
          </p:nvPr>
        </p:nvSpPr>
        <p:spPr>
          <a:xfrm>
            <a:off x="2057250" y="852500"/>
            <a:ext cx="2057400" cy="1649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sz="12000">
                <a:solidFill>
                  <a:schemeClr val="lt2"/>
                </a:solidFill>
              </a:defRPr>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1157" name="Google Shape;1157;p24"/>
          <p:cNvSpPr txBox="1"/>
          <p:nvPr>
            <p:ph idx="1" type="subTitle"/>
          </p:nvPr>
        </p:nvSpPr>
        <p:spPr>
          <a:xfrm>
            <a:off x="1216100" y="3360925"/>
            <a:ext cx="3724200" cy="3696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pic>
        <p:nvPicPr>
          <p:cNvPr id="1158" name="Google Shape;1158;p24"/>
          <p:cNvPicPr preferRelativeResize="0"/>
          <p:nvPr/>
        </p:nvPicPr>
        <p:blipFill rotWithShape="1">
          <a:blip r:embed="rId2">
            <a:alphaModFix/>
          </a:blip>
          <a:srcRect b="0" l="12237" r="-2287" t="3400"/>
          <a:stretch/>
        </p:blipFill>
        <p:spPr>
          <a:xfrm flipH="1">
            <a:off x="909701" y="0"/>
            <a:ext cx="8234299" cy="4968751"/>
          </a:xfrm>
          <a:prstGeom prst="rect">
            <a:avLst/>
          </a:prstGeom>
          <a:noFill/>
          <a:ln>
            <a:noFill/>
          </a:ln>
        </p:spPr>
      </p:pic>
      <p:pic>
        <p:nvPicPr>
          <p:cNvPr id="1159" name="Google Shape;1159;p24"/>
          <p:cNvPicPr preferRelativeResize="0"/>
          <p:nvPr/>
        </p:nvPicPr>
        <p:blipFill>
          <a:blip r:embed="rId3">
            <a:alphaModFix/>
          </a:blip>
          <a:stretch>
            <a:fillRect/>
          </a:stretch>
        </p:blipFill>
        <p:spPr>
          <a:xfrm flipH="1">
            <a:off x="8050845" y="2149320"/>
            <a:ext cx="1093158" cy="1581217"/>
          </a:xfrm>
          <a:prstGeom prst="rect">
            <a:avLst/>
          </a:prstGeom>
          <a:noFill/>
          <a:ln>
            <a:noFill/>
          </a:ln>
        </p:spPr>
      </p:pic>
      <p:pic>
        <p:nvPicPr>
          <p:cNvPr id="1160" name="Google Shape;1160;p24"/>
          <p:cNvPicPr preferRelativeResize="0"/>
          <p:nvPr/>
        </p:nvPicPr>
        <p:blipFill>
          <a:blip r:embed="rId4">
            <a:alphaModFix/>
          </a:blip>
          <a:stretch>
            <a:fillRect/>
          </a:stretch>
        </p:blipFill>
        <p:spPr>
          <a:xfrm rot="10800000">
            <a:off x="2978019" y="4117501"/>
            <a:ext cx="3811802" cy="1038225"/>
          </a:xfrm>
          <a:prstGeom prst="rect">
            <a:avLst/>
          </a:prstGeom>
          <a:noFill/>
          <a:ln>
            <a:noFill/>
          </a:ln>
        </p:spPr>
      </p:pic>
      <p:pic>
        <p:nvPicPr>
          <p:cNvPr id="1161" name="Google Shape;1161;p24"/>
          <p:cNvPicPr preferRelativeResize="0"/>
          <p:nvPr/>
        </p:nvPicPr>
        <p:blipFill>
          <a:blip r:embed="rId5">
            <a:alphaModFix/>
          </a:blip>
          <a:stretch>
            <a:fillRect/>
          </a:stretch>
        </p:blipFill>
        <p:spPr>
          <a:xfrm flipH="1" rot="-912059">
            <a:off x="5515946" y="3153212"/>
            <a:ext cx="4623448" cy="2935025"/>
          </a:xfrm>
          <a:prstGeom prst="rect">
            <a:avLst/>
          </a:prstGeom>
          <a:noFill/>
          <a:ln>
            <a:noFill/>
          </a:ln>
        </p:spPr>
      </p:pic>
      <p:grpSp>
        <p:nvGrpSpPr>
          <p:cNvPr id="1162" name="Google Shape;1162;p24"/>
          <p:cNvGrpSpPr/>
          <p:nvPr/>
        </p:nvGrpSpPr>
        <p:grpSpPr>
          <a:xfrm>
            <a:off x="4399146" y="3433050"/>
            <a:ext cx="4958925" cy="1722675"/>
            <a:chOff x="4387888" y="3520850"/>
            <a:chExt cx="4958925" cy="1722675"/>
          </a:xfrm>
        </p:grpSpPr>
        <p:grpSp>
          <p:nvGrpSpPr>
            <p:cNvPr id="1163" name="Google Shape;1163;p24"/>
            <p:cNvGrpSpPr/>
            <p:nvPr/>
          </p:nvGrpSpPr>
          <p:grpSpPr>
            <a:xfrm flipH="1">
              <a:off x="4549813" y="4921025"/>
              <a:ext cx="4720800" cy="322500"/>
              <a:chOff x="190550" y="182425"/>
              <a:chExt cx="4720800" cy="322500"/>
            </a:xfrm>
          </p:grpSpPr>
          <p:sp>
            <p:nvSpPr>
              <p:cNvPr id="1164" name="Google Shape;1164;p24"/>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5" name="Google Shape;1165;p24"/>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6" name="Google Shape;1166;p24"/>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7" name="Google Shape;1167;p24"/>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8" name="Google Shape;1168;p24"/>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9" name="Google Shape;1169;p24"/>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0" name="Google Shape;1170;p24"/>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1" name="Google Shape;1171;p24"/>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2" name="Google Shape;1172;p24"/>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3" name="Google Shape;1173;p24"/>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4" name="Google Shape;1174;p24"/>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75" name="Google Shape;1175;p24"/>
            <p:cNvGrpSpPr/>
            <p:nvPr/>
          </p:nvGrpSpPr>
          <p:grpSpPr>
            <a:xfrm flipH="1">
              <a:off x="5940463" y="3987575"/>
              <a:ext cx="3406350" cy="322500"/>
              <a:chOff x="-247600" y="182425"/>
              <a:chExt cx="3406350" cy="322500"/>
            </a:xfrm>
          </p:grpSpPr>
          <p:sp>
            <p:nvSpPr>
              <p:cNvPr id="1176" name="Google Shape;1176;p24"/>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7" name="Google Shape;1177;p24"/>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8" name="Google Shape;1178;p24"/>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9" name="Google Shape;1179;p24"/>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0" name="Google Shape;1180;p24"/>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1" name="Google Shape;1181;p24"/>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2" name="Google Shape;1182;p24"/>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3" name="Google Shape;1183;p24"/>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84" name="Google Shape;1184;p24"/>
            <p:cNvSpPr/>
            <p:nvPr/>
          </p:nvSpPr>
          <p:spPr>
            <a:xfrm flipH="1">
              <a:off x="8769388" y="352085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85" name="Google Shape;1185;p24"/>
            <p:cNvGrpSpPr/>
            <p:nvPr/>
          </p:nvGrpSpPr>
          <p:grpSpPr>
            <a:xfrm flipH="1">
              <a:off x="4387888" y="4454300"/>
              <a:ext cx="4720800" cy="322500"/>
              <a:chOff x="190550" y="182425"/>
              <a:chExt cx="4720800" cy="322500"/>
            </a:xfrm>
          </p:grpSpPr>
          <p:sp>
            <p:nvSpPr>
              <p:cNvPr id="1186" name="Google Shape;1186;p24"/>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7" name="Google Shape;1187;p24"/>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8" name="Google Shape;1188;p24"/>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9" name="Google Shape;1189;p24"/>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0" name="Google Shape;1190;p24"/>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1" name="Google Shape;1191;p24"/>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2" name="Google Shape;1192;p24"/>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3" name="Google Shape;1193;p24"/>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4" name="Google Shape;1194;p24"/>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5" name="Google Shape;1195;p24"/>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6" name="Google Shape;1196;p24"/>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197" name="Google Shape;1197;p24"/>
          <p:cNvGrpSpPr/>
          <p:nvPr/>
        </p:nvGrpSpPr>
        <p:grpSpPr>
          <a:xfrm flipH="1">
            <a:off x="4210363" y="0"/>
            <a:ext cx="5158950" cy="1655975"/>
            <a:chOff x="-247600" y="-250950"/>
            <a:chExt cx="5158950" cy="1655975"/>
          </a:xfrm>
        </p:grpSpPr>
        <p:grpSp>
          <p:nvGrpSpPr>
            <p:cNvPr id="1198" name="Google Shape;1198;p24"/>
            <p:cNvGrpSpPr/>
            <p:nvPr/>
          </p:nvGrpSpPr>
          <p:grpSpPr>
            <a:xfrm>
              <a:off x="-247600" y="182425"/>
              <a:ext cx="5158950" cy="322500"/>
              <a:chOff x="-247600" y="182425"/>
              <a:chExt cx="5158950" cy="322500"/>
            </a:xfrm>
          </p:grpSpPr>
          <p:sp>
            <p:nvSpPr>
              <p:cNvPr id="1199" name="Google Shape;1199;p24"/>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0" name="Google Shape;1200;p24"/>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1" name="Google Shape;1201;p24"/>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2" name="Google Shape;1202;p24"/>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3" name="Google Shape;1203;p24"/>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4" name="Google Shape;1204;p24"/>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5" name="Google Shape;1205;p24"/>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6" name="Google Shape;1206;p24"/>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7" name="Google Shape;1207;p24"/>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8" name="Google Shape;1208;p24"/>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9" name="Google Shape;1209;p24"/>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0" name="Google Shape;1210;p24"/>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11" name="Google Shape;1211;p24"/>
            <p:cNvGrpSpPr/>
            <p:nvPr/>
          </p:nvGrpSpPr>
          <p:grpSpPr>
            <a:xfrm>
              <a:off x="-9475" y="-250950"/>
              <a:ext cx="4720800" cy="322500"/>
              <a:chOff x="190550" y="182425"/>
              <a:chExt cx="4720800" cy="322500"/>
            </a:xfrm>
          </p:grpSpPr>
          <p:sp>
            <p:nvSpPr>
              <p:cNvPr id="1212" name="Google Shape;1212;p24"/>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3" name="Google Shape;1213;p24"/>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4" name="Google Shape;1214;p24"/>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5" name="Google Shape;1215;p24"/>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6" name="Google Shape;1216;p24"/>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7" name="Google Shape;1217;p24"/>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8" name="Google Shape;1218;p24"/>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9" name="Google Shape;1219;p24"/>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0" name="Google Shape;1220;p24"/>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1" name="Google Shape;1221;p24"/>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2" name="Google Shape;1222;p24"/>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23" name="Google Shape;1223;p24"/>
            <p:cNvGrpSpPr/>
            <p:nvPr/>
          </p:nvGrpSpPr>
          <p:grpSpPr>
            <a:xfrm>
              <a:off x="-247600" y="1082525"/>
              <a:ext cx="3844500" cy="322500"/>
              <a:chOff x="-247600" y="182425"/>
              <a:chExt cx="3844500" cy="322500"/>
            </a:xfrm>
          </p:grpSpPr>
          <p:sp>
            <p:nvSpPr>
              <p:cNvPr id="1224" name="Google Shape;1224;p24"/>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5" name="Google Shape;1225;p24"/>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6" name="Google Shape;1226;p24"/>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7" name="Google Shape;1227;p24"/>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8" name="Google Shape;1228;p24"/>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9" name="Google Shape;1229;p24"/>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0" name="Google Shape;1230;p24"/>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1" name="Google Shape;1231;p24"/>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2" name="Google Shape;1232;p24"/>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33" name="Google Shape;1233;p24"/>
            <p:cNvGrpSpPr/>
            <p:nvPr/>
          </p:nvGrpSpPr>
          <p:grpSpPr>
            <a:xfrm>
              <a:off x="-9475" y="649150"/>
              <a:ext cx="4720800" cy="322500"/>
              <a:chOff x="190550" y="182425"/>
              <a:chExt cx="4720800" cy="322500"/>
            </a:xfrm>
          </p:grpSpPr>
          <p:sp>
            <p:nvSpPr>
              <p:cNvPr id="1234" name="Google Shape;1234;p24"/>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5" name="Google Shape;1235;p24"/>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6" name="Google Shape;1236;p24"/>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7" name="Google Shape;1237;p24"/>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8" name="Google Shape;1238;p24"/>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9" name="Google Shape;1239;p24"/>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0" name="Google Shape;1240;p24"/>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1" name="Google Shape;1241;p24"/>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2" name="Google Shape;1242;p24"/>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3" name="Google Shape;1243;p24"/>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4" name="Google Shape;1244;p24"/>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3">
  <p:cSld name="SECTION_HEADER_1_1_1">
    <p:spTree>
      <p:nvGrpSpPr>
        <p:cNvPr id="1245" name="Shape 1245"/>
        <p:cNvGrpSpPr/>
        <p:nvPr/>
      </p:nvGrpSpPr>
      <p:grpSpPr>
        <a:xfrm>
          <a:off x="0" y="0"/>
          <a:ext cx="0" cy="0"/>
          <a:chOff x="0" y="0"/>
          <a:chExt cx="0" cy="0"/>
        </a:xfrm>
      </p:grpSpPr>
      <p:sp>
        <p:nvSpPr>
          <p:cNvPr id="1246" name="Google Shape;1246;p25"/>
          <p:cNvSpPr txBox="1"/>
          <p:nvPr>
            <p:ph type="title"/>
          </p:nvPr>
        </p:nvSpPr>
        <p:spPr>
          <a:xfrm>
            <a:off x="4455175" y="2442925"/>
            <a:ext cx="38118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60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247" name="Google Shape;1247;p25"/>
          <p:cNvSpPr txBox="1"/>
          <p:nvPr>
            <p:ph hasCustomPrompt="1" idx="2" type="title"/>
          </p:nvPr>
        </p:nvSpPr>
        <p:spPr>
          <a:xfrm>
            <a:off x="5340125" y="852500"/>
            <a:ext cx="2057400" cy="1649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sz="120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1248" name="Google Shape;1248;p25"/>
          <p:cNvSpPr txBox="1"/>
          <p:nvPr>
            <p:ph idx="1" type="subTitle"/>
          </p:nvPr>
        </p:nvSpPr>
        <p:spPr>
          <a:xfrm>
            <a:off x="4498975" y="3360925"/>
            <a:ext cx="3724200" cy="3696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pic>
        <p:nvPicPr>
          <p:cNvPr id="1249" name="Google Shape;1249;p25"/>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1250" name="Google Shape;1250;p25"/>
          <p:cNvPicPr preferRelativeResize="0"/>
          <p:nvPr/>
        </p:nvPicPr>
        <p:blipFill>
          <a:blip r:embed="rId3">
            <a:alphaModFix/>
          </a:blip>
          <a:stretch>
            <a:fillRect/>
          </a:stretch>
        </p:blipFill>
        <p:spPr>
          <a:xfrm>
            <a:off x="0" y="3134300"/>
            <a:ext cx="4903125" cy="2009200"/>
          </a:xfrm>
          <a:prstGeom prst="rect">
            <a:avLst/>
          </a:prstGeom>
          <a:noFill/>
          <a:ln>
            <a:noFill/>
          </a:ln>
        </p:spPr>
      </p:pic>
      <p:pic>
        <p:nvPicPr>
          <p:cNvPr id="1251" name="Google Shape;1251;p25"/>
          <p:cNvPicPr preferRelativeResize="0"/>
          <p:nvPr/>
        </p:nvPicPr>
        <p:blipFill>
          <a:blip r:embed="rId4">
            <a:alphaModFix/>
          </a:blip>
          <a:stretch>
            <a:fillRect/>
          </a:stretch>
        </p:blipFill>
        <p:spPr>
          <a:xfrm>
            <a:off x="142874" y="3617361"/>
            <a:ext cx="1789121" cy="1575361"/>
          </a:xfrm>
          <a:prstGeom prst="rect">
            <a:avLst/>
          </a:prstGeom>
          <a:noFill/>
          <a:ln>
            <a:noFill/>
          </a:ln>
        </p:spPr>
      </p:pic>
      <p:grpSp>
        <p:nvGrpSpPr>
          <p:cNvPr id="1252" name="Google Shape;1252;p25"/>
          <p:cNvGrpSpPr/>
          <p:nvPr/>
        </p:nvGrpSpPr>
        <p:grpSpPr>
          <a:xfrm flipH="1">
            <a:off x="-225100" y="3420825"/>
            <a:ext cx="4958925" cy="1722675"/>
            <a:chOff x="4387888" y="3520850"/>
            <a:chExt cx="4958925" cy="1722675"/>
          </a:xfrm>
        </p:grpSpPr>
        <p:grpSp>
          <p:nvGrpSpPr>
            <p:cNvPr id="1253" name="Google Shape;1253;p25"/>
            <p:cNvGrpSpPr/>
            <p:nvPr/>
          </p:nvGrpSpPr>
          <p:grpSpPr>
            <a:xfrm flipH="1">
              <a:off x="4549813" y="4921025"/>
              <a:ext cx="4720800" cy="322500"/>
              <a:chOff x="190550" y="182425"/>
              <a:chExt cx="4720800" cy="322500"/>
            </a:xfrm>
          </p:grpSpPr>
          <p:sp>
            <p:nvSpPr>
              <p:cNvPr id="1254" name="Google Shape;1254;p25"/>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5" name="Google Shape;1255;p25"/>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6" name="Google Shape;1256;p25"/>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7" name="Google Shape;1257;p25"/>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8" name="Google Shape;1258;p25"/>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9" name="Google Shape;1259;p25"/>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0" name="Google Shape;1260;p25"/>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1" name="Google Shape;1261;p25"/>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2" name="Google Shape;1262;p25"/>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3" name="Google Shape;1263;p25"/>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4" name="Google Shape;1264;p25"/>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65" name="Google Shape;1265;p25"/>
            <p:cNvGrpSpPr/>
            <p:nvPr/>
          </p:nvGrpSpPr>
          <p:grpSpPr>
            <a:xfrm flipH="1">
              <a:off x="5940463" y="3987575"/>
              <a:ext cx="3406350" cy="322500"/>
              <a:chOff x="-247600" y="182425"/>
              <a:chExt cx="3406350" cy="322500"/>
            </a:xfrm>
          </p:grpSpPr>
          <p:sp>
            <p:nvSpPr>
              <p:cNvPr id="1266" name="Google Shape;1266;p25"/>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7" name="Google Shape;1267;p25"/>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8" name="Google Shape;1268;p25"/>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9" name="Google Shape;1269;p25"/>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0" name="Google Shape;1270;p25"/>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1" name="Google Shape;1271;p25"/>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2" name="Google Shape;1272;p25"/>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3" name="Google Shape;1273;p25"/>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74" name="Google Shape;1274;p25"/>
            <p:cNvGrpSpPr/>
            <p:nvPr/>
          </p:nvGrpSpPr>
          <p:grpSpPr>
            <a:xfrm flipH="1">
              <a:off x="7016788" y="3520850"/>
              <a:ext cx="2091900" cy="322500"/>
              <a:chOff x="-247600" y="182425"/>
              <a:chExt cx="2091900" cy="322500"/>
            </a:xfrm>
          </p:grpSpPr>
          <p:sp>
            <p:nvSpPr>
              <p:cNvPr id="1275" name="Google Shape;1275;p25"/>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6" name="Google Shape;1276;p25"/>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7" name="Google Shape;1277;p25"/>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8" name="Google Shape;1278;p25"/>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9" name="Google Shape;1279;p25"/>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80" name="Google Shape;1280;p25"/>
            <p:cNvGrpSpPr/>
            <p:nvPr/>
          </p:nvGrpSpPr>
          <p:grpSpPr>
            <a:xfrm flipH="1">
              <a:off x="4387888" y="4454300"/>
              <a:ext cx="4720800" cy="322500"/>
              <a:chOff x="190550" y="182425"/>
              <a:chExt cx="4720800" cy="322500"/>
            </a:xfrm>
          </p:grpSpPr>
          <p:sp>
            <p:nvSpPr>
              <p:cNvPr id="1281" name="Google Shape;1281;p25"/>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2" name="Google Shape;1282;p25"/>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3" name="Google Shape;1283;p25"/>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4" name="Google Shape;1284;p25"/>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5" name="Google Shape;1285;p25"/>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6" name="Google Shape;1286;p25"/>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7" name="Google Shape;1287;p25"/>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8" name="Google Shape;1288;p25"/>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9" name="Google Shape;1289;p25"/>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0" name="Google Shape;1290;p25"/>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1" name="Google Shape;1291;p25"/>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292" name="Google Shape;1292;p25"/>
          <p:cNvGrpSpPr/>
          <p:nvPr/>
        </p:nvGrpSpPr>
        <p:grpSpPr>
          <a:xfrm>
            <a:off x="-247600" y="-250950"/>
            <a:ext cx="5158950" cy="1655975"/>
            <a:chOff x="-247600" y="-250950"/>
            <a:chExt cx="5158950" cy="1655975"/>
          </a:xfrm>
        </p:grpSpPr>
        <p:grpSp>
          <p:nvGrpSpPr>
            <p:cNvPr id="1293" name="Google Shape;1293;p25"/>
            <p:cNvGrpSpPr/>
            <p:nvPr/>
          </p:nvGrpSpPr>
          <p:grpSpPr>
            <a:xfrm>
              <a:off x="-247600" y="182425"/>
              <a:ext cx="5158950" cy="322500"/>
              <a:chOff x="-247600" y="182425"/>
              <a:chExt cx="5158950" cy="322500"/>
            </a:xfrm>
          </p:grpSpPr>
          <p:sp>
            <p:nvSpPr>
              <p:cNvPr id="1294" name="Google Shape;1294;p25"/>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5" name="Google Shape;1295;p25"/>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6" name="Google Shape;1296;p25"/>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7" name="Google Shape;1297;p25"/>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8" name="Google Shape;1298;p25"/>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9" name="Google Shape;1299;p25"/>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0" name="Google Shape;1300;p25"/>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1" name="Google Shape;1301;p25"/>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2" name="Google Shape;1302;p25"/>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3" name="Google Shape;1303;p25"/>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4" name="Google Shape;1304;p25"/>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5" name="Google Shape;1305;p25"/>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06" name="Google Shape;1306;p25"/>
            <p:cNvGrpSpPr/>
            <p:nvPr/>
          </p:nvGrpSpPr>
          <p:grpSpPr>
            <a:xfrm>
              <a:off x="-9475" y="-250950"/>
              <a:ext cx="4720800" cy="322500"/>
              <a:chOff x="190550" y="182425"/>
              <a:chExt cx="4720800" cy="322500"/>
            </a:xfrm>
          </p:grpSpPr>
          <p:sp>
            <p:nvSpPr>
              <p:cNvPr id="1307" name="Google Shape;1307;p25"/>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8" name="Google Shape;1308;p25"/>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9" name="Google Shape;1309;p25"/>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0" name="Google Shape;1310;p25"/>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1" name="Google Shape;1311;p25"/>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2" name="Google Shape;1312;p25"/>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3" name="Google Shape;1313;p25"/>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4" name="Google Shape;1314;p25"/>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5" name="Google Shape;1315;p25"/>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6" name="Google Shape;1316;p25"/>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7" name="Google Shape;1317;p25"/>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18" name="Google Shape;1318;p25"/>
            <p:cNvGrpSpPr/>
            <p:nvPr/>
          </p:nvGrpSpPr>
          <p:grpSpPr>
            <a:xfrm>
              <a:off x="-247600" y="1082525"/>
              <a:ext cx="3844500" cy="322500"/>
              <a:chOff x="-247600" y="182425"/>
              <a:chExt cx="3844500" cy="322500"/>
            </a:xfrm>
          </p:grpSpPr>
          <p:sp>
            <p:nvSpPr>
              <p:cNvPr id="1319" name="Google Shape;1319;p25"/>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0" name="Google Shape;1320;p25"/>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1" name="Google Shape;1321;p25"/>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2" name="Google Shape;1322;p25"/>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3" name="Google Shape;1323;p25"/>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4" name="Google Shape;1324;p25"/>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5" name="Google Shape;1325;p25"/>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6" name="Google Shape;1326;p25"/>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7" name="Google Shape;1327;p25"/>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28" name="Google Shape;1328;p25"/>
            <p:cNvGrpSpPr/>
            <p:nvPr/>
          </p:nvGrpSpPr>
          <p:grpSpPr>
            <a:xfrm>
              <a:off x="-9475" y="649150"/>
              <a:ext cx="4720800" cy="322500"/>
              <a:chOff x="190550" y="182425"/>
              <a:chExt cx="4720800" cy="322500"/>
            </a:xfrm>
          </p:grpSpPr>
          <p:sp>
            <p:nvSpPr>
              <p:cNvPr id="1329" name="Google Shape;1329;p25"/>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0" name="Google Shape;1330;p25"/>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1" name="Google Shape;1331;p25"/>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2" name="Google Shape;1332;p25"/>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3" name="Google Shape;1333;p25"/>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4" name="Google Shape;1334;p25"/>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5" name="Google Shape;1335;p25"/>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6" name="Google Shape;1336;p25"/>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7" name="Google Shape;1337;p25"/>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8" name="Google Shape;1338;p25"/>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9" name="Google Shape;1339;p25"/>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BLANK_1_1">
    <p:spTree>
      <p:nvGrpSpPr>
        <p:cNvPr id="1340" name="Shape 1340"/>
        <p:cNvGrpSpPr/>
        <p:nvPr/>
      </p:nvGrpSpPr>
      <p:grpSpPr>
        <a:xfrm>
          <a:off x="0" y="0"/>
          <a:ext cx="0" cy="0"/>
          <a:chOff x="0" y="0"/>
          <a:chExt cx="0" cy="0"/>
        </a:xfrm>
      </p:grpSpPr>
      <p:sp>
        <p:nvSpPr>
          <p:cNvPr id="1341" name="Google Shape;1341;p26"/>
          <p:cNvSpPr txBox="1"/>
          <p:nvPr>
            <p:ph type="title"/>
          </p:nvPr>
        </p:nvSpPr>
        <p:spPr>
          <a:xfrm>
            <a:off x="924650" y="2783625"/>
            <a:ext cx="4076100" cy="5319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sz="30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p:txBody>
      </p:sp>
      <p:sp>
        <p:nvSpPr>
          <p:cNvPr id="1342" name="Google Shape;1342;p26"/>
          <p:cNvSpPr txBox="1"/>
          <p:nvPr>
            <p:ph idx="1" type="subTitle"/>
          </p:nvPr>
        </p:nvSpPr>
        <p:spPr>
          <a:xfrm>
            <a:off x="924650" y="1508850"/>
            <a:ext cx="4391100" cy="13986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2500"/>
              <a:buNone/>
              <a:defRPr sz="2000"/>
            </a:lvl1pPr>
            <a:lvl2pPr lvl="1" rtl="0" algn="ctr">
              <a:lnSpc>
                <a:spcPct val="100000"/>
              </a:lnSpc>
              <a:spcBef>
                <a:spcPts val="0"/>
              </a:spcBef>
              <a:spcAft>
                <a:spcPts val="0"/>
              </a:spcAft>
              <a:buSzPts val="2500"/>
              <a:buNone/>
              <a:defRPr sz="2500"/>
            </a:lvl2pPr>
            <a:lvl3pPr lvl="2" rtl="0" algn="ctr">
              <a:lnSpc>
                <a:spcPct val="100000"/>
              </a:lnSpc>
              <a:spcBef>
                <a:spcPts val="0"/>
              </a:spcBef>
              <a:spcAft>
                <a:spcPts val="0"/>
              </a:spcAft>
              <a:buSzPts val="2500"/>
              <a:buNone/>
              <a:defRPr sz="2500"/>
            </a:lvl3pPr>
            <a:lvl4pPr lvl="3" rtl="0" algn="ctr">
              <a:lnSpc>
                <a:spcPct val="100000"/>
              </a:lnSpc>
              <a:spcBef>
                <a:spcPts val="0"/>
              </a:spcBef>
              <a:spcAft>
                <a:spcPts val="0"/>
              </a:spcAft>
              <a:buSzPts val="2500"/>
              <a:buNone/>
              <a:defRPr sz="2500"/>
            </a:lvl4pPr>
            <a:lvl5pPr lvl="4" rtl="0" algn="ctr">
              <a:lnSpc>
                <a:spcPct val="100000"/>
              </a:lnSpc>
              <a:spcBef>
                <a:spcPts val="0"/>
              </a:spcBef>
              <a:spcAft>
                <a:spcPts val="0"/>
              </a:spcAft>
              <a:buSzPts val="2500"/>
              <a:buNone/>
              <a:defRPr sz="2500"/>
            </a:lvl5pPr>
            <a:lvl6pPr lvl="5" rtl="0" algn="ctr">
              <a:lnSpc>
                <a:spcPct val="100000"/>
              </a:lnSpc>
              <a:spcBef>
                <a:spcPts val="0"/>
              </a:spcBef>
              <a:spcAft>
                <a:spcPts val="0"/>
              </a:spcAft>
              <a:buSzPts val="2500"/>
              <a:buNone/>
              <a:defRPr sz="2500"/>
            </a:lvl6pPr>
            <a:lvl7pPr lvl="6" rtl="0" algn="ctr">
              <a:lnSpc>
                <a:spcPct val="100000"/>
              </a:lnSpc>
              <a:spcBef>
                <a:spcPts val="0"/>
              </a:spcBef>
              <a:spcAft>
                <a:spcPts val="0"/>
              </a:spcAft>
              <a:buSzPts val="2500"/>
              <a:buNone/>
              <a:defRPr sz="2500"/>
            </a:lvl7pPr>
            <a:lvl8pPr lvl="7" rtl="0" algn="ctr">
              <a:lnSpc>
                <a:spcPct val="100000"/>
              </a:lnSpc>
              <a:spcBef>
                <a:spcPts val="0"/>
              </a:spcBef>
              <a:spcAft>
                <a:spcPts val="0"/>
              </a:spcAft>
              <a:buSzPts val="2500"/>
              <a:buNone/>
              <a:defRPr sz="2500"/>
            </a:lvl8pPr>
            <a:lvl9pPr lvl="8" rtl="0" algn="ctr">
              <a:lnSpc>
                <a:spcPct val="100000"/>
              </a:lnSpc>
              <a:spcBef>
                <a:spcPts val="0"/>
              </a:spcBef>
              <a:spcAft>
                <a:spcPts val="0"/>
              </a:spcAft>
              <a:buSzPts val="2500"/>
              <a:buNone/>
              <a:defRPr sz="2500"/>
            </a:lvl9pPr>
          </a:lstStyle>
          <a:p/>
        </p:txBody>
      </p:sp>
      <p:pic>
        <p:nvPicPr>
          <p:cNvPr id="1343" name="Google Shape;1343;p26"/>
          <p:cNvPicPr preferRelativeResize="0"/>
          <p:nvPr/>
        </p:nvPicPr>
        <p:blipFill rotWithShape="1">
          <a:blip r:embed="rId2">
            <a:alphaModFix/>
          </a:blip>
          <a:srcRect b="0" l="0" r="0" t="3400"/>
          <a:stretch/>
        </p:blipFill>
        <p:spPr>
          <a:xfrm rot="10800000">
            <a:off x="125" y="174750"/>
            <a:ext cx="9144000" cy="4968751"/>
          </a:xfrm>
          <a:prstGeom prst="rect">
            <a:avLst/>
          </a:prstGeom>
          <a:noFill/>
          <a:ln>
            <a:noFill/>
          </a:ln>
        </p:spPr>
      </p:pic>
      <p:grpSp>
        <p:nvGrpSpPr>
          <p:cNvPr id="1344" name="Google Shape;1344;p26"/>
          <p:cNvGrpSpPr/>
          <p:nvPr/>
        </p:nvGrpSpPr>
        <p:grpSpPr>
          <a:xfrm>
            <a:off x="4387888" y="3520850"/>
            <a:ext cx="4958925" cy="1722675"/>
            <a:chOff x="4387888" y="3520850"/>
            <a:chExt cx="4958925" cy="1722675"/>
          </a:xfrm>
        </p:grpSpPr>
        <p:grpSp>
          <p:nvGrpSpPr>
            <p:cNvPr id="1345" name="Google Shape;1345;p26"/>
            <p:cNvGrpSpPr/>
            <p:nvPr/>
          </p:nvGrpSpPr>
          <p:grpSpPr>
            <a:xfrm flipH="1">
              <a:off x="4549813" y="4921025"/>
              <a:ext cx="4720800" cy="322500"/>
              <a:chOff x="190550" y="182425"/>
              <a:chExt cx="4720800" cy="322500"/>
            </a:xfrm>
          </p:grpSpPr>
          <p:sp>
            <p:nvSpPr>
              <p:cNvPr id="1346" name="Google Shape;1346;p26"/>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7" name="Google Shape;1347;p26"/>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8" name="Google Shape;1348;p26"/>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9" name="Google Shape;1349;p26"/>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0" name="Google Shape;1350;p26"/>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1" name="Google Shape;1351;p26"/>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2" name="Google Shape;1352;p26"/>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3" name="Google Shape;1353;p26"/>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4" name="Google Shape;1354;p26"/>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5" name="Google Shape;1355;p26"/>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6" name="Google Shape;1356;p26"/>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57" name="Google Shape;1357;p26"/>
            <p:cNvGrpSpPr/>
            <p:nvPr/>
          </p:nvGrpSpPr>
          <p:grpSpPr>
            <a:xfrm flipH="1">
              <a:off x="5940463" y="3987575"/>
              <a:ext cx="3406350" cy="322500"/>
              <a:chOff x="-247600" y="182425"/>
              <a:chExt cx="3406350" cy="322500"/>
            </a:xfrm>
          </p:grpSpPr>
          <p:sp>
            <p:nvSpPr>
              <p:cNvPr id="1358" name="Google Shape;1358;p26"/>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9" name="Google Shape;1359;p26"/>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0" name="Google Shape;1360;p26"/>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1" name="Google Shape;1361;p26"/>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2" name="Google Shape;1362;p26"/>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3" name="Google Shape;1363;p26"/>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4" name="Google Shape;1364;p26"/>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5" name="Google Shape;1365;p26"/>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66" name="Google Shape;1366;p26"/>
            <p:cNvGrpSpPr/>
            <p:nvPr/>
          </p:nvGrpSpPr>
          <p:grpSpPr>
            <a:xfrm flipH="1">
              <a:off x="7016788" y="3520850"/>
              <a:ext cx="2091900" cy="322500"/>
              <a:chOff x="-247600" y="182425"/>
              <a:chExt cx="2091900" cy="322500"/>
            </a:xfrm>
          </p:grpSpPr>
          <p:sp>
            <p:nvSpPr>
              <p:cNvPr id="1367" name="Google Shape;1367;p26"/>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8" name="Google Shape;1368;p26"/>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9" name="Google Shape;1369;p26"/>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0" name="Google Shape;1370;p26"/>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1" name="Google Shape;1371;p26"/>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72" name="Google Shape;1372;p26"/>
            <p:cNvGrpSpPr/>
            <p:nvPr/>
          </p:nvGrpSpPr>
          <p:grpSpPr>
            <a:xfrm flipH="1">
              <a:off x="4387888" y="4454300"/>
              <a:ext cx="4720800" cy="322500"/>
              <a:chOff x="190550" y="182425"/>
              <a:chExt cx="4720800" cy="322500"/>
            </a:xfrm>
          </p:grpSpPr>
          <p:sp>
            <p:nvSpPr>
              <p:cNvPr id="1373" name="Google Shape;1373;p26"/>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4" name="Google Shape;1374;p26"/>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5" name="Google Shape;1375;p26"/>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6" name="Google Shape;1376;p26"/>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7" name="Google Shape;1377;p26"/>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8" name="Google Shape;1378;p26"/>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9" name="Google Shape;1379;p26"/>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0" name="Google Shape;1380;p26"/>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1" name="Google Shape;1381;p26"/>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2" name="Google Shape;1382;p26"/>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3" name="Google Shape;1383;p26"/>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1384" name="Google Shape;1384;p26"/>
          <p:cNvPicPr preferRelativeResize="0"/>
          <p:nvPr/>
        </p:nvPicPr>
        <p:blipFill>
          <a:blip r:embed="rId3">
            <a:alphaModFix/>
          </a:blip>
          <a:stretch>
            <a:fillRect/>
          </a:stretch>
        </p:blipFill>
        <p:spPr>
          <a:xfrm flipH="1">
            <a:off x="-179525" y="309476"/>
            <a:ext cx="1104175" cy="1292750"/>
          </a:xfrm>
          <a:prstGeom prst="rect">
            <a:avLst/>
          </a:prstGeom>
          <a:noFill/>
          <a:ln>
            <a:noFill/>
          </a:ln>
        </p:spPr>
      </p:pic>
      <p:grpSp>
        <p:nvGrpSpPr>
          <p:cNvPr id="1385" name="Google Shape;1385;p26"/>
          <p:cNvGrpSpPr/>
          <p:nvPr/>
        </p:nvGrpSpPr>
        <p:grpSpPr>
          <a:xfrm flipH="1">
            <a:off x="6162988" y="0"/>
            <a:ext cx="3206325" cy="1655975"/>
            <a:chOff x="-247600" y="-250950"/>
            <a:chExt cx="3206325" cy="1655975"/>
          </a:xfrm>
        </p:grpSpPr>
        <p:grpSp>
          <p:nvGrpSpPr>
            <p:cNvPr id="1386" name="Google Shape;1386;p26"/>
            <p:cNvGrpSpPr/>
            <p:nvPr/>
          </p:nvGrpSpPr>
          <p:grpSpPr>
            <a:xfrm>
              <a:off x="-247600" y="182425"/>
              <a:ext cx="2968200" cy="322500"/>
              <a:chOff x="-247600" y="182425"/>
              <a:chExt cx="2968200" cy="322500"/>
            </a:xfrm>
          </p:grpSpPr>
          <p:sp>
            <p:nvSpPr>
              <p:cNvPr id="1387" name="Google Shape;1387;p26"/>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8" name="Google Shape;1388;p26"/>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9" name="Google Shape;1389;p26"/>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0" name="Google Shape;1390;p26"/>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1" name="Google Shape;1391;p26"/>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2" name="Google Shape;1392;p26"/>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3" name="Google Shape;1393;p26"/>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94" name="Google Shape;1394;p26"/>
            <p:cNvGrpSpPr/>
            <p:nvPr/>
          </p:nvGrpSpPr>
          <p:grpSpPr>
            <a:xfrm>
              <a:off x="-9475" y="-250950"/>
              <a:ext cx="2968200" cy="322500"/>
              <a:chOff x="190550" y="182425"/>
              <a:chExt cx="2968200" cy="322500"/>
            </a:xfrm>
          </p:grpSpPr>
          <p:sp>
            <p:nvSpPr>
              <p:cNvPr id="1395" name="Google Shape;1395;p26"/>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6" name="Google Shape;1396;p26"/>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7" name="Google Shape;1397;p26"/>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8" name="Google Shape;1398;p26"/>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9" name="Google Shape;1399;p26"/>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0" name="Google Shape;1400;p26"/>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1" name="Google Shape;1401;p26"/>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02" name="Google Shape;1402;p26"/>
            <p:cNvGrpSpPr/>
            <p:nvPr/>
          </p:nvGrpSpPr>
          <p:grpSpPr>
            <a:xfrm>
              <a:off x="-247600" y="1082525"/>
              <a:ext cx="2530050" cy="322500"/>
              <a:chOff x="-247600" y="182425"/>
              <a:chExt cx="2530050" cy="322500"/>
            </a:xfrm>
          </p:grpSpPr>
          <p:sp>
            <p:nvSpPr>
              <p:cNvPr id="1403" name="Google Shape;1403;p26"/>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4" name="Google Shape;1404;p26"/>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5" name="Google Shape;1405;p26"/>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6" name="Google Shape;1406;p26"/>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7" name="Google Shape;1407;p26"/>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8" name="Google Shape;1408;p26"/>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09" name="Google Shape;1409;p26"/>
            <p:cNvGrpSpPr/>
            <p:nvPr/>
          </p:nvGrpSpPr>
          <p:grpSpPr>
            <a:xfrm>
              <a:off x="-9475" y="649150"/>
              <a:ext cx="2530050" cy="322500"/>
              <a:chOff x="190550" y="182425"/>
              <a:chExt cx="2530050" cy="322500"/>
            </a:xfrm>
          </p:grpSpPr>
          <p:sp>
            <p:nvSpPr>
              <p:cNvPr id="1410" name="Google Shape;1410;p26"/>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1" name="Google Shape;1411;p26"/>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2" name="Google Shape;1412;p26"/>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3" name="Google Shape;1413;p26"/>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4" name="Google Shape;1414;p26"/>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5" name="Google Shape;1415;p26"/>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1416" name="Google Shape;1416;p26"/>
          <p:cNvPicPr preferRelativeResize="0"/>
          <p:nvPr/>
        </p:nvPicPr>
        <p:blipFill>
          <a:blip r:embed="rId4">
            <a:alphaModFix amt="95000"/>
          </a:blip>
          <a:stretch>
            <a:fillRect/>
          </a:stretch>
        </p:blipFill>
        <p:spPr>
          <a:xfrm>
            <a:off x="637448" y="375386"/>
            <a:ext cx="2153375" cy="662100"/>
          </a:xfrm>
          <a:prstGeom prst="rect">
            <a:avLst/>
          </a:prstGeom>
          <a:noFill/>
          <a:ln>
            <a:noFill/>
          </a:ln>
        </p:spPr>
      </p:pic>
      <p:pic>
        <p:nvPicPr>
          <p:cNvPr id="1417" name="Google Shape;1417;p26"/>
          <p:cNvPicPr preferRelativeResize="0"/>
          <p:nvPr/>
        </p:nvPicPr>
        <p:blipFill>
          <a:blip r:embed="rId5">
            <a:alphaModFix/>
          </a:blip>
          <a:stretch>
            <a:fillRect/>
          </a:stretch>
        </p:blipFill>
        <p:spPr>
          <a:xfrm flipH="1" rot="-802594">
            <a:off x="6186698" y="-568945"/>
            <a:ext cx="4217705" cy="2550760"/>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
    <p:spTree>
      <p:nvGrpSpPr>
        <p:cNvPr id="1418" name="Shape 1418"/>
        <p:cNvGrpSpPr/>
        <p:nvPr/>
      </p:nvGrpSpPr>
      <p:grpSpPr>
        <a:xfrm>
          <a:off x="0" y="0"/>
          <a:ext cx="0" cy="0"/>
          <a:chOff x="0" y="0"/>
          <a:chExt cx="0" cy="0"/>
        </a:xfrm>
      </p:grpSpPr>
      <p:sp>
        <p:nvSpPr>
          <p:cNvPr id="1419" name="Google Shape;1419;p27"/>
          <p:cNvSpPr txBox="1"/>
          <p:nvPr>
            <p:ph idx="1" type="subTitle"/>
          </p:nvPr>
        </p:nvSpPr>
        <p:spPr>
          <a:xfrm>
            <a:off x="3818788" y="2771775"/>
            <a:ext cx="4610100" cy="866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420" name="Google Shape;1420;p27"/>
          <p:cNvSpPr txBox="1"/>
          <p:nvPr>
            <p:ph type="title"/>
          </p:nvPr>
        </p:nvSpPr>
        <p:spPr>
          <a:xfrm>
            <a:off x="3818788" y="1427350"/>
            <a:ext cx="4610100" cy="1646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9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pic>
        <p:nvPicPr>
          <p:cNvPr id="1421" name="Google Shape;1421;p27"/>
          <p:cNvPicPr preferRelativeResize="0"/>
          <p:nvPr/>
        </p:nvPicPr>
        <p:blipFill>
          <a:blip r:embed="rId2">
            <a:alphaModFix/>
          </a:blip>
          <a:stretch>
            <a:fillRect/>
          </a:stretch>
        </p:blipFill>
        <p:spPr>
          <a:xfrm>
            <a:off x="0" y="3134300"/>
            <a:ext cx="4903125" cy="2009200"/>
          </a:xfrm>
          <a:prstGeom prst="rect">
            <a:avLst/>
          </a:prstGeom>
          <a:noFill/>
          <a:ln>
            <a:noFill/>
          </a:ln>
        </p:spPr>
      </p:pic>
      <p:pic>
        <p:nvPicPr>
          <p:cNvPr id="1422" name="Google Shape;1422;p27"/>
          <p:cNvPicPr preferRelativeResize="0"/>
          <p:nvPr/>
        </p:nvPicPr>
        <p:blipFill>
          <a:blip r:embed="rId3">
            <a:alphaModFix/>
          </a:blip>
          <a:stretch>
            <a:fillRect/>
          </a:stretch>
        </p:blipFill>
        <p:spPr>
          <a:xfrm>
            <a:off x="-916696" y="-344732"/>
            <a:ext cx="4529351" cy="2343800"/>
          </a:xfrm>
          <a:prstGeom prst="rect">
            <a:avLst/>
          </a:prstGeom>
          <a:noFill/>
          <a:ln>
            <a:noFill/>
          </a:ln>
        </p:spPr>
      </p:pic>
      <p:pic>
        <p:nvPicPr>
          <p:cNvPr id="1423" name="Google Shape;1423;p27"/>
          <p:cNvPicPr preferRelativeResize="0"/>
          <p:nvPr/>
        </p:nvPicPr>
        <p:blipFill>
          <a:blip r:embed="rId4">
            <a:alphaModFix/>
          </a:blip>
          <a:stretch>
            <a:fillRect/>
          </a:stretch>
        </p:blipFill>
        <p:spPr>
          <a:xfrm>
            <a:off x="142874" y="3617361"/>
            <a:ext cx="1789121" cy="1575361"/>
          </a:xfrm>
          <a:prstGeom prst="rect">
            <a:avLst/>
          </a:prstGeom>
          <a:noFill/>
          <a:ln>
            <a:noFill/>
          </a:ln>
        </p:spPr>
      </p:pic>
      <p:pic>
        <p:nvPicPr>
          <p:cNvPr id="1424" name="Google Shape;1424;p27"/>
          <p:cNvPicPr preferRelativeResize="0"/>
          <p:nvPr/>
        </p:nvPicPr>
        <p:blipFill>
          <a:blip r:embed="rId5">
            <a:alphaModFix/>
          </a:blip>
          <a:stretch>
            <a:fillRect/>
          </a:stretch>
        </p:blipFill>
        <p:spPr>
          <a:xfrm>
            <a:off x="6528006" y="3947968"/>
            <a:ext cx="2811057" cy="825746"/>
          </a:xfrm>
          <a:prstGeom prst="rect">
            <a:avLst/>
          </a:prstGeom>
          <a:noFill/>
          <a:ln>
            <a:noFill/>
          </a:ln>
        </p:spPr>
      </p:pic>
      <p:grpSp>
        <p:nvGrpSpPr>
          <p:cNvPr id="1425" name="Google Shape;1425;p27"/>
          <p:cNvGrpSpPr/>
          <p:nvPr/>
        </p:nvGrpSpPr>
        <p:grpSpPr>
          <a:xfrm flipH="1">
            <a:off x="-225100" y="3420825"/>
            <a:ext cx="4958925" cy="1722675"/>
            <a:chOff x="4387888" y="3520850"/>
            <a:chExt cx="4958925" cy="1722675"/>
          </a:xfrm>
        </p:grpSpPr>
        <p:grpSp>
          <p:nvGrpSpPr>
            <p:cNvPr id="1426" name="Google Shape;1426;p27"/>
            <p:cNvGrpSpPr/>
            <p:nvPr/>
          </p:nvGrpSpPr>
          <p:grpSpPr>
            <a:xfrm flipH="1">
              <a:off x="4549813" y="4921025"/>
              <a:ext cx="4720800" cy="322500"/>
              <a:chOff x="190550" y="182425"/>
              <a:chExt cx="4720800" cy="322500"/>
            </a:xfrm>
          </p:grpSpPr>
          <p:sp>
            <p:nvSpPr>
              <p:cNvPr id="1427" name="Google Shape;1427;p27"/>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8" name="Google Shape;1428;p27"/>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9" name="Google Shape;1429;p27"/>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0" name="Google Shape;1430;p27"/>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1" name="Google Shape;1431;p27"/>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2" name="Google Shape;1432;p27"/>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3" name="Google Shape;1433;p27"/>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4" name="Google Shape;1434;p27"/>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5" name="Google Shape;1435;p27"/>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6" name="Google Shape;1436;p27"/>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7" name="Google Shape;1437;p27"/>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38" name="Google Shape;1438;p27"/>
            <p:cNvGrpSpPr/>
            <p:nvPr/>
          </p:nvGrpSpPr>
          <p:grpSpPr>
            <a:xfrm flipH="1">
              <a:off x="5940463" y="3987575"/>
              <a:ext cx="3406350" cy="322500"/>
              <a:chOff x="-247600" y="182425"/>
              <a:chExt cx="3406350" cy="322500"/>
            </a:xfrm>
          </p:grpSpPr>
          <p:sp>
            <p:nvSpPr>
              <p:cNvPr id="1439" name="Google Shape;1439;p27"/>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0" name="Google Shape;1440;p27"/>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1" name="Google Shape;1441;p27"/>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2" name="Google Shape;1442;p27"/>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3" name="Google Shape;1443;p27"/>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4" name="Google Shape;1444;p27"/>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5" name="Google Shape;1445;p27"/>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6" name="Google Shape;1446;p27"/>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47" name="Google Shape;1447;p27"/>
            <p:cNvGrpSpPr/>
            <p:nvPr/>
          </p:nvGrpSpPr>
          <p:grpSpPr>
            <a:xfrm flipH="1">
              <a:off x="7016788" y="3520850"/>
              <a:ext cx="2091900" cy="322500"/>
              <a:chOff x="-247600" y="182425"/>
              <a:chExt cx="2091900" cy="322500"/>
            </a:xfrm>
          </p:grpSpPr>
          <p:sp>
            <p:nvSpPr>
              <p:cNvPr id="1448" name="Google Shape;1448;p27"/>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9" name="Google Shape;1449;p27"/>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0" name="Google Shape;1450;p27"/>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1" name="Google Shape;1451;p27"/>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2" name="Google Shape;1452;p27"/>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53" name="Google Shape;1453;p27"/>
            <p:cNvGrpSpPr/>
            <p:nvPr/>
          </p:nvGrpSpPr>
          <p:grpSpPr>
            <a:xfrm flipH="1">
              <a:off x="4387888" y="4454300"/>
              <a:ext cx="4720800" cy="322500"/>
              <a:chOff x="190550" y="182425"/>
              <a:chExt cx="4720800" cy="322500"/>
            </a:xfrm>
          </p:grpSpPr>
          <p:sp>
            <p:nvSpPr>
              <p:cNvPr id="1454" name="Google Shape;1454;p27"/>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5" name="Google Shape;1455;p27"/>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6" name="Google Shape;1456;p27"/>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7" name="Google Shape;1457;p27"/>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8" name="Google Shape;1458;p27"/>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9" name="Google Shape;1459;p27"/>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0" name="Google Shape;1460;p27"/>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1" name="Google Shape;1461;p27"/>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2" name="Google Shape;1462;p27"/>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3" name="Google Shape;1463;p27"/>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4" name="Google Shape;1464;p27"/>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465" name="Google Shape;1465;p27"/>
          <p:cNvGrpSpPr/>
          <p:nvPr/>
        </p:nvGrpSpPr>
        <p:grpSpPr>
          <a:xfrm>
            <a:off x="6604200" y="-812"/>
            <a:ext cx="2539800" cy="755875"/>
            <a:chOff x="6604200" y="-812"/>
            <a:chExt cx="2539800" cy="755875"/>
          </a:xfrm>
        </p:grpSpPr>
        <p:grpSp>
          <p:nvGrpSpPr>
            <p:cNvPr id="1466" name="Google Shape;1466;p27"/>
            <p:cNvGrpSpPr/>
            <p:nvPr/>
          </p:nvGrpSpPr>
          <p:grpSpPr>
            <a:xfrm flipH="1">
              <a:off x="6852075" y="432563"/>
              <a:ext cx="2091900" cy="322500"/>
              <a:chOff x="628700" y="182425"/>
              <a:chExt cx="2091900" cy="322500"/>
            </a:xfrm>
          </p:grpSpPr>
          <p:sp>
            <p:nvSpPr>
              <p:cNvPr id="1467" name="Google Shape;1467;p27"/>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8" name="Google Shape;1468;p27"/>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9" name="Google Shape;1469;p27"/>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0" name="Google Shape;1470;p27"/>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1" name="Google Shape;1471;p27"/>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72" name="Google Shape;1472;p27"/>
            <p:cNvGrpSpPr/>
            <p:nvPr/>
          </p:nvGrpSpPr>
          <p:grpSpPr>
            <a:xfrm flipH="1">
              <a:off x="7928400" y="-812"/>
              <a:ext cx="1215600" cy="322500"/>
              <a:chOff x="628700" y="182425"/>
              <a:chExt cx="1215600" cy="322500"/>
            </a:xfrm>
          </p:grpSpPr>
          <p:sp>
            <p:nvSpPr>
              <p:cNvPr id="1473" name="Google Shape;1473;p27"/>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4" name="Google Shape;1474;p27"/>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5" name="Google Shape;1475;p27"/>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76" name="Google Shape;1476;p27"/>
            <p:cNvGrpSpPr/>
            <p:nvPr/>
          </p:nvGrpSpPr>
          <p:grpSpPr>
            <a:xfrm flipH="1">
              <a:off x="6604200" y="-812"/>
              <a:ext cx="1215600" cy="322500"/>
              <a:chOff x="628700" y="182425"/>
              <a:chExt cx="1215600" cy="322500"/>
            </a:xfrm>
          </p:grpSpPr>
          <p:sp>
            <p:nvSpPr>
              <p:cNvPr id="1477" name="Google Shape;1477;p27"/>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8" name="Google Shape;1478;p27"/>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9" name="Google Shape;1479;p27"/>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1480" name="Google Shape;1480;p27"/>
          <p:cNvPicPr preferRelativeResize="0"/>
          <p:nvPr/>
        </p:nvPicPr>
        <p:blipFill>
          <a:blip r:embed="rId6">
            <a:alphaModFix/>
          </a:blip>
          <a:stretch>
            <a:fillRect/>
          </a:stretch>
        </p:blipFill>
        <p:spPr>
          <a:xfrm flipH="1">
            <a:off x="5486399" y="4"/>
            <a:ext cx="3657602" cy="996225"/>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1">
    <p:spTree>
      <p:nvGrpSpPr>
        <p:cNvPr id="1481" name="Shape 1481"/>
        <p:cNvGrpSpPr/>
        <p:nvPr/>
      </p:nvGrpSpPr>
      <p:grpSpPr>
        <a:xfrm>
          <a:off x="0" y="0"/>
          <a:ext cx="0" cy="0"/>
          <a:chOff x="0" y="0"/>
          <a:chExt cx="0" cy="0"/>
        </a:xfrm>
      </p:grpSpPr>
      <p:pic>
        <p:nvPicPr>
          <p:cNvPr id="1482" name="Google Shape;1482;p28"/>
          <p:cNvPicPr preferRelativeResize="0"/>
          <p:nvPr/>
        </p:nvPicPr>
        <p:blipFill rotWithShape="1">
          <a:blip r:embed="rId2">
            <a:alphaModFix/>
          </a:blip>
          <a:srcRect b="0" l="0" r="10039" t="0"/>
          <a:stretch/>
        </p:blipFill>
        <p:spPr>
          <a:xfrm>
            <a:off x="5219000" y="3355575"/>
            <a:ext cx="3925001" cy="1787925"/>
          </a:xfrm>
          <a:prstGeom prst="rect">
            <a:avLst/>
          </a:prstGeom>
          <a:noFill/>
          <a:ln>
            <a:noFill/>
          </a:ln>
        </p:spPr>
      </p:pic>
      <p:sp>
        <p:nvSpPr>
          <p:cNvPr id="1483" name="Google Shape;1483;p28"/>
          <p:cNvSpPr txBox="1"/>
          <p:nvPr>
            <p:ph idx="1" type="subTitle"/>
          </p:nvPr>
        </p:nvSpPr>
        <p:spPr>
          <a:xfrm>
            <a:off x="962750" y="2143125"/>
            <a:ext cx="4871100" cy="22455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Clr>
                <a:schemeClr val="accent1"/>
              </a:buClr>
              <a:buSzPts val="1400"/>
              <a:buChar char="●"/>
              <a:defRPr/>
            </a:lvl1pPr>
            <a:lvl2pPr lvl="1" rtl="0" algn="ctr">
              <a:lnSpc>
                <a:spcPct val="100000"/>
              </a:lnSpc>
              <a:spcBef>
                <a:spcPts val="0"/>
              </a:spcBef>
              <a:spcAft>
                <a:spcPts val="0"/>
              </a:spcAft>
              <a:buSzPts val="1400"/>
              <a:buChar char="○"/>
              <a:defRPr/>
            </a:lvl2pPr>
            <a:lvl3pPr lvl="2" rtl="0" algn="ctr">
              <a:lnSpc>
                <a:spcPct val="100000"/>
              </a:lnSpc>
              <a:spcBef>
                <a:spcPts val="0"/>
              </a:spcBef>
              <a:spcAft>
                <a:spcPts val="0"/>
              </a:spcAft>
              <a:buSzPts val="1400"/>
              <a:buChar char="■"/>
              <a:defRPr/>
            </a:lvl3pPr>
            <a:lvl4pPr lvl="3" rtl="0" algn="ctr">
              <a:lnSpc>
                <a:spcPct val="100000"/>
              </a:lnSpc>
              <a:spcBef>
                <a:spcPts val="0"/>
              </a:spcBef>
              <a:spcAft>
                <a:spcPts val="0"/>
              </a:spcAft>
              <a:buSzPts val="1400"/>
              <a:buChar char="●"/>
              <a:defRPr/>
            </a:lvl4pPr>
            <a:lvl5pPr lvl="4" rtl="0" algn="ctr">
              <a:lnSpc>
                <a:spcPct val="100000"/>
              </a:lnSpc>
              <a:spcBef>
                <a:spcPts val="0"/>
              </a:spcBef>
              <a:spcAft>
                <a:spcPts val="0"/>
              </a:spcAft>
              <a:buSzPts val="1400"/>
              <a:buChar char="○"/>
              <a:defRPr/>
            </a:lvl5pPr>
            <a:lvl6pPr lvl="5" rtl="0" algn="ctr">
              <a:lnSpc>
                <a:spcPct val="100000"/>
              </a:lnSpc>
              <a:spcBef>
                <a:spcPts val="0"/>
              </a:spcBef>
              <a:spcAft>
                <a:spcPts val="0"/>
              </a:spcAft>
              <a:buSzPts val="1400"/>
              <a:buChar char="■"/>
              <a:defRPr/>
            </a:lvl6pPr>
            <a:lvl7pPr lvl="6" rtl="0" algn="ctr">
              <a:lnSpc>
                <a:spcPct val="100000"/>
              </a:lnSpc>
              <a:spcBef>
                <a:spcPts val="0"/>
              </a:spcBef>
              <a:spcAft>
                <a:spcPts val="0"/>
              </a:spcAft>
              <a:buSzPts val="1400"/>
              <a:buChar char="●"/>
              <a:defRPr/>
            </a:lvl7pPr>
            <a:lvl8pPr lvl="7" rtl="0" algn="ctr">
              <a:lnSpc>
                <a:spcPct val="100000"/>
              </a:lnSpc>
              <a:spcBef>
                <a:spcPts val="0"/>
              </a:spcBef>
              <a:spcAft>
                <a:spcPts val="0"/>
              </a:spcAft>
              <a:buSzPts val="1400"/>
              <a:buChar char="○"/>
              <a:defRPr/>
            </a:lvl8pPr>
            <a:lvl9pPr lvl="8" rtl="0" algn="ctr">
              <a:lnSpc>
                <a:spcPct val="100000"/>
              </a:lnSpc>
              <a:spcBef>
                <a:spcPts val="0"/>
              </a:spcBef>
              <a:spcAft>
                <a:spcPts val="0"/>
              </a:spcAft>
              <a:buSzPts val="1400"/>
              <a:buChar char="■"/>
              <a:defRPr/>
            </a:lvl9pPr>
          </a:lstStyle>
          <a:p/>
        </p:txBody>
      </p:sp>
      <p:sp>
        <p:nvSpPr>
          <p:cNvPr id="1484" name="Google Shape;1484;p28"/>
          <p:cNvSpPr txBox="1"/>
          <p:nvPr>
            <p:ph type="title"/>
          </p:nvPr>
        </p:nvSpPr>
        <p:spPr>
          <a:xfrm>
            <a:off x="962750" y="1603775"/>
            <a:ext cx="3252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pic>
        <p:nvPicPr>
          <p:cNvPr id="1485" name="Google Shape;1485;p28"/>
          <p:cNvPicPr preferRelativeResize="0"/>
          <p:nvPr/>
        </p:nvPicPr>
        <p:blipFill rotWithShape="1">
          <a:blip r:embed="rId3">
            <a:alphaModFix/>
          </a:blip>
          <a:srcRect b="3110" l="0" r="0" t="0"/>
          <a:stretch/>
        </p:blipFill>
        <p:spPr>
          <a:xfrm flipH="1" rot="10800000">
            <a:off x="0" y="-40250"/>
            <a:ext cx="9144000" cy="4983725"/>
          </a:xfrm>
          <a:prstGeom prst="rect">
            <a:avLst/>
          </a:prstGeom>
          <a:noFill/>
          <a:ln>
            <a:noFill/>
          </a:ln>
        </p:spPr>
      </p:pic>
      <p:grpSp>
        <p:nvGrpSpPr>
          <p:cNvPr id="1486" name="Google Shape;1486;p28"/>
          <p:cNvGrpSpPr/>
          <p:nvPr/>
        </p:nvGrpSpPr>
        <p:grpSpPr>
          <a:xfrm flipH="1">
            <a:off x="4210363" y="0"/>
            <a:ext cx="5158950" cy="1655975"/>
            <a:chOff x="-247600" y="-250950"/>
            <a:chExt cx="5158950" cy="1655975"/>
          </a:xfrm>
        </p:grpSpPr>
        <p:grpSp>
          <p:nvGrpSpPr>
            <p:cNvPr id="1487" name="Google Shape;1487;p28"/>
            <p:cNvGrpSpPr/>
            <p:nvPr/>
          </p:nvGrpSpPr>
          <p:grpSpPr>
            <a:xfrm>
              <a:off x="-247600" y="182425"/>
              <a:ext cx="5158950" cy="322500"/>
              <a:chOff x="-247600" y="182425"/>
              <a:chExt cx="5158950" cy="322500"/>
            </a:xfrm>
          </p:grpSpPr>
          <p:sp>
            <p:nvSpPr>
              <p:cNvPr id="1488" name="Google Shape;1488;p28"/>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9" name="Google Shape;1489;p28"/>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0" name="Google Shape;1490;p28"/>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1" name="Google Shape;1491;p28"/>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2" name="Google Shape;1492;p28"/>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3" name="Google Shape;1493;p28"/>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4" name="Google Shape;1494;p28"/>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5" name="Google Shape;1495;p28"/>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6" name="Google Shape;1496;p28"/>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7" name="Google Shape;1497;p28"/>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8" name="Google Shape;1498;p28"/>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9" name="Google Shape;1499;p28"/>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00" name="Google Shape;1500;p28"/>
            <p:cNvGrpSpPr/>
            <p:nvPr/>
          </p:nvGrpSpPr>
          <p:grpSpPr>
            <a:xfrm>
              <a:off x="-9475" y="-250950"/>
              <a:ext cx="4720800" cy="322500"/>
              <a:chOff x="190550" y="182425"/>
              <a:chExt cx="4720800" cy="322500"/>
            </a:xfrm>
          </p:grpSpPr>
          <p:sp>
            <p:nvSpPr>
              <p:cNvPr id="1501" name="Google Shape;1501;p28"/>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2" name="Google Shape;1502;p28"/>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3" name="Google Shape;1503;p28"/>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4" name="Google Shape;1504;p28"/>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5" name="Google Shape;1505;p28"/>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6" name="Google Shape;1506;p28"/>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7" name="Google Shape;1507;p28"/>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8" name="Google Shape;1508;p28"/>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9" name="Google Shape;1509;p28"/>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0" name="Google Shape;1510;p28"/>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1" name="Google Shape;1511;p28"/>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12" name="Google Shape;1512;p28"/>
            <p:cNvGrpSpPr/>
            <p:nvPr/>
          </p:nvGrpSpPr>
          <p:grpSpPr>
            <a:xfrm>
              <a:off x="-247600" y="1082525"/>
              <a:ext cx="3844500" cy="322500"/>
              <a:chOff x="-247600" y="182425"/>
              <a:chExt cx="3844500" cy="322500"/>
            </a:xfrm>
          </p:grpSpPr>
          <p:sp>
            <p:nvSpPr>
              <p:cNvPr id="1513" name="Google Shape;1513;p28"/>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4" name="Google Shape;1514;p28"/>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5" name="Google Shape;1515;p28"/>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6" name="Google Shape;1516;p28"/>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7" name="Google Shape;1517;p28"/>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8" name="Google Shape;1518;p28"/>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9" name="Google Shape;1519;p28"/>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0" name="Google Shape;1520;p28"/>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1" name="Google Shape;1521;p28"/>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22" name="Google Shape;1522;p28"/>
            <p:cNvGrpSpPr/>
            <p:nvPr/>
          </p:nvGrpSpPr>
          <p:grpSpPr>
            <a:xfrm>
              <a:off x="-9475" y="649150"/>
              <a:ext cx="4720800" cy="322500"/>
              <a:chOff x="190550" y="182425"/>
              <a:chExt cx="4720800" cy="322500"/>
            </a:xfrm>
          </p:grpSpPr>
          <p:sp>
            <p:nvSpPr>
              <p:cNvPr id="1523" name="Google Shape;1523;p28"/>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4" name="Google Shape;1524;p28"/>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5" name="Google Shape;1525;p28"/>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6" name="Google Shape;1526;p28"/>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7" name="Google Shape;1527;p28"/>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8" name="Google Shape;1528;p28"/>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9" name="Google Shape;1529;p28"/>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0" name="Google Shape;1530;p28"/>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1" name="Google Shape;1531;p28"/>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2" name="Google Shape;1532;p28"/>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3" name="Google Shape;1533;p28"/>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1534" name="Google Shape;1534;p28"/>
          <p:cNvPicPr preferRelativeResize="0"/>
          <p:nvPr/>
        </p:nvPicPr>
        <p:blipFill>
          <a:blip r:embed="rId4">
            <a:alphaModFix/>
          </a:blip>
          <a:stretch>
            <a:fillRect/>
          </a:stretch>
        </p:blipFill>
        <p:spPr>
          <a:xfrm>
            <a:off x="7219109" y="3441301"/>
            <a:ext cx="2150181" cy="661125"/>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1_1">
    <p:spTree>
      <p:nvGrpSpPr>
        <p:cNvPr id="1535" name="Shape 1535"/>
        <p:cNvGrpSpPr/>
        <p:nvPr/>
      </p:nvGrpSpPr>
      <p:grpSpPr>
        <a:xfrm>
          <a:off x="0" y="0"/>
          <a:ext cx="0" cy="0"/>
          <a:chOff x="0" y="0"/>
          <a:chExt cx="0" cy="0"/>
        </a:xfrm>
      </p:grpSpPr>
      <p:sp>
        <p:nvSpPr>
          <p:cNvPr id="1536" name="Google Shape;1536;p29"/>
          <p:cNvSpPr txBox="1"/>
          <p:nvPr>
            <p:ph idx="1" type="subTitle"/>
          </p:nvPr>
        </p:nvSpPr>
        <p:spPr>
          <a:xfrm>
            <a:off x="4686400" y="2722113"/>
            <a:ext cx="3476400" cy="9621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Clr>
                <a:schemeClr val="accent1"/>
              </a:buClr>
              <a:buSzPts val="1400"/>
              <a:buChar char="●"/>
              <a:defRPr/>
            </a:lvl1pPr>
            <a:lvl2pPr lvl="1" rtl="0" algn="ctr">
              <a:lnSpc>
                <a:spcPct val="100000"/>
              </a:lnSpc>
              <a:spcBef>
                <a:spcPts val="0"/>
              </a:spcBef>
              <a:spcAft>
                <a:spcPts val="0"/>
              </a:spcAft>
              <a:buSzPts val="1400"/>
              <a:buChar char="○"/>
              <a:defRPr/>
            </a:lvl2pPr>
            <a:lvl3pPr lvl="2" rtl="0" algn="ctr">
              <a:lnSpc>
                <a:spcPct val="100000"/>
              </a:lnSpc>
              <a:spcBef>
                <a:spcPts val="0"/>
              </a:spcBef>
              <a:spcAft>
                <a:spcPts val="0"/>
              </a:spcAft>
              <a:buSzPts val="1400"/>
              <a:buChar char="■"/>
              <a:defRPr/>
            </a:lvl3pPr>
            <a:lvl4pPr lvl="3" rtl="0" algn="ctr">
              <a:lnSpc>
                <a:spcPct val="100000"/>
              </a:lnSpc>
              <a:spcBef>
                <a:spcPts val="0"/>
              </a:spcBef>
              <a:spcAft>
                <a:spcPts val="0"/>
              </a:spcAft>
              <a:buSzPts val="1400"/>
              <a:buChar char="●"/>
              <a:defRPr/>
            </a:lvl4pPr>
            <a:lvl5pPr lvl="4" rtl="0" algn="ctr">
              <a:lnSpc>
                <a:spcPct val="100000"/>
              </a:lnSpc>
              <a:spcBef>
                <a:spcPts val="0"/>
              </a:spcBef>
              <a:spcAft>
                <a:spcPts val="0"/>
              </a:spcAft>
              <a:buSzPts val="1400"/>
              <a:buChar char="○"/>
              <a:defRPr/>
            </a:lvl5pPr>
            <a:lvl6pPr lvl="5" rtl="0" algn="ctr">
              <a:lnSpc>
                <a:spcPct val="100000"/>
              </a:lnSpc>
              <a:spcBef>
                <a:spcPts val="0"/>
              </a:spcBef>
              <a:spcAft>
                <a:spcPts val="0"/>
              </a:spcAft>
              <a:buSzPts val="1400"/>
              <a:buChar char="■"/>
              <a:defRPr/>
            </a:lvl6pPr>
            <a:lvl7pPr lvl="6" rtl="0" algn="ctr">
              <a:lnSpc>
                <a:spcPct val="100000"/>
              </a:lnSpc>
              <a:spcBef>
                <a:spcPts val="0"/>
              </a:spcBef>
              <a:spcAft>
                <a:spcPts val="0"/>
              </a:spcAft>
              <a:buSzPts val="1400"/>
              <a:buChar char="●"/>
              <a:defRPr/>
            </a:lvl7pPr>
            <a:lvl8pPr lvl="7" rtl="0" algn="ctr">
              <a:lnSpc>
                <a:spcPct val="100000"/>
              </a:lnSpc>
              <a:spcBef>
                <a:spcPts val="0"/>
              </a:spcBef>
              <a:spcAft>
                <a:spcPts val="0"/>
              </a:spcAft>
              <a:buSzPts val="1400"/>
              <a:buChar char="○"/>
              <a:defRPr/>
            </a:lvl8pPr>
            <a:lvl9pPr lvl="8" rtl="0" algn="ctr">
              <a:lnSpc>
                <a:spcPct val="100000"/>
              </a:lnSpc>
              <a:spcBef>
                <a:spcPts val="0"/>
              </a:spcBef>
              <a:spcAft>
                <a:spcPts val="0"/>
              </a:spcAft>
              <a:buSzPts val="1400"/>
              <a:buChar char="■"/>
              <a:defRPr/>
            </a:lvl9pPr>
          </a:lstStyle>
          <a:p/>
        </p:txBody>
      </p:sp>
      <p:sp>
        <p:nvSpPr>
          <p:cNvPr id="1537" name="Google Shape;1537;p29"/>
          <p:cNvSpPr txBox="1"/>
          <p:nvPr>
            <p:ph type="title"/>
          </p:nvPr>
        </p:nvSpPr>
        <p:spPr>
          <a:xfrm>
            <a:off x="4686400" y="2184088"/>
            <a:ext cx="3252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pic>
        <p:nvPicPr>
          <p:cNvPr id="1538" name="Google Shape;1538;p29"/>
          <p:cNvPicPr preferRelativeResize="0"/>
          <p:nvPr/>
        </p:nvPicPr>
        <p:blipFill rotWithShape="1">
          <a:blip r:embed="rId2">
            <a:alphaModFix/>
          </a:blip>
          <a:srcRect b="0" l="0" r="0" t="3400"/>
          <a:stretch/>
        </p:blipFill>
        <p:spPr>
          <a:xfrm flipH="1">
            <a:off x="125" y="0"/>
            <a:ext cx="9144000" cy="4968751"/>
          </a:xfrm>
          <a:prstGeom prst="rect">
            <a:avLst/>
          </a:prstGeom>
          <a:noFill/>
          <a:ln>
            <a:noFill/>
          </a:ln>
        </p:spPr>
      </p:pic>
      <p:grpSp>
        <p:nvGrpSpPr>
          <p:cNvPr id="1539" name="Google Shape;1539;p29"/>
          <p:cNvGrpSpPr/>
          <p:nvPr/>
        </p:nvGrpSpPr>
        <p:grpSpPr>
          <a:xfrm flipH="1">
            <a:off x="4210363" y="0"/>
            <a:ext cx="5158950" cy="1655975"/>
            <a:chOff x="-247600" y="-250950"/>
            <a:chExt cx="5158950" cy="1655975"/>
          </a:xfrm>
        </p:grpSpPr>
        <p:grpSp>
          <p:nvGrpSpPr>
            <p:cNvPr id="1540" name="Google Shape;1540;p29"/>
            <p:cNvGrpSpPr/>
            <p:nvPr/>
          </p:nvGrpSpPr>
          <p:grpSpPr>
            <a:xfrm>
              <a:off x="-247600" y="182425"/>
              <a:ext cx="5158950" cy="322500"/>
              <a:chOff x="-247600" y="182425"/>
              <a:chExt cx="5158950" cy="322500"/>
            </a:xfrm>
          </p:grpSpPr>
          <p:sp>
            <p:nvSpPr>
              <p:cNvPr id="1541" name="Google Shape;1541;p29"/>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2" name="Google Shape;1542;p29"/>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3" name="Google Shape;1543;p29"/>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4" name="Google Shape;1544;p29"/>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5" name="Google Shape;1545;p29"/>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6" name="Google Shape;1546;p29"/>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7" name="Google Shape;1547;p29"/>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8" name="Google Shape;1548;p29"/>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9" name="Google Shape;1549;p29"/>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0" name="Google Shape;1550;p29"/>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1" name="Google Shape;1551;p29"/>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2" name="Google Shape;1552;p29"/>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53" name="Google Shape;1553;p29"/>
            <p:cNvGrpSpPr/>
            <p:nvPr/>
          </p:nvGrpSpPr>
          <p:grpSpPr>
            <a:xfrm>
              <a:off x="-9475" y="-250950"/>
              <a:ext cx="4720800" cy="322500"/>
              <a:chOff x="190550" y="182425"/>
              <a:chExt cx="4720800" cy="322500"/>
            </a:xfrm>
          </p:grpSpPr>
          <p:sp>
            <p:nvSpPr>
              <p:cNvPr id="1554" name="Google Shape;1554;p29"/>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5" name="Google Shape;1555;p29"/>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6" name="Google Shape;1556;p29"/>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7" name="Google Shape;1557;p29"/>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8" name="Google Shape;1558;p29"/>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9" name="Google Shape;1559;p29"/>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0" name="Google Shape;1560;p29"/>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1" name="Google Shape;1561;p29"/>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2" name="Google Shape;1562;p29"/>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3" name="Google Shape;1563;p29"/>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4" name="Google Shape;1564;p29"/>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65" name="Google Shape;1565;p29"/>
            <p:cNvGrpSpPr/>
            <p:nvPr/>
          </p:nvGrpSpPr>
          <p:grpSpPr>
            <a:xfrm>
              <a:off x="-247600" y="1082525"/>
              <a:ext cx="3844500" cy="322500"/>
              <a:chOff x="-247600" y="182425"/>
              <a:chExt cx="3844500" cy="322500"/>
            </a:xfrm>
          </p:grpSpPr>
          <p:sp>
            <p:nvSpPr>
              <p:cNvPr id="1566" name="Google Shape;1566;p29"/>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7" name="Google Shape;1567;p29"/>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8" name="Google Shape;1568;p29"/>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9" name="Google Shape;1569;p29"/>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0" name="Google Shape;1570;p29"/>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1" name="Google Shape;1571;p29"/>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2" name="Google Shape;1572;p29"/>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3" name="Google Shape;1573;p29"/>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4" name="Google Shape;1574;p29"/>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75" name="Google Shape;1575;p29"/>
            <p:cNvGrpSpPr/>
            <p:nvPr/>
          </p:nvGrpSpPr>
          <p:grpSpPr>
            <a:xfrm>
              <a:off x="-9475" y="649150"/>
              <a:ext cx="4720800" cy="322500"/>
              <a:chOff x="190550" y="182425"/>
              <a:chExt cx="4720800" cy="322500"/>
            </a:xfrm>
          </p:grpSpPr>
          <p:sp>
            <p:nvSpPr>
              <p:cNvPr id="1576" name="Google Shape;1576;p29"/>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7" name="Google Shape;1577;p29"/>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8" name="Google Shape;1578;p29"/>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9" name="Google Shape;1579;p29"/>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0" name="Google Shape;1580;p29"/>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1" name="Google Shape;1581;p29"/>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2" name="Google Shape;1582;p29"/>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3" name="Google Shape;1583;p29"/>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4" name="Google Shape;1584;p29"/>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5" name="Google Shape;1585;p29"/>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6" name="Google Shape;1586;p29"/>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1587" name="Google Shape;1587;p29"/>
          <p:cNvPicPr preferRelativeResize="0"/>
          <p:nvPr/>
        </p:nvPicPr>
        <p:blipFill rotWithShape="1">
          <a:blip r:embed="rId3">
            <a:alphaModFix/>
          </a:blip>
          <a:srcRect b="0" l="0" r="23412" t="0"/>
          <a:stretch/>
        </p:blipFill>
        <p:spPr>
          <a:xfrm>
            <a:off x="7773750" y="3568125"/>
            <a:ext cx="1370250" cy="1575376"/>
          </a:xfrm>
          <a:prstGeom prst="rect">
            <a:avLst/>
          </a:prstGeom>
          <a:noFill/>
          <a:ln>
            <a:noFill/>
          </a:ln>
        </p:spPr>
      </p:pic>
      <p:pic>
        <p:nvPicPr>
          <p:cNvPr id="1588" name="Google Shape;1588;p29"/>
          <p:cNvPicPr preferRelativeResize="0"/>
          <p:nvPr/>
        </p:nvPicPr>
        <p:blipFill>
          <a:blip r:embed="rId4">
            <a:alphaModFix/>
          </a:blip>
          <a:stretch>
            <a:fillRect/>
          </a:stretch>
        </p:blipFill>
        <p:spPr>
          <a:xfrm>
            <a:off x="5724524" y="3827728"/>
            <a:ext cx="3163025" cy="1296150"/>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CUSTOM_1_1_1">
    <p:spTree>
      <p:nvGrpSpPr>
        <p:cNvPr id="1589" name="Shape 1589"/>
        <p:cNvGrpSpPr/>
        <p:nvPr/>
      </p:nvGrpSpPr>
      <p:grpSpPr>
        <a:xfrm>
          <a:off x="0" y="0"/>
          <a:ext cx="0" cy="0"/>
          <a:chOff x="0" y="0"/>
          <a:chExt cx="0" cy="0"/>
        </a:xfrm>
      </p:grpSpPr>
      <p:sp>
        <p:nvSpPr>
          <p:cNvPr id="1590" name="Google Shape;1590;p30"/>
          <p:cNvSpPr txBox="1"/>
          <p:nvPr>
            <p:ph idx="1" type="subTitle"/>
          </p:nvPr>
        </p:nvSpPr>
        <p:spPr>
          <a:xfrm>
            <a:off x="1476650" y="2576713"/>
            <a:ext cx="3476400" cy="9621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Clr>
                <a:schemeClr val="accent1"/>
              </a:buClr>
              <a:buSzPts val="1400"/>
              <a:buChar char="●"/>
              <a:defRPr/>
            </a:lvl1pPr>
            <a:lvl2pPr lvl="1" rtl="0" algn="ctr">
              <a:lnSpc>
                <a:spcPct val="100000"/>
              </a:lnSpc>
              <a:spcBef>
                <a:spcPts val="0"/>
              </a:spcBef>
              <a:spcAft>
                <a:spcPts val="0"/>
              </a:spcAft>
              <a:buSzPts val="1400"/>
              <a:buChar char="○"/>
              <a:defRPr/>
            </a:lvl2pPr>
            <a:lvl3pPr lvl="2" rtl="0" algn="ctr">
              <a:lnSpc>
                <a:spcPct val="100000"/>
              </a:lnSpc>
              <a:spcBef>
                <a:spcPts val="0"/>
              </a:spcBef>
              <a:spcAft>
                <a:spcPts val="0"/>
              </a:spcAft>
              <a:buSzPts val="1400"/>
              <a:buChar char="■"/>
              <a:defRPr/>
            </a:lvl3pPr>
            <a:lvl4pPr lvl="3" rtl="0" algn="ctr">
              <a:lnSpc>
                <a:spcPct val="100000"/>
              </a:lnSpc>
              <a:spcBef>
                <a:spcPts val="0"/>
              </a:spcBef>
              <a:spcAft>
                <a:spcPts val="0"/>
              </a:spcAft>
              <a:buSzPts val="1400"/>
              <a:buChar char="●"/>
              <a:defRPr/>
            </a:lvl4pPr>
            <a:lvl5pPr lvl="4" rtl="0" algn="ctr">
              <a:lnSpc>
                <a:spcPct val="100000"/>
              </a:lnSpc>
              <a:spcBef>
                <a:spcPts val="0"/>
              </a:spcBef>
              <a:spcAft>
                <a:spcPts val="0"/>
              </a:spcAft>
              <a:buSzPts val="1400"/>
              <a:buChar char="○"/>
              <a:defRPr/>
            </a:lvl5pPr>
            <a:lvl6pPr lvl="5" rtl="0" algn="ctr">
              <a:lnSpc>
                <a:spcPct val="100000"/>
              </a:lnSpc>
              <a:spcBef>
                <a:spcPts val="0"/>
              </a:spcBef>
              <a:spcAft>
                <a:spcPts val="0"/>
              </a:spcAft>
              <a:buSzPts val="1400"/>
              <a:buChar char="■"/>
              <a:defRPr/>
            </a:lvl6pPr>
            <a:lvl7pPr lvl="6" rtl="0" algn="ctr">
              <a:lnSpc>
                <a:spcPct val="100000"/>
              </a:lnSpc>
              <a:spcBef>
                <a:spcPts val="0"/>
              </a:spcBef>
              <a:spcAft>
                <a:spcPts val="0"/>
              </a:spcAft>
              <a:buSzPts val="1400"/>
              <a:buChar char="●"/>
              <a:defRPr/>
            </a:lvl7pPr>
            <a:lvl8pPr lvl="7" rtl="0" algn="ctr">
              <a:lnSpc>
                <a:spcPct val="100000"/>
              </a:lnSpc>
              <a:spcBef>
                <a:spcPts val="0"/>
              </a:spcBef>
              <a:spcAft>
                <a:spcPts val="0"/>
              </a:spcAft>
              <a:buSzPts val="1400"/>
              <a:buChar char="○"/>
              <a:defRPr/>
            </a:lvl8pPr>
            <a:lvl9pPr lvl="8" rtl="0" algn="ctr">
              <a:lnSpc>
                <a:spcPct val="100000"/>
              </a:lnSpc>
              <a:spcBef>
                <a:spcPts val="0"/>
              </a:spcBef>
              <a:spcAft>
                <a:spcPts val="0"/>
              </a:spcAft>
              <a:buSzPts val="1400"/>
              <a:buChar char="■"/>
              <a:defRPr/>
            </a:lvl9pPr>
          </a:lstStyle>
          <a:p/>
        </p:txBody>
      </p:sp>
      <p:sp>
        <p:nvSpPr>
          <p:cNvPr id="1591" name="Google Shape;1591;p30"/>
          <p:cNvSpPr txBox="1"/>
          <p:nvPr>
            <p:ph type="title"/>
          </p:nvPr>
        </p:nvSpPr>
        <p:spPr>
          <a:xfrm>
            <a:off x="1701050" y="2046013"/>
            <a:ext cx="3252000" cy="572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3000"/>
              <a:buNone/>
              <a:defRPr>
                <a:solidFill>
                  <a:schemeClr val="accent1"/>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pic>
        <p:nvPicPr>
          <p:cNvPr id="1592" name="Google Shape;1592;p30"/>
          <p:cNvPicPr preferRelativeResize="0"/>
          <p:nvPr/>
        </p:nvPicPr>
        <p:blipFill>
          <a:blip r:embed="rId2">
            <a:alphaModFix/>
          </a:blip>
          <a:stretch>
            <a:fillRect/>
          </a:stretch>
        </p:blipFill>
        <p:spPr>
          <a:xfrm rot="10800000">
            <a:off x="-1597224" y="-1732441"/>
            <a:ext cx="4137676" cy="4043069"/>
          </a:xfrm>
          <a:prstGeom prst="rect">
            <a:avLst/>
          </a:prstGeom>
          <a:noFill/>
          <a:ln>
            <a:noFill/>
          </a:ln>
        </p:spPr>
      </p:pic>
      <p:pic>
        <p:nvPicPr>
          <p:cNvPr id="1593" name="Google Shape;1593;p30"/>
          <p:cNvPicPr preferRelativeResize="0"/>
          <p:nvPr/>
        </p:nvPicPr>
        <p:blipFill>
          <a:blip r:embed="rId3">
            <a:alphaModFix/>
          </a:blip>
          <a:stretch>
            <a:fillRect/>
          </a:stretch>
        </p:blipFill>
        <p:spPr>
          <a:xfrm flipH="1" rot="-5400000">
            <a:off x="2473999" y="-244655"/>
            <a:ext cx="1093158" cy="1581217"/>
          </a:xfrm>
          <a:prstGeom prst="rect">
            <a:avLst/>
          </a:prstGeom>
          <a:noFill/>
          <a:ln>
            <a:noFill/>
          </a:ln>
        </p:spPr>
      </p:pic>
      <p:pic>
        <p:nvPicPr>
          <p:cNvPr id="1594" name="Google Shape;1594;p30"/>
          <p:cNvPicPr preferRelativeResize="0"/>
          <p:nvPr/>
        </p:nvPicPr>
        <p:blipFill>
          <a:blip r:embed="rId4">
            <a:alphaModFix/>
          </a:blip>
          <a:stretch>
            <a:fillRect/>
          </a:stretch>
        </p:blipFill>
        <p:spPr>
          <a:xfrm flipH="1">
            <a:off x="-547587" y="1644339"/>
            <a:ext cx="1106994" cy="1093150"/>
          </a:xfrm>
          <a:prstGeom prst="rect">
            <a:avLst/>
          </a:prstGeom>
          <a:noFill/>
          <a:ln>
            <a:noFill/>
          </a:ln>
        </p:spPr>
      </p:pic>
      <p:grpSp>
        <p:nvGrpSpPr>
          <p:cNvPr id="1595" name="Google Shape;1595;p30"/>
          <p:cNvGrpSpPr/>
          <p:nvPr/>
        </p:nvGrpSpPr>
        <p:grpSpPr>
          <a:xfrm>
            <a:off x="-468800" y="0"/>
            <a:ext cx="3206325" cy="1655975"/>
            <a:chOff x="-247600" y="-250950"/>
            <a:chExt cx="3206325" cy="1655975"/>
          </a:xfrm>
        </p:grpSpPr>
        <p:grpSp>
          <p:nvGrpSpPr>
            <p:cNvPr id="1596" name="Google Shape;1596;p30"/>
            <p:cNvGrpSpPr/>
            <p:nvPr/>
          </p:nvGrpSpPr>
          <p:grpSpPr>
            <a:xfrm>
              <a:off x="-247600" y="182425"/>
              <a:ext cx="2968200" cy="322500"/>
              <a:chOff x="-247600" y="182425"/>
              <a:chExt cx="2968200" cy="322500"/>
            </a:xfrm>
          </p:grpSpPr>
          <p:sp>
            <p:nvSpPr>
              <p:cNvPr id="1597" name="Google Shape;1597;p30"/>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8" name="Google Shape;1598;p30"/>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9" name="Google Shape;1599;p30"/>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0" name="Google Shape;1600;p30"/>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1" name="Google Shape;1601;p30"/>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2" name="Google Shape;1602;p30"/>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3" name="Google Shape;1603;p30"/>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04" name="Google Shape;1604;p30"/>
            <p:cNvGrpSpPr/>
            <p:nvPr/>
          </p:nvGrpSpPr>
          <p:grpSpPr>
            <a:xfrm>
              <a:off x="-9475" y="-250950"/>
              <a:ext cx="2968200" cy="322500"/>
              <a:chOff x="190550" y="182425"/>
              <a:chExt cx="2968200" cy="322500"/>
            </a:xfrm>
          </p:grpSpPr>
          <p:sp>
            <p:nvSpPr>
              <p:cNvPr id="1605" name="Google Shape;1605;p30"/>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6" name="Google Shape;1606;p30"/>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7" name="Google Shape;1607;p30"/>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8" name="Google Shape;1608;p30"/>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9" name="Google Shape;1609;p30"/>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0" name="Google Shape;1610;p30"/>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1" name="Google Shape;1611;p30"/>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12" name="Google Shape;1612;p30"/>
            <p:cNvGrpSpPr/>
            <p:nvPr/>
          </p:nvGrpSpPr>
          <p:grpSpPr>
            <a:xfrm>
              <a:off x="-247600" y="1082525"/>
              <a:ext cx="2530050" cy="322500"/>
              <a:chOff x="-247600" y="182425"/>
              <a:chExt cx="2530050" cy="322500"/>
            </a:xfrm>
          </p:grpSpPr>
          <p:sp>
            <p:nvSpPr>
              <p:cNvPr id="1613" name="Google Shape;1613;p30"/>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4" name="Google Shape;1614;p30"/>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5" name="Google Shape;1615;p30"/>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6" name="Google Shape;1616;p30"/>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7" name="Google Shape;1617;p30"/>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8" name="Google Shape;1618;p30"/>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19" name="Google Shape;1619;p30"/>
            <p:cNvGrpSpPr/>
            <p:nvPr/>
          </p:nvGrpSpPr>
          <p:grpSpPr>
            <a:xfrm>
              <a:off x="-9475" y="649150"/>
              <a:ext cx="2530050" cy="322500"/>
              <a:chOff x="190550" y="182425"/>
              <a:chExt cx="2530050" cy="322500"/>
            </a:xfrm>
          </p:grpSpPr>
          <p:sp>
            <p:nvSpPr>
              <p:cNvPr id="1620" name="Google Shape;1620;p30"/>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1" name="Google Shape;1621;p30"/>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2" name="Google Shape;1622;p30"/>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3" name="Google Shape;1623;p30"/>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4" name="Google Shape;1624;p30"/>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5" name="Google Shape;1625;p30"/>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1626" name="Google Shape;1626;p30"/>
          <p:cNvPicPr preferRelativeResize="0"/>
          <p:nvPr/>
        </p:nvPicPr>
        <p:blipFill>
          <a:blip r:embed="rId5">
            <a:alphaModFix/>
          </a:blip>
          <a:stretch>
            <a:fillRect/>
          </a:stretch>
        </p:blipFill>
        <p:spPr>
          <a:xfrm>
            <a:off x="7158524" y="3938613"/>
            <a:ext cx="1228450" cy="1213075"/>
          </a:xfrm>
          <a:prstGeom prst="rect">
            <a:avLst/>
          </a:prstGeom>
          <a:noFill/>
          <a:ln>
            <a:noFill/>
          </a:ln>
        </p:spPr>
      </p:pic>
      <p:pic>
        <p:nvPicPr>
          <p:cNvPr id="1627" name="Google Shape;1627;p30"/>
          <p:cNvPicPr preferRelativeResize="0"/>
          <p:nvPr/>
        </p:nvPicPr>
        <p:blipFill>
          <a:blip r:embed="rId6">
            <a:alphaModFix/>
          </a:blip>
          <a:stretch>
            <a:fillRect/>
          </a:stretch>
        </p:blipFill>
        <p:spPr>
          <a:xfrm rot="-5400000">
            <a:off x="7461799" y="4202636"/>
            <a:ext cx="1789121" cy="1575361"/>
          </a:xfrm>
          <a:prstGeom prst="rect">
            <a:avLst/>
          </a:prstGeom>
          <a:noFill/>
          <a:ln>
            <a:noFill/>
          </a:ln>
        </p:spPr>
      </p:pic>
      <p:grpSp>
        <p:nvGrpSpPr>
          <p:cNvPr id="1628" name="Google Shape;1628;p30"/>
          <p:cNvGrpSpPr/>
          <p:nvPr/>
        </p:nvGrpSpPr>
        <p:grpSpPr>
          <a:xfrm>
            <a:off x="6858050" y="4167225"/>
            <a:ext cx="2124325" cy="755875"/>
            <a:chOff x="6858050" y="71475"/>
            <a:chExt cx="2124325" cy="755875"/>
          </a:xfrm>
        </p:grpSpPr>
        <p:grpSp>
          <p:nvGrpSpPr>
            <p:cNvPr id="1629" name="Google Shape;1629;p30"/>
            <p:cNvGrpSpPr/>
            <p:nvPr/>
          </p:nvGrpSpPr>
          <p:grpSpPr>
            <a:xfrm>
              <a:off x="6858050" y="71475"/>
              <a:ext cx="1653750" cy="755875"/>
              <a:chOff x="6858050" y="-23775"/>
              <a:chExt cx="1653750" cy="755875"/>
            </a:xfrm>
          </p:grpSpPr>
          <p:grpSp>
            <p:nvGrpSpPr>
              <p:cNvPr id="1630" name="Google Shape;1630;p30"/>
              <p:cNvGrpSpPr/>
              <p:nvPr/>
            </p:nvGrpSpPr>
            <p:grpSpPr>
              <a:xfrm flipH="1">
                <a:off x="6858050" y="409600"/>
                <a:ext cx="1653750" cy="322500"/>
                <a:chOff x="628700" y="182425"/>
                <a:chExt cx="1653750" cy="322500"/>
              </a:xfrm>
            </p:grpSpPr>
            <p:sp>
              <p:nvSpPr>
                <p:cNvPr id="1631" name="Google Shape;1631;p30"/>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2" name="Google Shape;1632;p30"/>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3" name="Google Shape;1633;p30"/>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4" name="Google Shape;1634;p30"/>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35" name="Google Shape;1635;p30"/>
              <p:cNvGrpSpPr/>
              <p:nvPr/>
            </p:nvGrpSpPr>
            <p:grpSpPr>
              <a:xfrm flipH="1">
                <a:off x="7077125" y="-23775"/>
                <a:ext cx="1215600" cy="322500"/>
                <a:chOff x="628700" y="182425"/>
                <a:chExt cx="1215600" cy="322500"/>
              </a:xfrm>
            </p:grpSpPr>
            <p:sp>
              <p:nvSpPr>
                <p:cNvPr id="1636" name="Google Shape;1636;p30"/>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7" name="Google Shape;1637;p30"/>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8" name="Google Shape;1638;p30"/>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639" name="Google Shape;1639;p30"/>
            <p:cNvGrpSpPr/>
            <p:nvPr/>
          </p:nvGrpSpPr>
          <p:grpSpPr>
            <a:xfrm>
              <a:off x="8424000" y="71475"/>
              <a:ext cx="558375" cy="755875"/>
              <a:chOff x="7953425" y="-23775"/>
              <a:chExt cx="558375" cy="755875"/>
            </a:xfrm>
          </p:grpSpPr>
          <p:sp>
            <p:nvSpPr>
              <p:cNvPr id="1640" name="Google Shape;1640;p30"/>
              <p:cNvSpPr/>
              <p:nvPr/>
            </p:nvSpPr>
            <p:spPr>
              <a:xfrm flipH="1">
                <a:off x="8172500" y="4096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1" name="Google Shape;1641;p30"/>
              <p:cNvSpPr/>
              <p:nvPr/>
            </p:nvSpPr>
            <p:spPr>
              <a:xfrm flipH="1">
                <a:off x="7953425" y="-2377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90" name="Shape 190"/>
        <p:cNvGrpSpPr/>
        <p:nvPr/>
      </p:nvGrpSpPr>
      <p:grpSpPr>
        <a:xfrm>
          <a:off x="0" y="0"/>
          <a:ext cx="0" cy="0"/>
          <a:chOff x="0" y="0"/>
          <a:chExt cx="0" cy="0"/>
        </a:xfrm>
      </p:grpSpPr>
      <p:sp>
        <p:nvSpPr>
          <p:cNvPr id="191" name="Google Shape;191;p4"/>
          <p:cNvSpPr txBox="1"/>
          <p:nvPr>
            <p:ph type="title"/>
          </p:nvPr>
        </p:nvSpPr>
        <p:spPr>
          <a:xfrm>
            <a:off x="720000" y="535000"/>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92" name="Google Shape;192;p4"/>
          <p:cNvSpPr txBox="1"/>
          <p:nvPr>
            <p:ph idx="1" type="body"/>
          </p:nvPr>
        </p:nvSpPr>
        <p:spPr>
          <a:xfrm>
            <a:off x="720000" y="1207625"/>
            <a:ext cx="7704000" cy="34008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rgbClr val="000000"/>
              </a:buClr>
              <a:buSzPts val="1400"/>
              <a:buChar char="●"/>
              <a:defRPr sz="1200">
                <a:solidFill>
                  <a:srgbClr val="000000"/>
                </a:solidFill>
              </a:defRPr>
            </a:lvl1pPr>
            <a:lvl2pPr indent="-317500" lvl="1" marL="914400" rtl="0">
              <a:lnSpc>
                <a:spcPct val="115000"/>
              </a:lnSpc>
              <a:spcBef>
                <a:spcPts val="0"/>
              </a:spcBef>
              <a:spcAft>
                <a:spcPts val="0"/>
              </a:spcAft>
              <a:buClr>
                <a:srgbClr val="000000"/>
              </a:buClr>
              <a:buSzPts val="1400"/>
              <a:buChar char="○"/>
              <a:defRPr>
                <a:solidFill>
                  <a:srgbClr val="000000"/>
                </a:solidFill>
              </a:defRPr>
            </a:lvl2pPr>
            <a:lvl3pPr indent="-317500" lvl="2" marL="1371600" rtl="0">
              <a:lnSpc>
                <a:spcPct val="115000"/>
              </a:lnSpc>
              <a:spcBef>
                <a:spcPts val="0"/>
              </a:spcBef>
              <a:spcAft>
                <a:spcPts val="0"/>
              </a:spcAft>
              <a:buClr>
                <a:srgbClr val="000000"/>
              </a:buClr>
              <a:buSzPts val="1400"/>
              <a:buChar char="■"/>
              <a:defRPr>
                <a:solidFill>
                  <a:srgbClr val="000000"/>
                </a:solidFill>
              </a:defRPr>
            </a:lvl3pPr>
            <a:lvl4pPr indent="-317500" lvl="3" marL="1828800" rtl="0">
              <a:lnSpc>
                <a:spcPct val="115000"/>
              </a:lnSpc>
              <a:spcBef>
                <a:spcPts val="0"/>
              </a:spcBef>
              <a:spcAft>
                <a:spcPts val="0"/>
              </a:spcAft>
              <a:buClr>
                <a:srgbClr val="000000"/>
              </a:buClr>
              <a:buSzPts val="1400"/>
              <a:buChar char="●"/>
              <a:defRPr>
                <a:solidFill>
                  <a:srgbClr val="000000"/>
                </a:solidFill>
              </a:defRPr>
            </a:lvl4pPr>
            <a:lvl5pPr indent="-317500" lvl="4" marL="2286000" rtl="0">
              <a:lnSpc>
                <a:spcPct val="115000"/>
              </a:lnSpc>
              <a:spcBef>
                <a:spcPts val="0"/>
              </a:spcBef>
              <a:spcAft>
                <a:spcPts val="0"/>
              </a:spcAft>
              <a:buClr>
                <a:srgbClr val="000000"/>
              </a:buClr>
              <a:buSzPts val="1400"/>
              <a:buChar char="○"/>
              <a:defRPr>
                <a:solidFill>
                  <a:srgbClr val="000000"/>
                </a:solidFill>
              </a:defRPr>
            </a:lvl5pPr>
            <a:lvl6pPr indent="-317500" lvl="5" marL="2743200" rtl="0">
              <a:lnSpc>
                <a:spcPct val="115000"/>
              </a:lnSpc>
              <a:spcBef>
                <a:spcPts val="0"/>
              </a:spcBef>
              <a:spcAft>
                <a:spcPts val="0"/>
              </a:spcAft>
              <a:buClr>
                <a:srgbClr val="000000"/>
              </a:buClr>
              <a:buSzPts val="1400"/>
              <a:buChar char="■"/>
              <a:defRPr>
                <a:solidFill>
                  <a:srgbClr val="000000"/>
                </a:solidFill>
              </a:defRPr>
            </a:lvl6pPr>
            <a:lvl7pPr indent="-317500" lvl="6" marL="3200400" rtl="0">
              <a:lnSpc>
                <a:spcPct val="115000"/>
              </a:lnSpc>
              <a:spcBef>
                <a:spcPts val="0"/>
              </a:spcBef>
              <a:spcAft>
                <a:spcPts val="0"/>
              </a:spcAft>
              <a:buClr>
                <a:srgbClr val="000000"/>
              </a:buClr>
              <a:buSzPts val="1400"/>
              <a:buChar char="●"/>
              <a:defRPr>
                <a:solidFill>
                  <a:srgbClr val="000000"/>
                </a:solidFill>
              </a:defRPr>
            </a:lvl7pPr>
            <a:lvl8pPr indent="-317500" lvl="7" marL="3657600" rtl="0">
              <a:lnSpc>
                <a:spcPct val="115000"/>
              </a:lnSpc>
              <a:spcBef>
                <a:spcPts val="0"/>
              </a:spcBef>
              <a:spcAft>
                <a:spcPts val="0"/>
              </a:spcAft>
              <a:buClr>
                <a:srgbClr val="000000"/>
              </a:buClr>
              <a:buSzPts val="1400"/>
              <a:buChar char="○"/>
              <a:defRPr>
                <a:solidFill>
                  <a:srgbClr val="000000"/>
                </a:solidFill>
              </a:defRPr>
            </a:lvl8pPr>
            <a:lvl9pPr indent="-317500" lvl="8" marL="4114800" rtl="0">
              <a:lnSpc>
                <a:spcPct val="115000"/>
              </a:lnSpc>
              <a:spcBef>
                <a:spcPts val="0"/>
              </a:spcBef>
              <a:spcAft>
                <a:spcPts val="0"/>
              </a:spcAft>
              <a:buClr>
                <a:srgbClr val="000000"/>
              </a:buClr>
              <a:buSzPts val="1400"/>
              <a:buChar char="■"/>
              <a:defRPr>
                <a:solidFill>
                  <a:srgbClr val="000000"/>
                </a:solidFill>
              </a:defRPr>
            </a:lvl9pPr>
          </a:lstStyle>
          <a:p/>
        </p:txBody>
      </p:sp>
      <p:pic>
        <p:nvPicPr>
          <p:cNvPr id="193" name="Google Shape;193;p4"/>
          <p:cNvPicPr preferRelativeResize="0"/>
          <p:nvPr/>
        </p:nvPicPr>
        <p:blipFill rotWithShape="1">
          <a:blip r:embed="rId2">
            <a:alphaModFix/>
          </a:blip>
          <a:srcRect b="0" l="0" r="9999" t="358"/>
          <a:stretch/>
        </p:blipFill>
        <p:spPr>
          <a:xfrm rot="10800000">
            <a:off x="914448" y="9151"/>
            <a:ext cx="8229552" cy="5125224"/>
          </a:xfrm>
          <a:prstGeom prst="rect">
            <a:avLst/>
          </a:prstGeom>
          <a:noFill/>
          <a:ln>
            <a:noFill/>
          </a:ln>
        </p:spPr>
      </p:pic>
      <p:grpSp>
        <p:nvGrpSpPr>
          <p:cNvPr id="194" name="Google Shape;194;p4"/>
          <p:cNvGrpSpPr/>
          <p:nvPr/>
        </p:nvGrpSpPr>
        <p:grpSpPr>
          <a:xfrm>
            <a:off x="4285988" y="3520850"/>
            <a:ext cx="4958925" cy="1722675"/>
            <a:chOff x="4387888" y="3520850"/>
            <a:chExt cx="4958925" cy="1722675"/>
          </a:xfrm>
        </p:grpSpPr>
        <p:grpSp>
          <p:nvGrpSpPr>
            <p:cNvPr id="195" name="Google Shape;195;p4"/>
            <p:cNvGrpSpPr/>
            <p:nvPr/>
          </p:nvGrpSpPr>
          <p:grpSpPr>
            <a:xfrm flipH="1">
              <a:off x="4549813" y="4921025"/>
              <a:ext cx="4720800" cy="322500"/>
              <a:chOff x="190550" y="182425"/>
              <a:chExt cx="4720800" cy="322500"/>
            </a:xfrm>
          </p:grpSpPr>
          <p:sp>
            <p:nvSpPr>
              <p:cNvPr id="196" name="Google Shape;196;p4"/>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4"/>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4"/>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4"/>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4"/>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4"/>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4"/>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4"/>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4"/>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4"/>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4"/>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7" name="Google Shape;207;p4"/>
            <p:cNvGrpSpPr/>
            <p:nvPr/>
          </p:nvGrpSpPr>
          <p:grpSpPr>
            <a:xfrm flipH="1">
              <a:off x="5940463" y="3987575"/>
              <a:ext cx="3406350" cy="322500"/>
              <a:chOff x="-247600" y="182425"/>
              <a:chExt cx="3406350" cy="322500"/>
            </a:xfrm>
          </p:grpSpPr>
          <p:sp>
            <p:nvSpPr>
              <p:cNvPr id="208" name="Google Shape;208;p4"/>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4"/>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4"/>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4"/>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4"/>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4"/>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4"/>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4"/>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6" name="Google Shape;216;p4"/>
            <p:cNvGrpSpPr/>
            <p:nvPr/>
          </p:nvGrpSpPr>
          <p:grpSpPr>
            <a:xfrm flipH="1">
              <a:off x="7016788" y="3520850"/>
              <a:ext cx="2091900" cy="322500"/>
              <a:chOff x="-247600" y="182425"/>
              <a:chExt cx="2091900" cy="322500"/>
            </a:xfrm>
          </p:grpSpPr>
          <p:sp>
            <p:nvSpPr>
              <p:cNvPr id="217" name="Google Shape;217;p4"/>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4"/>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4"/>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4"/>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4"/>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2" name="Google Shape;222;p4"/>
            <p:cNvGrpSpPr/>
            <p:nvPr/>
          </p:nvGrpSpPr>
          <p:grpSpPr>
            <a:xfrm flipH="1">
              <a:off x="4387888" y="4454300"/>
              <a:ext cx="4720800" cy="322500"/>
              <a:chOff x="190550" y="182425"/>
              <a:chExt cx="4720800" cy="322500"/>
            </a:xfrm>
          </p:grpSpPr>
          <p:sp>
            <p:nvSpPr>
              <p:cNvPr id="223" name="Google Shape;223;p4"/>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4"/>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4"/>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4"/>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4"/>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4"/>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4"/>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4"/>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4"/>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4"/>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4"/>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4">
  <p:cSld name="CUSTOM_1_1_1_1">
    <p:spTree>
      <p:nvGrpSpPr>
        <p:cNvPr id="1642" name="Shape 1642"/>
        <p:cNvGrpSpPr/>
        <p:nvPr/>
      </p:nvGrpSpPr>
      <p:grpSpPr>
        <a:xfrm>
          <a:off x="0" y="0"/>
          <a:ext cx="0" cy="0"/>
          <a:chOff x="0" y="0"/>
          <a:chExt cx="0" cy="0"/>
        </a:xfrm>
      </p:grpSpPr>
      <p:sp>
        <p:nvSpPr>
          <p:cNvPr id="1643" name="Google Shape;1643;p31"/>
          <p:cNvSpPr txBox="1"/>
          <p:nvPr>
            <p:ph idx="1" type="subTitle"/>
          </p:nvPr>
        </p:nvSpPr>
        <p:spPr>
          <a:xfrm>
            <a:off x="2844800" y="3782050"/>
            <a:ext cx="3476400" cy="962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accent1"/>
              </a:buClr>
              <a:buSzPts val="1400"/>
              <a:buChar char="●"/>
              <a:defRPr/>
            </a:lvl1pPr>
            <a:lvl2pPr lvl="1" rtl="0" algn="ctr">
              <a:lnSpc>
                <a:spcPct val="100000"/>
              </a:lnSpc>
              <a:spcBef>
                <a:spcPts val="0"/>
              </a:spcBef>
              <a:spcAft>
                <a:spcPts val="0"/>
              </a:spcAft>
              <a:buSzPts val="1400"/>
              <a:buChar char="○"/>
              <a:defRPr/>
            </a:lvl2pPr>
            <a:lvl3pPr lvl="2" rtl="0" algn="ctr">
              <a:lnSpc>
                <a:spcPct val="100000"/>
              </a:lnSpc>
              <a:spcBef>
                <a:spcPts val="0"/>
              </a:spcBef>
              <a:spcAft>
                <a:spcPts val="0"/>
              </a:spcAft>
              <a:buSzPts val="1400"/>
              <a:buChar char="■"/>
              <a:defRPr/>
            </a:lvl3pPr>
            <a:lvl4pPr lvl="3" rtl="0" algn="ctr">
              <a:lnSpc>
                <a:spcPct val="100000"/>
              </a:lnSpc>
              <a:spcBef>
                <a:spcPts val="0"/>
              </a:spcBef>
              <a:spcAft>
                <a:spcPts val="0"/>
              </a:spcAft>
              <a:buSzPts val="1400"/>
              <a:buChar char="●"/>
              <a:defRPr/>
            </a:lvl4pPr>
            <a:lvl5pPr lvl="4" rtl="0" algn="ctr">
              <a:lnSpc>
                <a:spcPct val="100000"/>
              </a:lnSpc>
              <a:spcBef>
                <a:spcPts val="0"/>
              </a:spcBef>
              <a:spcAft>
                <a:spcPts val="0"/>
              </a:spcAft>
              <a:buSzPts val="1400"/>
              <a:buChar char="○"/>
              <a:defRPr/>
            </a:lvl5pPr>
            <a:lvl6pPr lvl="5" rtl="0" algn="ctr">
              <a:lnSpc>
                <a:spcPct val="100000"/>
              </a:lnSpc>
              <a:spcBef>
                <a:spcPts val="0"/>
              </a:spcBef>
              <a:spcAft>
                <a:spcPts val="0"/>
              </a:spcAft>
              <a:buSzPts val="1400"/>
              <a:buChar char="■"/>
              <a:defRPr/>
            </a:lvl6pPr>
            <a:lvl7pPr lvl="6" rtl="0" algn="ctr">
              <a:lnSpc>
                <a:spcPct val="100000"/>
              </a:lnSpc>
              <a:spcBef>
                <a:spcPts val="0"/>
              </a:spcBef>
              <a:spcAft>
                <a:spcPts val="0"/>
              </a:spcAft>
              <a:buSzPts val="1400"/>
              <a:buChar char="●"/>
              <a:defRPr/>
            </a:lvl7pPr>
            <a:lvl8pPr lvl="7" rtl="0" algn="ctr">
              <a:lnSpc>
                <a:spcPct val="100000"/>
              </a:lnSpc>
              <a:spcBef>
                <a:spcPts val="0"/>
              </a:spcBef>
              <a:spcAft>
                <a:spcPts val="0"/>
              </a:spcAft>
              <a:buSzPts val="1400"/>
              <a:buChar char="○"/>
              <a:defRPr/>
            </a:lvl8pPr>
            <a:lvl9pPr lvl="8" rtl="0" algn="ctr">
              <a:lnSpc>
                <a:spcPct val="100000"/>
              </a:lnSpc>
              <a:spcBef>
                <a:spcPts val="0"/>
              </a:spcBef>
              <a:spcAft>
                <a:spcPts val="0"/>
              </a:spcAft>
              <a:buSzPts val="1400"/>
              <a:buChar char="■"/>
              <a:defRPr/>
            </a:lvl9pPr>
          </a:lstStyle>
          <a:p/>
        </p:txBody>
      </p:sp>
      <p:sp>
        <p:nvSpPr>
          <p:cNvPr id="1644" name="Google Shape;1644;p31"/>
          <p:cNvSpPr txBox="1"/>
          <p:nvPr>
            <p:ph type="title"/>
          </p:nvPr>
        </p:nvSpPr>
        <p:spPr>
          <a:xfrm>
            <a:off x="2517550" y="3239125"/>
            <a:ext cx="41310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a:solidFill>
                  <a:schemeClr val="lt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pic>
        <p:nvPicPr>
          <p:cNvPr id="1645" name="Google Shape;1645;p31"/>
          <p:cNvPicPr preferRelativeResize="0"/>
          <p:nvPr/>
        </p:nvPicPr>
        <p:blipFill>
          <a:blip r:embed="rId2">
            <a:alphaModFix/>
          </a:blip>
          <a:stretch>
            <a:fillRect/>
          </a:stretch>
        </p:blipFill>
        <p:spPr>
          <a:xfrm rot="10800000">
            <a:off x="8050845" y="1362497"/>
            <a:ext cx="1093158" cy="1581217"/>
          </a:xfrm>
          <a:prstGeom prst="rect">
            <a:avLst/>
          </a:prstGeom>
          <a:noFill/>
          <a:ln>
            <a:noFill/>
          </a:ln>
        </p:spPr>
      </p:pic>
      <p:pic>
        <p:nvPicPr>
          <p:cNvPr id="1646" name="Google Shape;1646;p31"/>
          <p:cNvPicPr preferRelativeResize="0"/>
          <p:nvPr/>
        </p:nvPicPr>
        <p:blipFill>
          <a:blip r:embed="rId3">
            <a:alphaModFix/>
          </a:blip>
          <a:stretch>
            <a:fillRect/>
          </a:stretch>
        </p:blipFill>
        <p:spPr>
          <a:xfrm rot="-9887941">
            <a:off x="5515946" y="-995202"/>
            <a:ext cx="4623448" cy="2935025"/>
          </a:xfrm>
          <a:prstGeom prst="rect">
            <a:avLst/>
          </a:prstGeom>
          <a:noFill/>
          <a:ln>
            <a:noFill/>
          </a:ln>
        </p:spPr>
      </p:pic>
      <p:grpSp>
        <p:nvGrpSpPr>
          <p:cNvPr id="1647" name="Google Shape;1647;p31"/>
          <p:cNvGrpSpPr/>
          <p:nvPr/>
        </p:nvGrpSpPr>
        <p:grpSpPr>
          <a:xfrm flipH="1">
            <a:off x="5286688" y="0"/>
            <a:ext cx="4082625" cy="1655975"/>
            <a:chOff x="-247600" y="-250950"/>
            <a:chExt cx="4082625" cy="1655975"/>
          </a:xfrm>
        </p:grpSpPr>
        <p:grpSp>
          <p:nvGrpSpPr>
            <p:cNvPr id="1648" name="Google Shape;1648;p31"/>
            <p:cNvGrpSpPr/>
            <p:nvPr/>
          </p:nvGrpSpPr>
          <p:grpSpPr>
            <a:xfrm>
              <a:off x="-247600" y="182425"/>
              <a:ext cx="3844500" cy="322500"/>
              <a:chOff x="-247600" y="182425"/>
              <a:chExt cx="3844500" cy="322500"/>
            </a:xfrm>
          </p:grpSpPr>
          <p:sp>
            <p:nvSpPr>
              <p:cNvPr id="1649" name="Google Shape;1649;p31"/>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0" name="Google Shape;1650;p31"/>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1" name="Google Shape;1651;p31"/>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2" name="Google Shape;1652;p31"/>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3" name="Google Shape;1653;p31"/>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4" name="Google Shape;1654;p31"/>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5" name="Google Shape;1655;p31"/>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6" name="Google Shape;1656;p31"/>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7" name="Google Shape;1657;p31"/>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58" name="Google Shape;1658;p31"/>
            <p:cNvGrpSpPr/>
            <p:nvPr/>
          </p:nvGrpSpPr>
          <p:grpSpPr>
            <a:xfrm>
              <a:off x="-9475" y="-250950"/>
              <a:ext cx="3844500" cy="322500"/>
              <a:chOff x="190550" y="182425"/>
              <a:chExt cx="3844500" cy="322500"/>
            </a:xfrm>
          </p:grpSpPr>
          <p:sp>
            <p:nvSpPr>
              <p:cNvPr id="1659" name="Google Shape;1659;p31"/>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0" name="Google Shape;1660;p31"/>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1" name="Google Shape;1661;p31"/>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2" name="Google Shape;1662;p31"/>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3" name="Google Shape;1663;p31"/>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4" name="Google Shape;1664;p31"/>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5" name="Google Shape;1665;p31"/>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6" name="Google Shape;1666;p31"/>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7" name="Google Shape;1667;p31"/>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68" name="Google Shape;1668;p31"/>
            <p:cNvGrpSpPr/>
            <p:nvPr/>
          </p:nvGrpSpPr>
          <p:grpSpPr>
            <a:xfrm>
              <a:off x="-247600" y="1082525"/>
              <a:ext cx="2091900" cy="322500"/>
              <a:chOff x="-247600" y="182425"/>
              <a:chExt cx="2091900" cy="322500"/>
            </a:xfrm>
          </p:grpSpPr>
          <p:sp>
            <p:nvSpPr>
              <p:cNvPr id="1669" name="Google Shape;1669;p31"/>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0" name="Google Shape;1670;p31"/>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1" name="Google Shape;1671;p31"/>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2" name="Google Shape;1672;p31"/>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3" name="Google Shape;1673;p31"/>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74" name="Google Shape;1674;p31"/>
            <p:cNvGrpSpPr/>
            <p:nvPr/>
          </p:nvGrpSpPr>
          <p:grpSpPr>
            <a:xfrm>
              <a:off x="-9475" y="649150"/>
              <a:ext cx="2968200" cy="322500"/>
              <a:chOff x="190550" y="182425"/>
              <a:chExt cx="2968200" cy="322500"/>
            </a:xfrm>
          </p:grpSpPr>
          <p:sp>
            <p:nvSpPr>
              <p:cNvPr id="1675" name="Google Shape;1675;p31"/>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6" name="Google Shape;1676;p31"/>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7" name="Google Shape;1677;p31"/>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8" name="Google Shape;1678;p31"/>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9" name="Google Shape;1679;p31"/>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0" name="Google Shape;1680;p31"/>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1" name="Google Shape;1681;p31"/>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1682" name="Google Shape;1682;p31"/>
          <p:cNvPicPr preferRelativeResize="0"/>
          <p:nvPr/>
        </p:nvPicPr>
        <p:blipFill>
          <a:blip r:embed="rId4">
            <a:alphaModFix/>
          </a:blip>
          <a:stretch>
            <a:fillRect/>
          </a:stretch>
        </p:blipFill>
        <p:spPr>
          <a:xfrm>
            <a:off x="-295175" y="3921825"/>
            <a:ext cx="2981325" cy="1221675"/>
          </a:xfrm>
          <a:prstGeom prst="rect">
            <a:avLst/>
          </a:prstGeom>
          <a:noFill/>
          <a:ln>
            <a:noFill/>
          </a:ln>
        </p:spPr>
      </p:pic>
      <p:pic>
        <p:nvPicPr>
          <p:cNvPr id="1683" name="Google Shape;1683;p31"/>
          <p:cNvPicPr preferRelativeResize="0"/>
          <p:nvPr/>
        </p:nvPicPr>
        <p:blipFill>
          <a:blip r:embed="rId5">
            <a:alphaModFix/>
          </a:blip>
          <a:stretch>
            <a:fillRect/>
          </a:stretch>
        </p:blipFill>
        <p:spPr>
          <a:xfrm>
            <a:off x="-152301" y="3617361"/>
            <a:ext cx="1789121" cy="1575361"/>
          </a:xfrm>
          <a:prstGeom prst="rect">
            <a:avLst/>
          </a:prstGeom>
          <a:noFill/>
          <a:ln>
            <a:noFill/>
          </a:ln>
        </p:spPr>
      </p:pic>
      <p:grpSp>
        <p:nvGrpSpPr>
          <p:cNvPr id="1684" name="Google Shape;1684;p31"/>
          <p:cNvGrpSpPr/>
          <p:nvPr/>
        </p:nvGrpSpPr>
        <p:grpSpPr>
          <a:xfrm flipH="1">
            <a:off x="-520275" y="3420825"/>
            <a:ext cx="3482550" cy="1722675"/>
            <a:chOff x="5864263" y="3520850"/>
            <a:chExt cx="3482550" cy="1722675"/>
          </a:xfrm>
        </p:grpSpPr>
        <p:grpSp>
          <p:nvGrpSpPr>
            <p:cNvPr id="1685" name="Google Shape;1685;p31"/>
            <p:cNvGrpSpPr/>
            <p:nvPr/>
          </p:nvGrpSpPr>
          <p:grpSpPr>
            <a:xfrm flipH="1">
              <a:off x="5864263" y="4921025"/>
              <a:ext cx="3406350" cy="322500"/>
              <a:chOff x="190550" y="182425"/>
              <a:chExt cx="3406350" cy="322500"/>
            </a:xfrm>
          </p:grpSpPr>
          <p:sp>
            <p:nvSpPr>
              <p:cNvPr id="1686" name="Google Shape;1686;p31"/>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7" name="Google Shape;1687;p31"/>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8" name="Google Shape;1688;p31"/>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9" name="Google Shape;1689;p31"/>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0" name="Google Shape;1690;p31"/>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1" name="Google Shape;1691;p31"/>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2" name="Google Shape;1692;p31"/>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3" name="Google Shape;1693;p31"/>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94" name="Google Shape;1694;p31"/>
            <p:cNvGrpSpPr/>
            <p:nvPr/>
          </p:nvGrpSpPr>
          <p:grpSpPr>
            <a:xfrm flipH="1">
              <a:off x="6378613" y="3987575"/>
              <a:ext cx="2968200" cy="322500"/>
              <a:chOff x="-247600" y="182425"/>
              <a:chExt cx="2968200" cy="322500"/>
            </a:xfrm>
          </p:grpSpPr>
          <p:sp>
            <p:nvSpPr>
              <p:cNvPr id="1695" name="Google Shape;1695;p31"/>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6" name="Google Shape;1696;p31"/>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7" name="Google Shape;1697;p31"/>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8" name="Google Shape;1698;p31"/>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9" name="Google Shape;1699;p31"/>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0" name="Google Shape;1700;p31"/>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1" name="Google Shape;1701;p31"/>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02" name="Google Shape;1702;p31"/>
            <p:cNvGrpSpPr/>
            <p:nvPr/>
          </p:nvGrpSpPr>
          <p:grpSpPr>
            <a:xfrm flipH="1">
              <a:off x="7016788" y="3520850"/>
              <a:ext cx="2091900" cy="322500"/>
              <a:chOff x="-247600" y="182425"/>
              <a:chExt cx="2091900" cy="322500"/>
            </a:xfrm>
          </p:grpSpPr>
          <p:sp>
            <p:nvSpPr>
              <p:cNvPr id="1703" name="Google Shape;1703;p31"/>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4" name="Google Shape;1704;p31"/>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5" name="Google Shape;1705;p31"/>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6" name="Google Shape;1706;p31"/>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7" name="Google Shape;1707;p31"/>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08" name="Google Shape;1708;p31"/>
            <p:cNvGrpSpPr/>
            <p:nvPr/>
          </p:nvGrpSpPr>
          <p:grpSpPr>
            <a:xfrm flipH="1">
              <a:off x="6140488" y="4454300"/>
              <a:ext cx="2968200" cy="322500"/>
              <a:chOff x="190550" y="182425"/>
              <a:chExt cx="2968200" cy="322500"/>
            </a:xfrm>
          </p:grpSpPr>
          <p:sp>
            <p:nvSpPr>
              <p:cNvPr id="1709" name="Google Shape;1709;p31"/>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0" name="Google Shape;1710;p31"/>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1" name="Google Shape;1711;p31"/>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2" name="Google Shape;1712;p31"/>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3" name="Google Shape;1713;p31"/>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4" name="Google Shape;1714;p31"/>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5" name="Google Shape;1715;p31"/>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5">
  <p:cSld name="CUSTOM_1_1_1_1_1">
    <p:spTree>
      <p:nvGrpSpPr>
        <p:cNvPr id="1716" name="Shape 1716"/>
        <p:cNvGrpSpPr/>
        <p:nvPr/>
      </p:nvGrpSpPr>
      <p:grpSpPr>
        <a:xfrm>
          <a:off x="0" y="0"/>
          <a:ext cx="0" cy="0"/>
          <a:chOff x="0" y="0"/>
          <a:chExt cx="0" cy="0"/>
        </a:xfrm>
      </p:grpSpPr>
      <p:pic>
        <p:nvPicPr>
          <p:cNvPr id="1717" name="Google Shape;1717;p32"/>
          <p:cNvPicPr preferRelativeResize="0"/>
          <p:nvPr/>
        </p:nvPicPr>
        <p:blipFill>
          <a:blip r:embed="rId2">
            <a:alphaModFix/>
          </a:blip>
          <a:stretch>
            <a:fillRect/>
          </a:stretch>
        </p:blipFill>
        <p:spPr>
          <a:xfrm rot="10800000">
            <a:off x="2978019" y="4117501"/>
            <a:ext cx="3811802" cy="1038225"/>
          </a:xfrm>
          <a:prstGeom prst="rect">
            <a:avLst/>
          </a:prstGeom>
          <a:noFill/>
          <a:ln>
            <a:noFill/>
          </a:ln>
        </p:spPr>
      </p:pic>
      <p:sp>
        <p:nvSpPr>
          <p:cNvPr id="1718" name="Google Shape;1718;p32"/>
          <p:cNvSpPr txBox="1"/>
          <p:nvPr>
            <p:ph type="title"/>
          </p:nvPr>
        </p:nvSpPr>
        <p:spPr>
          <a:xfrm>
            <a:off x="720000" y="535000"/>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719" name="Google Shape;1719;p32"/>
          <p:cNvSpPr txBox="1"/>
          <p:nvPr>
            <p:ph idx="1" type="body"/>
          </p:nvPr>
        </p:nvSpPr>
        <p:spPr>
          <a:xfrm>
            <a:off x="720000" y="1207625"/>
            <a:ext cx="7704000" cy="34008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rgbClr val="000000"/>
              </a:buClr>
              <a:buSzPts val="1400"/>
              <a:buChar char="●"/>
              <a:defRPr sz="1200">
                <a:solidFill>
                  <a:srgbClr val="000000"/>
                </a:solidFill>
              </a:defRPr>
            </a:lvl1pPr>
            <a:lvl2pPr indent="-317500" lvl="1" marL="914400" rtl="0">
              <a:lnSpc>
                <a:spcPct val="115000"/>
              </a:lnSpc>
              <a:spcBef>
                <a:spcPts val="0"/>
              </a:spcBef>
              <a:spcAft>
                <a:spcPts val="0"/>
              </a:spcAft>
              <a:buClr>
                <a:srgbClr val="000000"/>
              </a:buClr>
              <a:buSzPts val="1400"/>
              <a:buChar char="○"/>
              <a:defRPr>
                <a:solidFill>
                  <a:srgbClr val="000000"/>
                </a:solidFill>
              </a:defRPr>
            </a:lvl2pPr>
            <a:lvl3pPr indent="-317500" lvl="2" marL="1371600" rtl="0">
              <a:lnSpc>
                <a:spcPct val="115000"/>
              </a:lnSpc>
              <a:spcBef>
                <a:spcPts val="0"/>
              </a:spcBef>
              <a:spcAft>
                <a:spcPts val="0"/>
              </a:spcAft>
              <a:buClr>
                <a:srgbClr val="000000"/>
              </a:buClr>
              <a:buSzPts val="1400"/>
              <a:buChar char="■"/>
              <a:defRPr>
                <a:solidFill>
                  <a:srgbClr val="000000"/>
                </a:solidFill>
              </a:defRPr>
            </a:lvl3pPr>
            <a:lvl4pPr indent="-317500" lvl="3" marL="1828800" rtl="0">
              <a:lnSpc>
                <a:spcPct val="115000"/>
              </a:lnSpc>
              <a:spcBef>
                <a:spcPts val="0"/>
              </a:spcBef>
              <a:spcAft>
                <a:spcPts val="0"/>
              </a:spcAft>
              <a:buClr>
                <a:srgbClr val="000000"/>
              </a:buClr>
              <a:buSzPts val="1400"/>
              <a:buChar char="●"/>
              <a:defRPr>
                <a:solidFill>
                  <a:srgbClr val="000000"/>
                </a:solidFill>
              </a:defRPr>
            </a:lvl4pPr>
            <a:lvl5pPr indent="-317500" lvl="4" marL="2286000" rtl="0">
              <a:lnSpc>
                <a:spcPct val="115000"/>
              </a:lnSpc>
              <a:spcBef>
                <a:spcPts val="0"/>
              </a:spcBef>
              <a:spcAft>
                <a:spcPts val="0"/>
              </a:spcAft>
              <a:buClr>
                <a:srgbClr val="000000"/>
              </a:buClr>
              <a:buSzPts val="1400"/>
              <a:buChar char="○"/>
              <a:defRPr>
                <a:solidFill>
                  <a:srgbClr val="000000"/>
                </a:solidFill>
              </a:defRPr>
            </a:lvl5pPr>
            <a:lvl6pPr indent="-317500" lvl="5" marL="2743200" rtl="0">
              <a:lnSpc>
                <a:spcPct val="115000"/>
              </a:lnSpc>
              <a:spcBef>
                <a:spcPts val="0"/>
              </a:spcBef>
              <a:spcAft>
                <a:spcPts val="0"/>
              </a:spcAft>
              <a:buClr>
                <a:srgbClr val="000000"/>
              </a:buClr>
              <a:buSzPts val="1400"/>
              <a:buChar char="■"/>
              <a:defRPr>
                <a:solidFill>
                  <a:srgbClr val="000000"/>
                </a:solidFill>
              </a:defRPr>
            </a:lvl6pPr>
            <a:lvl7pPr indent="-317500" lvl="6" marL="3200400" rtl="0">
              <a:lnSpc>
                <a:spcPct val="115000"/>
              </a:lnSpc>
              <a:spcBef>
                <a:spcPts val="0"/>
              </a:spcBef>
              <a:spcAft>
                <a:spcPts val="0"/>
              </a:spcAft>
              <a:buClr>
                <a:srgbClr val="000000"/>
              </a:buClr>
              <a:buSzPts val="1400"/>
              <a:buChar char="●"/>
              <a:defRPr>
                <a:solidFill>
                  <a:srgbClr val="000000"/>
                </a:solidFill>
              </a:defRPr>
            </a:lvl7pPr>
            <a:lvl8pPr indent="-317500" lvl="7" marL="3657600" rtl="0">
              <a:lnSpc>
                <a:spcPct val="115000"/>
              </a:lnSpc>
              <a:spcBef>
                <a:spcPts val="0"/>
              </a:spcBef>
              <a:spcAft>
                <a:spcPts val="0"/>
              </a:spcAft>
              <a:buClr>
                <a:srgbClr val="000000"/>
              </a:buClr>
              <a:buSzPts val="1400"/>
              <a:buChar char="○"/>
              <a:defRPr>
                <a:solidFill>
                  <a:srgbClr val="000000"/>
                </a:solidFill>
              </a:defRPr>
            </a:lvl8pPr>
            <a:lvl9pPr indent="-317500" lvl="8" marL="4114800" rtl="0">
              <a:lnSpc>
                <a:spcPct val="115000"/>
              </a:lnSpc>
              <a:spcBef>
                <a:spcPts val="0"/>
              </a:spcBef>
              <a:spcAft>
                <a:spcPts val="0"/>
              </a:spcAft>
              <a:buClr>
                <a:srgbClr val="000000"/>
              </a:buClr>
              <a:buSzPts val="1400"/>
              <a:buChar char="■"/>
              <a:defRPr>
                <a:solidFill>
                  <a:srgbClr val="000000"/>
                </a:solidFill>
              </a:defRPr>
            </a:lvl9pPr>
          </a:lstStyle>
          <a:p/>
        </p:txBody>
      </p:sp>
      <p:pic>
        <p:nvPicPr>
          <p:cNvPr id="1720" name="Google Shape;1720;p32"/>
          <p:cNvPicPr preferRelativeResize="0"/>
          <p:nvPr/>
        </p:nvPicPr>
        <p:blipFill>
          <a:blip r:embed="rId3">
            <a:alphaModFix/>
          </a:blip>
          <a:stretch>
            <a:fillRect/>
          </a:stretch>
        </p:blipFill>
        <p:spPr>
          <a:xfrm flipH="1">
            <a:off x="8050845" y="2149320"/>
            <a:ext cx="1093158" cy="1581217"/>
          </a:xfrm>
          <a:prstGeom prst="rect">
            <a:avLst/>
          </a:prstGeom>
          <a:noFill/>
          <a:ln>
            <a:noFill/>
          </a:ln>
        </p:spPr>
      </p:pic>
      <p:pic>
        <p:nvPicPr>
          <p:cNvPr id="1721" name="Google Shape;1721;p32"/>
          <p:cNvPicPr preferRelativeResize="0"/>
          <p:nvPr/>
        </p:nvPicPr>
        <p:blipFill>
          <a:blip r:embed="rId4">
            <a:alphaModFix/>
          </a:blip>
          <a:stretch>
            <a:fillRect/>
          </a:stretch>
        </p:blipFill>
        <p:spPr>
          <a:xfrm flipH="1" rot="-912059">
            <a:off x="5515946" y="3153212"/>
            <a:ext cx="4623448" cy="2935025"/>
          </a:xfrm>
          <a:prstGeom prst="rect">
            <a:avLst/>
          </a:prstGeom>
          <a:noFill/>
          <a:ln>
            <a:noFill/>
          </a:ln>
        </p:spPr>
      </p:pic>
      <p:grpSp>
        <p:nvGrpSpPr>
          <p:cNvPr id="1722" name="Google Shape;1722;p32"/>
          <p:cNvGrpSpPr/>
          <p:nvPr/>
        </p:nvGrpSpPr>
        <p:grpSpPr>
          <a:xfrm>
            <a:off x="4399146" y="3433050"/>
            <a:ext cx="4958925" cy="1722675"/>
            <a:chOff x="4387888" y="3520850"/>
            <a:chExt cx="4958925" cy="1722675"/>
          </a:xfrm>
        </p:grpSpPr>
        <p:grpSp>
          <p:nvGrpSpPr>
            <p:cNvPr id="1723" name="Google Shape;1723;p32"/>
            <p:cNvGrpSpPr/>
            <p:nvPr/>
          </p:nvGrpSpPr>
          <p:grpSpPr>
            <a:xfrm flipH="1">
              <a:off x="4549813" y="4921025"/>
              <a:ext cx="4720800" cy="322500"/>
              <a:chOff x="190550" y="182425"/>
              <a:chExt cx="4720800" cy="322500"/>
            </a:xfrm>
          </p:grpSpPr>
          <p:sp>
            <p:nvSpPr>
              <p:cNvPr id="1724" name="Google Shape;1724;p32"/>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5" name="Google Shape;1725;p32"/>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6" name="Google Shape;1726;p32"/>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7" name="Google Shape;1727;p32"/>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8" name="Google Shape;1728;p32"/>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9" name="Google Shape;1729;p32"/>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0" name="Google Shape;1730;p32"/>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1" name="Google Shape;1731;p32"/>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2" name="Google Shape;1732;p32"/>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3" name="Google Shape;1733;p32"/>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4" name="Google Shape;1734;p32"/>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35" name="Google Shape;1735;p32"/>
            <p:cNvGrpSpPr/>
            <p:nvPr/>
          </p:nvGrpSpPr>
          <p:grpSpPr>
            <a:xfrm flipH="1">
              <a:off x="5940463" y="3987575"/>
              <a:ext cx="3406350" cy="322500"/>
              <a:chOff x="-247600" y="182425"/>
              <a:chExt cx="3406350" cy="322500"/>
            </a:xfrm>
          </p:grpSpPr>
          <p:sp>
            <p:nvSpPr>
              <p:cNvPr id="1736" name="Google Shape;1736;p32"/>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7" name="Google Shape;1737;p32"/>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8" name="Google Shape;1738;p32"/>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9" name="Google Shape;1739;p32"/>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0" name="Google Shape;1740;p32"/>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1" name="Google Shape;1741;p32"/>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2" name="Google Shape;1742;p32"/>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3" name="Google Shape;1743;p32"/>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44" name="Google Shape;1744;p32"/>
            <p:cNvSpPr/>
            <p:nvPr/>
          </p:nvSpPr>
          <p:spPr>
            <a:xfrm flipH="1">
              <a:off x="8769388" y="352085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745" name="Google Shape;1745;p32"/>
            <p:cNvGrpSpPr/>
            <p:nvPr/>
          </p:nvGrpSpPr>
          <p:grpSpPr>
            <a:xfrm flipH="1">
              <a:off x="4387888" y="4454300"/>
              <a:ext cx="4720800" cy="322500"/>
              <a:chOff x="190550" y="182425"/>
              <a:chExt cx="4720800" cy="322500"/>
            </a:xfrm>
          </p:grpSpPr>
          <p:sp>
            <p:nvSpPr>
              <p:cNvPr id="1746" name="Google Shape;1746;p32"/>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7" name="Google Shape;1747;p32"/>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8" name="Google Shape;1748;p32"/>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9" name="Google Shape;1749;p32"/>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0" name="Google Shape;1750;p32"/>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1" name="Google Shape;1751;p32"/>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2" name="Google Shape;1752;p32"/>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3" name="Google Shape;1753;p32"/>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4" name="Google Shape;1754;p32"/>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5" name="Google Shape;1755;p32"/>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6" name="Google Shape;1756;p32"/>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TITLE_AND_TWO_COLUMNS_1">
    <p:spTree>
      <p:nvGrpSpPr>
        <p:cNvPr id="1757" name="Shape 1757"/>
        <p:cNvGrpSpPr/>
        <p:nvPr/>
      </p:nvGrpSpPr>
      <p:grpSpPr>
        <a:xfrm>
          <a:off x="0" y="0"/>
          <a:ext cx="0" cy="0"/>
          <a:chOff x="0" y="0"/>
          <a:chExt cx="0" cy="0"/>
        </a:xfrm>
      </p:grpSpPr>
      <p:sp>
        <p:nvSpPr>
          <p:cNvPr id="1758" name="Google Shape;1758;p33"/>
          <p:cNvSpPr txBox="1"/>
          <p:nvPr>
            <p:ph idx="1" type="subTitle"/>
          </p:nvPr>
        </p:nvSpPr>
        <p:spPr>
          <a:xfrm>
            <a:off x="1038575" y="1356775"/>
            <a:ext cx="1428300" cy="5727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Clr>
                <a:schemeClr val="dk1"/>
              </a:buClr>
              <a:buSzPts val="2400"/>
              <a:buFont typeface="Bebas Neue"/>
              <a:buNone/>
              <a:defRPr b="1" sz="2400">
                <a:solidFill>
                  <a:schemeClr val="accent4"/>
                </a:solidFill>
                <a:latin typeface="Playfair Display"/>
                <a:ea typeface="Playfair Display"/>
                <a:cs typeface="Playfair Display"/>
                <a:sym typeface="Playfair Display"/>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1759" name="Google Shape;1759;p33"/>
          <p:cNvSpPr txBox="1"/>
          <p:nvPr>
            <p:ph idx="2" type="subTitle"/>
          </p:nvPr>
        </p:nvSpPr>
        <p:spPr>
          <a:xfrm>
            <a:off x="1038575" y="2789321"/>
            <a:ext cx="1428300" cy="5727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Clr>
                <a:schemeClr val="dk1"/>
              </a:buClr>
              <a:buSzPts val="2400"/>
              <a:buFont typeface="Bebas Neue"/>
              <a:buNone/>
              <a:defRPr b="1" sz="2400">
                <a:solidFill>
                  <a:schemeClr val="accent1"/>
                </a:solidFill>
                <a:latin typeface="Playfair Display"/>
                <a:ea typeface="Playfair Display"/>
                <a:cs typeface="Playfair Display"/>
                <a:sym typeface="Playfair Display"/>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1760" name="Google Shape;1760;p33"/>
          <p:cNvSpPr txBox="1"/>
          <p:nvPr>
            <p:ph idx="3" type="subTitle"/>
          </p:nvPr>
        </p:nvSpPr>
        <p:spPr>
          <a:xfrm>
            <a:off x="1038575" y="1845650"/>
            <a:ext cx="3733500" cy="7134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761" name="Google Shape;1761;p33"/>
          <p:cNvSpPr txBox="1"/>
          <p:nvPr>
            <p:ph idx="4" type="subTitle"/>
          </p:nvPr>
        </p:nvSpPr>
        <p:spPr>
          <a:xfrm>
            <a:off x="1038575" y="3254438"/>
            <a:ext cx="3730800" cy="7134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762" name="Google Shape;1762;p33"/>
          <p:cNvSpPr txBox="1"/>
          <p:nvPr>
            <p:ph type="title"/>
          </p:nvPr>
        </p:nvSpPr>
        <p:spPr>
          <a:xfrm>
            <a:off x="720000" y="535000"/>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pic>
        <p:nvPicPr>
          <p:cNvPr id="1763" name="Google Shape;1763;p33"/>
          <p:cNvPicPr preferRelativeResize="0"/>
          <p:nvPr/>
        </p:nvPicPr>
        <p:blipFill rotWithShape="1">
          <a:blip r:embed="rId2">
            <a:alphaModFix/>
          </a:blip>
          <a:srcRect b="0" l="9999" r="0" t="358"/>
          <a:stretch/>
        </p:blipFill>
        <p:spPr>
          <a:xfrm rot="10800000">
            <a:off x="914448" y="9151"/>
            <a:ext cx="8229552" cy="5125224"/>
          </a:xfrm>
          <a:prstGeom prst="rect">
            <a:avLst/>
          </a:prstGeom>
          <a:noFill/>
          <a:ln>
            <a:noFill/>
          </a:ln>
        </p:spPr>
      </p:pic>
      <p:grpSp>
        <p:nvGrpSpPr>
          <p:cNvPr id="1764" name="Google Shape;1764;p33"/>
          <p:cNvGrpSpPr/>
          <p:nvPr/>
        </p:nvGrpSpPr>
        <p:grpSpPr>
          <a:xfrm>
            <a:off x="4285988" y="3520850"/>
            <a:ext cx="4958925" cy="1722675"/>
            <a:chOff x="4387888" y="3520850"/>
            <a:chExt cx="4958925" cy="1722675"/>
          </a:xfrm>
        </p:grpSpPr>
        <p:grpSp>
          <p:nvGrpSpPr>
            <p:cNvPr id="1765" name="Google Shape;1765;p33"/>
            <p:cNvGrpSpPr/>
            <p:nvPr/>
          </p:nvGrpSpPr>
          <p:grpSpPr>
            <a:xfrm flipH="1">
              <a:off x="4549813" y="4921025"/>
              <a:ext cx="4720800" cy="322500"/>
              <a:chOff x="190550" y="182425"/>
              <a:chExt cx="4720800" cy="322500"/>
            </a:xfrm>
          </p:grpSpPr>
          <p:sp>
            <p:nvSpPr>
              <p:cNvPr id="1766" name="Google Shape;1766;p33"/>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7" name="Google Shape;1767;p33"/>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8" name="Google Shape;1768;p33"/>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9" name="Google Shape;1769;p33"/>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0" name="Google Shape;1770;p33"/>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1" name="Google Shape;1771;p33"/>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2" name="Google Shape;1772;p33"/>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3" name="Google Shape;1773;p33"/>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4" name="Google Shape;1774;p33"/>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5" name="Google Shape;1775;p33"/>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6" name="Google Shape;1776;p33"/>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77" name="Google Shape;1777;p33"/>
            <p:cNvGrpSpPr/>
            <p:nvPr/>
          </p:nvGrpSpPr>
          <p:grpSpPr>
            <a:xfrm flipH="1">
              <a:off x="5940463" y="3987575"/>
              <a:ext cx="3406350" cy="322500"/>
              <a:chOff x="-247600" y="182425"/>
              <a:chExt cx="3406350" cy="322500"/>
            </a:xfrm>
          </p:grpSpPr>
          <p:sp>
            <p:nvSpPr>
              <p:cNvPr id="1778" name="Google Shape;1778;p33"/>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9" name="Google Shape;1779;p33"/>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0" name="Google Shape;1780;p33"/>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1" name="Google Shape;1781;p33"/>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2" name="Google Shape;1782;p33"/>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3" name="Google Shape;1783;p33"/>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4" name="Google Shape;1784;p33"/>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5" name="Google Shape;1785;p33"/>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86" name="Google Shape;1786;p33"/>
            <p:cNvGrpSpPr/>
            <p:nvPr/>
          </p:nvGrpSpPr>
          <p:grpSpPr>
            <a:xfrm flipH="1">
              <a:off x="7016788" y="3520850"/>
              <a:ext cx="2091900" cy="322500"/>
              <a:chOff x="-247600" y="182425"/>
              <a:chExt cx="2091900" cy="322500"/>
            </a:xfrm>
          </p:grpSpPr>
          <p:sp>
            <p:nvSpPr>
              <p:cNvPr id="1787" name="Google Shape;1787;p33"/>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8" name="Google Shape;1788;p33"/>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9" name="Google Shape;1789;p33"/>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0" name="Google Shape;1790;p33"/>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1" name="Google Shape;1791;p33"/>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92" name="Google Shape;1792;p33"/>
            <p:cNvGrpSpPr/>
            <p:nvPr/>
          </p:nvGrpSpPr>
          <p:grpSpPr>
            <a:xfrm flipH="1">
              <a:off x="4387888" y="4454300"/>
              <a:ext cx="4720800" cy="322500"/>
              <a:chOff x="190550" y="182425"/>
              <a:chExt cx="4720800" cy="322500"/>
            </a:xfrm>
          </p:grpSpPr>
          <p:sp>
            <p:nvSpPr>
              <p:cNvPr id="1793" name="Google Shape;1793;p33"/>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4" name="Google Shape;1794;p33"/>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5" name="Google Shape;1795;p33"/>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6" name="Google Shape;1796;p33"/>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7" name="Google Shape;1797;p33"/>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8" name="Google Shape;1798;p33"/>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9" name="Google Shape;1799;p33"/>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0" name="Google Shape;1800;p33"/>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1" name="Google Shape;1801;p33"/>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2" name="Google Shape;1802;p33"/>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3" name="Google Shape;1803;p33"/>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1804" name="Google Shape;1804;p33"/>
          <p:cNvPicPr preferRelativeResize="0"/>
          <p:nvPr/>
        </p:nvPicPr>
        <p:blipFill>
          <a:blip r:embed="rId3">
            <a:alphaModFix/>
          </a:blip>
          <a:stretch>
            <a:fillRect/>
          </a:stretch>
        </p:blipFill>
        <p:spPr>
          <a:xfrm>
            <a:off x="5144254" y="-876617"/>
            <a:ext cx="5542800" cy="3518625"/>
          </a:xfrm>
          <a:prstGeom prst="rect">
            <a:avLst/>
          </a:prstGeom>
          <a:noFill/>
          <a:ln>
            <a:noFill/>
          </a:ln>
        </p:spPr>
      </p:pic>
      <p:pic>
        <p:nvPicPr>
          <p:cNvPr id="1805" name="Google Shape;1805;p33"/>
          <p:cNvPicPr preferRelativeResize="0"/>
          <p:nvPr/>
        </p:nvPicPr>
        <p:blipFill>
          <a:blip r:embed="rId4">
            <a:alphaModFix/>
          </a:blip>
          <a:stretch>
            <a:fillRect/>
          </a:stretch>
        </p:blipFill>
        <p:spPr>
          <a:xfrm>
            <a:off x="6105218" y="2012428"/>
            <a:ext cx="2811057" cy="847778"/>
          </a:xfrm>
          <a:prstGeom prst="rect">
            <a:avLst/>
          </a:prstGeom>
          <a:noFill/>
          <a:ln>
            <a:noFill/>
          </a:ln>
        </p:spPr>
      </p:pic>
      <p:pic>
        <p:nvPicPr>
          <p:cNvPr id="1806" name="Google Shape;1806;p33"/>
          <p:cNvPicPr preferRelativeResize="0"/>
          <p:nvPr/>
        </p:nvPicPr>
        <p:blipFill>
          <a:blip r:embed="rId5">
            <a:alphaModFix/>
          </a:blip>
          <a:stretch>
            <a:fillRect/>
          </a:stretch>
        </p:blipFill>
        <p:spPr>
          <a:xfrm rot="10800000">
            <a:off x="0" y="4147926"/>
            <a:ext cx="705693" cy="995581"/>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TITLE_AND_TWO_COLUMNS_2">
    <p:bg>
      <p:bgPr>
        <a:solidFill>
          <a:schemeClr val="lt1"/>
        </a:solidFill>
      </p:bgPr>
    </p:bg>
    <p:spTree>
      <p:nvGrpSpPr>
        <p:cNvPr id="1807" name="Shape 1807"/>
        <p:cNvGrpSpPr/>
        <p:nvPr/>
      </p:nvGrpSpPr>
      <p:grpSpPr>
        <a:xfrm>
          <a:off x="0" y="0"/>
          <a:ext cx="0" cy="0"/>
          <a:chOff x="0" y="0"/>
          <a:chExt cx="0" cy="0"/>
        </a:xfrm>
      </p:grpSpPr>
      <p:sp>
        <p:nvSpPr>
          <p:cNvPr id="1808" name="Google Shape;1808;p34"/>
          <p:cNvSpPr txBox="1"/>
          <p:nvPr>
            <p:ph idx="1" type="subTitle"/>
          </p:nvPr>
        </p:nvSpPr>
        <p:spPr>
          <a:xfrm>
            <a:off x="1393856" y="3482663"/>
            <a:ext cx="2633400" cy="406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400">
                <a:solidFill>
                  <a:schemeClr val="accent4"/>
                </a:solidFill>
                <a:latin typeface="Playfair Display"/>
                <a:ea typeface="Playfair Display"/>
                <a:cs typeface="Playfair Display"/>
                <a:sym typeface="Playfair Display"/>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1809" name="Google Shape;1809;p34"/>
          <p:cNvSpPr txBox="1"/>
          <p:nvPr>
            <p:ph idx="2" type="subTitle"/>
          </p:nvPr>
        </p:nvSpPr>
        <p:spPr>
          <a:xfrm>
            <a:off x="5116825" y="3482663"/>
            <a:ext cx="2633400" cy="406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400">
                <a:solidFill>
                  <a:schemeClr val="accent1"/>
                </a:solidFill>
                <a:latin typeface="Playfair Display"/>
                <a:ea typeface="Playfair Display"/>
                <a:cs typeface="Playfair Display"/>
                <a:sym typeface="Playfair Display"/>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1810" name="Google Shape;1810;p34"/>
          <p:cNvSpPr txBox="1"/>
          <p:nvPr>
            <p:ph idx="3" type="subTitle"/>
          </p:nvPr>
        </p:nvSpPr>
        <p:spPr>
          <a:xfrm>
            <a:off x="1393850" y="3774163"/>
            <a:ext cx="2633400" cy="674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811" name="Google Shape;1811;p34"/>
          <p:cNvSpPr txBox="1"/>
          <p:nvPr>
            <p:ph idx="4" type="subTitle"/>
          </p:nvPr>
        </p:nvSpPr>
        <p:spPr>
          <a:xfrm>
            <a:off x="5117722" y="3774163"/>
            <a:ext cx="2631600" cy="676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812" name="Google Shape;1812;p34"/>
          <p:cNvSpPr txBox="1"/>
          <p:nvPr>
            <p:ph type="title"/>
          </p:nvPr>
        </p:nvSpPr>
        <p:spPr>
          <a:xfrm>
            <a:off x="720000" y="535000"/>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pic>
        <p:nvPicPr>
          <p:cNvPr id="1813" name="Google Shape;1813;p34"/>
          <p:cNvPicPr preferRelativeResize="0"/>
          <p:nvPr/>
        </p:nvPicPr>
        <p:blipFill>
          <a:blip r:embed="rId2">
            <a:alphaModFix/>
          </a:blip>
          <a:stretch>
            <a:fillRect/>
          </a:stretch>
        </p:blipFill>
        <p:spPr>
          <a:xfrm flipH="1" rot="478841">
            <a:off x="6031208" y="-853775"/>
            <a:ext cx="4507843" cy="2861626"/>
          </a:xfrm>
          <a:prstGeom prst="rect">
            <a:avLst/>
          </a:prstGeom>
          <a:noFill/>
          <a:ln>
            <a:noFill/>
          </a:ln>
        </p:spPr>
      </p:pic>
      <p:pic>
        <p:nvPicPr>
          <p:cNvPr id="1814" name="Google Shape;1814;p34"/>
          <p:cNvPicPr preferRelativeResize="0"/>
          <p:nvPr/>
        </p:nvPicPr>
        <p:blipFill>
          <a:blip r:embed="rId3">
            <a:alphaModFix amt="89000"/>
          </a:blip>
          <a:stretch>
            <a:fillRect/>
          </a:stretch>
        </p:blipFill>
        <p:spPr>
          <a:xfrm flipH="1">
            <a:off x="7475423" y="1504951"/>
            <a:ext cx="2190076" cy="486875"/>
          </a:xfrm>
          <a:prstGeom prst="rect">
            <a:avLst/>
          </a:prstGeom>
          <a:noFill/>
          <a:ln>
            <a:noFill/>
          </a:ln>
        </p:spPr>
      </p:pic>
      <p:grpSp>
        <p:nvGrpSpPr>
          <p:cNvPr id="1815" name="Google Shape;1815;p34"/>
          <p:cNvGrpSpPr/>
          <p:nvPr/>
        </p:nvGrpSpPr>
        <p:grpSpPr>
          <a:xfrm flipH="1">
            <a:off x="4572048" y="-250950"/>
            <a:ext cx="5158950" cy="1655975"/>
            <a:chOff x="-247600" y="-250950"/>
            <a:chExt cx="5158950" cy="1655975"/>
          </a:xfrm>
        </p:grpSpPr>
        <p:grpSp>
          <p:nvGrpSpPr>
            <p:cNvPr id="1816" name="Google Shape;1816;p34"/>
            <p:cNvGrpSpPr/>
            <p:nvPr/>
          </p:nvGrpSpPr>
          <p:grpSpPr>
            <a:xfrm>
              <a:off x="-247600" y="182425"/>
              <a:ext cx="5158950" cy="322500"/>
              <a:chOff x="-247600" y="182425"/>
              <a:chExt cx="5158950" cy="322500"/>
            </a:xfrm>
          </p:grpSpPr>
          <p:sp>
            <p:nvSpPr>
              <p:cNvPr id="1817" name="Google Shape;1817;p34"/>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8" name="Google Shape;1818;p34"/>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9" name="Google Shape;1819;p34"/>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0" name="Google Shape;1820;p34"/>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1" name="Google Shape;1821;p34"/>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2" name="Google Shape;1822;p34"/>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3" name="Google Shape;1823;p34"/>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4" name="Google Shape;1824;p34"/>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5" name="Google Shape;1825;p34"/>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6" name="Google Shape;1826;p34"/>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7" name="Google Shape;1827;p34"/>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8" name="Google Shape;1828;p34"/>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29" name="Google Shape;1829;p34"/>
            <p:cNvGrpSpPr/>
            <p:nvPr/>
          </p:nvGrpSpPr>
          <p:grpSpPr>
            <a:xfrm>
              <a:off x="-9475" y="-250950"/>
              <a:ext cx="4720800" cy="322500"/>
              <a:chOff x="190550" y="182425"/>
              <a:chExt cx="4720800" cy="322500"/>
            </a:xfrm>
          </p:grpSpPr>
          <p:sp>
            <p:nvSpPr>
              <p:cNvPr id="1830" name="Google Shape;1830;p34"/>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1" name="Google Shape;1831;p34"/>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2" name="Google Shape;1832;p34"/>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3" name="Google Shape;1833;p34"/>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4" name="Google Shape;1834;p34"/>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5" name="Google Shape;1835;p34"/>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6" name="Google Shape;1836;p34"/>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7" name="Google Shape;1837;p34"/>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8" name="Google Shape;1838;p34"/>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9" name="Google Shape;1839;p34"/>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0" name="Google Shape;1840;p34"/>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41" name="Google Shape;1841;p34"/>
            <p:cNvGrpSpPr/>
            <p:nvPr/>
          </p:nvGrpSpPr>
          <p:grpSpPr>
            <a:xfrm>
              <a:off x="-247600" y="1082525"/>
              <a:ext cx="3844500" cy="322500"/>
              <a:chOff x="-247600" y="182425"/>
              <a:chExt cx="3844500" cy="322500"/>
            </a:xfrm>
          </p:grpSpPr>
          <p:sp>
            <p:nvSpPr>
              <p:cNvPr id="1842" name="Google Shape;1842;p34"/>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3" name="Google Shape;1843;p34"/>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4" name="Google Shape;1844;p34"/>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5" name="Google Shape;1845;p34"/>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6" name="Google Shape;1846;p34"/>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7" name="Google Shape;1847;p34"/>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8" name="Google Shape;1848;p34"/>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9" name="Google Shape;1849;p34"/>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0" name="Google Shape;1850;p34"/>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51" name="Google Shape;1851;p34"/>
            <p:cNvGrpSpPr/>
            <p:nvPr/>
          </p:nvGrpSpPr>
          <p:grpSpPr>
            <a:xfrm>
              <a:off x="-9475" y="649150"/>
              <a:ext cx="4720800" cy="322500"/>
              <a:chOff x="190550" y="182425"/>
              <a:chExt cx="4720800" cy="322500"/>
            </a:xfrm>
          </p:grpSpPr>
          <p:sp>
            <p:nvSpPr>
              <p:cNvPr id="1852" name="Google Shape;1852;p34"/>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3" name="Google Shape;1853;p34"/>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4" name="Google Shape;1854;p34"/>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5" name="Google Shape;1855;p34"/>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6" name="Google Shape;1856;p34"/>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7" name="Google Shape;1857;p34"/>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8" name="Google Shape;1858;p34"/>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9" name="Google Shape;1859;p34"/>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0" name="Google Shape;1860;p34"/>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1" name="Google Shape;1861;p34"/>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2" name="Google Shape;1862;p34"/>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1863" name="Google Shape;1863;p34"/>
          <p:cNvPicPr preferRelativeResize="0"/>
          <p:nvPr/>
        </p:nvPicPr>
        <p:blipFill>
          <a:blip r:embed="rId4">
            <a:alphaModFix/>
          </a:blip>
          <a:stretch>
            <a:fillRect/>
          </a:stretch>
        </p:blipFill>
        <p:spPr>
          <a:xfrm rot="-5400000">
            <a:off x="-1028282" y="2703238"/>
            <a:ext cx="2811056" cy="765657"/>
          </a:xfrm>
          <a:prstGeom prst="rect">
            <a:avLst/>
          </a:prstGeom>
          <a:noFill/>
          <a:ln>
            <a:noFill/>
          </a:ln>
        </p:spPr>
      </p:pic>
      <p:pic>
        <p:nvPicPr>
          <p:cNvPr id="1864" name="Google Shape;1864;p34"/>
          <p:cNvPicPr preferRelativeResize="0"/>
          <p:nvPr/>
        </p:nvPicPr>
        <p:blipFill>
          <a:blip r:embed="rId5">
            <a:alphaModFix/>
          </a:blip>
          <a:stretch>
            <a:fillRect/>
          </a:stretch>
        </p:blipFill>
        <p:spPr>
          <a:xfrm rot="843913">
            <a:off x="-1028282" y="3881187"/>
            <a:ext cx="2811058" cy="1454634"/>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BLANK_1_1_1_2">
    <p:spTree>
      <p:nvGrpSpPr>
        <p:cNvPr id="1865" name="Shape 1865"/>
        <p:cNvGrpSpPr/>
        <p:nvPr/>
      </p:nvGrpSpPr>
      <p:grpSpPr>
        <a:xfrm>
          <a:off x="0" y="0"/>
          <a:ext cx="0" cy="0"/>
          <a:chOff x="0" y="0"/>
          <a:chExt cx="0" cy="0"/>
        </a:xfrm>
      </p:grpSpPr>
      <p:sp>
        <p:nvSpPr>
          <p:cNvPr id="1866" name="Google Shape;1866;p35"/>
          <p:cNvSpPr txBox="1"/>
          <p:nvPr>
            <p:ph idx="1" type="subTitle"/>
          </p:nvPr>
        </p:nvSpPr>
        <p:spPr>
          <a:xfrm>
            <a:off x="720000" y="2541963"/>
            <a:ext cx="2336400" cy="4215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400">
                <a:solidFill>
                  <a:schemeClr val="accent4"/>
                </a:solidFill>
                <a:latin typeface="Playfair Display"/>
                <a:ea typeface="Playfair Display"/>
                <a:cs typeface="Playfair Display"/>
                <a:sym typeface="Playfair Display"/>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1867" name="Google Shape;1867;p35"/>
          <p:cNvSpPr txBox="1"/>
          <p:nvPr>
            <p:ph idx="2" type="subTitle"/>
          </p:nvPr>
        </p:nvSpPr>
        <p:spPr>
          <a:xfrm>
            <a:off x="720000" y="2922943"/>
            <a:ext cx="2336400" cy="713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868" name="Google Shape;1868;p35"/>
          <p:cNvSpPr txBox="1"/>
          <p:nvPr>
            <p:ph idx="3" type="subTitle"/>
          </p:nvPr>
        </p:nvSpPr>
        <p:spPr>
          <a:xfrm>
            <a:off x="3403800" y="2922943"/>
            <a:ext cx="2336400" cy="713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869" name="Google Shape;1869;p35"/>
          <p:cNvSpPr txBox="1"/>
          <p:nvPr>
            <p:ph idx="4" type="subTitle"/>
          </p:nvPr>
        </p:nvSpPr>
        <p:spPr>
          <a:xfrm>
            <a:off x="6087600" y="2922943"/>
            <a:ext cx="2336400" cy="713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870" name="Google Shape;1870;p35"/>
          <p:cNvSpPr txBox="1"/>
          <p:nvPr>
            <p:ph type="title"/>
          </p:nvPr>
        </p:nvSpPr>
        <p:spPr>
          <a:xfrm>
            <a:off x="720000" y="535000"/>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871" name="Google Shape;1871;p35"/>
          <p:cNvSpPr txBox="1"/>
          <p:nvPr>
            <p:ph idx="5" type="subTitle"/>
          </p:nvPr>
        </p:nvSpPr>
        <p:spPr>
          <a:xfrm>
            <a:off x="3403800" y="2541963"/>
            <a:ext cx="2336400" cy="4215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400">
                <a:solidFill>
                  <a:schemeClr val="accent1"/>
                </a:solidFill>
                <a:latin typeface="Playfair Display"/>
                <a:ea typeface="Playfair Display"/>
                <a:cs typeface="Playfair Display"/>
                <a:sym typeface="Playfair Display"/>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1872" name="Google Shape;1872;p35"/>
          <p:cNvSpPr txBox="1"/>
          <p:nvPr>
            <p:ph idx="6" type="subTitle"/>
          </p:nvPr>
        </p:nvSpPr>
        <p:spPr>
          <a:xfrm>
            <a:off x="6087600" y="2541963"/>
            <a:ext cx="2336400" cy="4215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400">
                <a:solidFill>
                  <a:schemeClr val="lt2"/>
                </a:solidFill>
                <a:latin typeface="Playfair Display"/>
                <a:ea typeface="Playfair Display"/>
                <a:cs typeface="Playfair Display"/>
                <a:sym typeface="Playfair Display"/>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pic>
        <p:nvPicPr>
          <p:cNvPr id="1873" name="Google Shape;1873;p35"/>
          <p:cNvPicPr preferRelativeResize="0"/>
          <p:nvPr/>
        </p:nvPicPr>
        <p:blipFill>
          <a:blip r:embed="rId2">
            <a:alphaModFix/>
          </a:blip>
          <a:stretch>
            <a:fillRect/>
          </a:stretch>
        </p:blipFill>
        <p:spPr>
          <a:xfrm flipH="1" rot="10800000">
            <a:off x="-7" y="4377838"/>
            <a:ext cx="2811056" cy="765657"/>
          </a:xfrm>
          <a:prstGeom prst="rect">
            <a:avLst/>
          </a:prstGeom>
          <a:noFill/>
          <a:ln>
            <a:noFill/>
          </a:ln>
        </p:spPr>
      </p:pic>
      <p:pic>
        <p:nvPicPr>
          <p:cNvPr id="1874" name="Google Shape;1874;p35"/>
          <p:cNvPicPr preferRelativeResize="0"/>
          <p:nvPr/>
        </p:nvPicPr>
        <p:blipFill>
          <a:blip r:embed="rId3">
            <a:alphaModFix/>
          </a:blip>
          <a:stretch>
            <a:fillRect/>
          </a:stretch>
        </p:blipFill>
        <p:spPr>
          <a:xfrm>
            <a:off x="6575701" y="-390526"/>
            <a:ext cx="2974550" cy="1967399"/>
          </a:xfrm>
          <a:prstGeom prst="rect">
            <a:avLst/>
          </a:prstGeom>
          <a:noFill/>
          <a:ln>
            <a:noFill/>
          </a:ln>
        </p:spPr>
      </p:pic>
      <p:pic>
        <p:nvPicPr>
          <p:cNvPr id="1875" name="Google Shape;1875;p35"/>
          <p:cNvPicPr preferRelativeResize="0"/>
          <p:nvPr/>
        </p:nvPicPr>
        <p:blipFill>
          <a:blip r:embed="rId4">
            <a:alphaModFix/>
          </a:blip>
          <a:stretch>
            <a:fillRect/>
          </a:stretch>
        </p:blipFill>
        <p:spPr>
          <a:xfrm flipH="1">
            <a:off x="8050843" y="481545"/>
            <a:ext cx="1093158" cy="1581217"/>
          </a:xfrm>
          <a:prstGeom prst="rect">
            <a:avLst/>
          </a:prstGeom>
          <a:noFill/>
          <a:ln>
            <a:noFill/>
          </a:ln>
        </p:spPr>
      </p:pic>
      <p:pic>
        <p:nvPicPr>
          <p:cNvPr id="1876" name="Google Shape;1876;p35"/>
          <p:cNvPicPr preferRelativeResize="0"/>
          <p:nvPr/>
        </p:nvPicPr>
        <p:blipFill>
          <a:blip r:embed="rId5">
            <a:alphaModFix/>
          </a:blip>
          <a:stretch>
            <a:fillRect/>
          </a:stretch>
        </p:blipFill>
        <p:spPr>
          <a:xfrm>
            <a:off x="1114052" y="3848048"/>
            <a:ext cx="1942351" cy="2274124"/>
          </a:xfrm>
          <a:prstGeom prst="rect">
            <a:avLst/>
          </a:prstGeom>
          <a:noFill/>
          <a:ln>
            <a:noFill/>
          </a:ln>
        </p:spPr>
      </p:pic>
      <p:pic>
        <p:nvPicPr>
          <p:cNvPr id="1877" name="Google Shape;1877;p35"/>
          <p:cNvPicPr preferRelativeResize="0"/>
          <p:nvPr/>
        </p:nvPicPr>
        <p:blipFill>
          <a:blip r:embed="rId6">
            <a:alphaModFix amt="80000"/>
          </a:blip>
          <a:stretch>
            <a:fillRect/>
          </a:stretch>
        </p:blipFill>
        <p:spPr>
          <a:xfrm>
            <a:off x="2161098" y="4437926"/>
            <a:ext cx="2255551" cy="501425"/>
          </a:xfrm>
          <a:prstGeom prst="rect">
            <a:avLst/>
          </a:prstGeom>
          <a:noFill/>
          <a:ln>
            <a:noFill/>
          </a:ln>
        </p:spPr>
      </p:pic>
      <p:grpSp>
        <p:nvGrpSpPr>
          <p:cNvPr id="1878" name="Google Shape;1878;p35"/>
          <p:cNvGrpSpPr/>
          <p:nvPr/>
        </p:nvGrpSpPr>
        <p:grpSpPr>
          <a:xfrm flipH="1">
            <a:off x="6162988" y="0"/>
            <a:ext cx="3206325" cy="1655975"/>
            <a:chOff x="-247600" y="-250950"/>
            <a:chExt cx="3206325" cy="1655975"/>
          </a:xfrm>
        </p:grpSpPr>
        <p:grpSp>
          <p:nvGrpSpPr>
            <p:cNvPr id="1879" name="Google Shape;1879;p35"/>
            <p:cNvGrpSpPr/>
            <p:nvPr/>
          </p:nvGrpSpPr>
          <p:grpSpPr>
            <a:xfrm>
              <a:off x="-247600" y="182425"/>
              <a:ext cx="2968200" cy="322500"/>
              <a:chOff x="-247600" y="182425"/>
              <a:chExt cx="2968200" cy="322500"/>
            </a:xfrm>
          </p:grpSpPr>
          <p:sp>
            <p:nvSpPr>
              <p:cNvPr id="1880" name="Google Shape;1880;p35"/>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1" name="Google Shape;1881;p35"/>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2" name="Google Shape;1882;p35"/>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3" name="Google Shape;1883;p35"/>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4" name="Google Shape;1884;p35"/>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5" name="Google Shape;1885;p35"/>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6" name="Google Shape;1886;p35"/>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87" name="Google Shape;1887;p35"/>
            <p:cNvGrpSpPr/>
            <p:nvPr/>
          </p:nvGrpSpPr>
          <p:grpSpPr>
            <a:xfrm>
              <a:off x="-9475" y="-250950"/>
              <a:ext cx="2968200" cy="322500"/>
              <a:chOff x="190550" y="182425"/>
              <a:chExt cx="2968200" cy="322500"/>
            </a:xfrm>
          </p:grpSpPr>
          <p:sp>
            <p:nvSpPr>
              <p:cNvPr id="1888" name="Google Shape;1888;p35"/>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9" name="Google Shape;1889;p35"/>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0" name="Google Shape;1890;p35"/>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1" name="Google Shape;1891;p35"/>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2" name="Google Shape;1892;p35"/>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3" name="Google Shape;1893;p35"/>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4" name="Google Shape;1894;p35"/>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95" name="Google Shape;1895;p35"/>
            <p:cNvGrpSpPr/>
            <p:nvPr/>
          </p:nvGrpSpPr>
          <p:grpSpPr>
            <a:xfrm>
              <a:off x="-247600" y="1082525"/>
              <a:ext cx="2530050" cy="322500"/>
              <a:chOff x="-247600" y="182425"/>
              <a:chExt cx="2530050" cy="322500"/>
            </a:xfrm>
          </p:grpSpPr>
          <p:sp>
            <p:nvSpPr>
              <p:cNvPr id="1896" name="Google Shape;1896;p35"/>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7" name="Google Shape;1897;p35"/>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8" name="Google Shape;1898;p35"/>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9" name="Google Shape;1899;p35"/>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0" name="Google Shape;1900;p35"/>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1" name="Google Shape;1901;p35"/>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02" name="Google Shape;1902;p35"/>
            <p:cNvGrpSpPr/>
            <p:nvPr/>
          </p:nvGrpSpPr>
          <p:grpSpPr>
            <a:xfrm>
              <a:off x="-9475" y="649150"/>
              <a:ext cx="2530050" cy="322500"/>
              <a:chOff x="190550" y="182425"/>
              <a:chExt cx="2530050" cy="322500"/>
            </a:xfrm>
          </p:grpSpPr>
          <p:sp>
            <p:nvSpPr>
              <p:cNvPr id="1903" name="Google Shape;1903;p35"/>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4" name="Google Shape;1904;p35"/>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5" name="Google Shape;1905;p35"/>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6" name="Google Shape;1906;p35"/>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7" name="Google Shape;1907;p35"/>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8" name="Google Shape;1908;p35"/>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909" name="Google Shape;1909;p35"/>
          <p:cNvGrpSpPr/>
          <p:nvPr/>
        </p:nvGrpSpPr>
        <p:grpSpPr>
          <a:xfrm>
            <a:off x="-148900" y="4821000"/>
            <a:ext cx="2968200" cy="322500"/>
            <a:chOff x="190550" y="182425"/>
            <a:chExt cx="2968200" cy="322500"/>
          </a:xfrm>
        </p:grpSpPr>
        <p:sp>
          <p:nvSpPr>
            <p:cNvPr id="1910" name="Google Shape;1910;p35"/>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1" name="Google Shape;1911;p35"/>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2" name="Google Shape;1912;p35"/>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3" name="Google Shape;1913;p35"/>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4" name="Google Shape;1914;p35"/>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5" name="Google Shape;1915;p35"/>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6" name="Google Shape;1916;p35"/>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17" name="Google Shape;1917;p35"/>
          <p:cNvGrpSpPr/>
          <p:nvPr/>
        </p:nvGrpSpPr>
        <p:grpSpPr>
          <a:xfrm>
            <a:off x="13025" y="4354275"/>
            <a:ext cx="1653750" cy="322500"/>
            <a:chOff x="190550" y="182425"/>
            <a:chExt cx="1653750" cy="322500"/>
          </a:xfrm>
        </p:grpSpPr>
        <p:sp>
          <p:nvSpPr>
            <p:cNvPr id="1918" name="Google Shape;1918;p35"/>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9" name="Google Shape;1919;p35"/>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0" name="Google Shape;1920;p35"/>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1" name="Google Shape;1921;p35"/>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BLANK_1_1_1_1">
    <p:spTree>
      <p:nvGrpSpPr>
        <p:cNvPr id="1922" name="Shape 1922"/>
        <p:cNvGrpSpPr/>
        <p:nvPr/>
      </p:nvGrpSpPr>
      <p:grpSpPr>
        <a:xfrm>
          <a:off x="0" y="0"/>
          <a:ext cx="0" cy="0"/>
          <a:chOff x="0" y="0"/>
          <a:chExt cx="0" cy="0"/>
        </a:xfrm>
      </p:grpSpPr>
      <p:sp>
        <p:nvSpPr>
          <p:cNvPr id="1923" name="Google Shape;1923;p36"/>
          <p:cNvSpPr txBox="1"/>
          <p:nvPr>
            <p:ph idx="1" type="subTitle"/>
          </p:nvPr>
        </p:nvSpPr>
        <p:spPr>
          <a:xfrm>
            <a:off x="1759985" y="1964563"/>
            <a:ext cx="2267700" cy="4533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400">
                <a:solidFill>
                  <a:schemeClr val="accent4"/>
                </a:solidFill>
                <a:latin typeface="Playfair Display"/>
                <a:ea typeface="Playfair Display"/>
                <a:cs typeface="Playfair Display"/>
                <a:sym typeface="Playfair Display"/>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1924" name="Google Shape;1924;p36"/>
          <p:cNvSpPr txBox="1"/>
          <p:nvPr>
            <p:ph idx="2" type="subTitle"/>
          </p:nvPr>
        </p:nvSpPr>
        <p:spPr>
          <a:xfrm>
            <a:off x="1759975" y="2377425"/>
            <a:ext cx="22677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925" name="Google Shape;1925;p36"/>
          <p:cNvSpPr txBox="1"/>
          <p:nvPr>
            <p:ph idx="3" type="subTitle"/>
          </p:nvPr>
        </p:nvSpPr>
        <p:spPr>
          <a:xfrm>
            <a:off x="5116113" y="2377435"/>
            <a:ext cx="22680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926" name="Google Shape;1926;p36"/>
          <p:cNvSpPr txBox="1"/>
          <p:nvPr>
            <p:ph idx="4" type="subTitle"/>
          </p:nvPr>
        </p:nvSpPr>
        <p:spPr>
          <a:xfrm>
            <a:off x="1759975" y="4161800"/>
            <a:ext cx="22677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927" name="Google Shape;1927;p36"/>
          <p:cNvSpPr txBox="1"/>
          <p:nvPr>
            <p:ph idx="5" type="subTitle"/>
          </p:nvPr>
        </p:nvSpPr>
        <p:spPr>
          <a:xfrm>
            <a:off x="5116113" y="4161801"/>
            <a:ext cx="22680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928" name="Google Shape;1928;p36"/>
          <p:cNvSpPr txBox="1"/>
          <p:nvPr>
            <p:ph type="title"/>
          </p:nvPr>
        </p:nvSpPr>
        <p:spPr>
          <a:xfrm>
            <a:off x="720000" y="535000"/>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929" name="Google Shape;1929;p36"/>
          <p:cNvSpPr txBox="1"/>
          <p:nvPr>
            <p:ph idx="6" type="subTitle"/>
          </p:nvPr>
        </p:nvSpPr>
        <p:spPr>
          <a:xfrm>
            <a:off x="1759985" y="3750800"/>
            <a:ext cx="2267700" cy="4572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400">
                <a:solidFill>
                  <a:schemeClr val="accent4"/>
                </a:solidFill>
                <a:latin typeface="Playfair Display"/>
                <a:ea typeface="Playfair Display"/>
                <a:cs typeface="Playfair Display"/>
                <a:sym typeface="Playfair Display"/>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1930" name="Google Shape;1930;p36"/>
          <p:cNvSpPr txBox="1"/>
          <p:nvPr>
            <p:ph idx="7" type="subTitle"/>
          </p:nvPr>
        </p:nvSpPr>
        <p:spPr>
          <a:xfrm>
            <a:off x="5116118" y="1964563"/>
            <a:ext cx="2268000" cy="4533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400">
                <a:solidFill>
                  <a:schemeClr val="accent1"/>
                </a:solidFill>
                <a:latin typeface="Playfair Display"/>
                <a:ea typeface="Playfair Display"/>
                <a:cs typeface="Playfair Display"/>
                <a:sym typeface="Playfair Display"/>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1931" name="Google Shape;1931;p36"/>
          <p:cNvSpPr txBox="1"/>
          <p:nvPr>
            <p:ph idx="8" type="subTitle"/>
          </p:nvPr>
        </p:nvSpPr>
        <p:spPr>
          <a:xfrm>
            <a:off x="5116118" y="3750800"/>
            <a:ext cx="2268000" cy="4572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400">
                <a:solidFill>
                  <a:schemeClr val="accent1"/>
                </a:solidFill>
                <a:latin typeface="Playfair Display"/>
                <a:ea typeface="Playfair Display"/>
                <a:cs typeface="Playfair Display"/>
                <a:sym typeface="Playfair Display"/>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pic>
        <p:nvPicPr>
          <p:cNvPr id="1932" name="Google Shape;1932;p36"/>
          <p:cNvPicPr preferRelativeResize="0"/>
          <p:nvPr/>
        </p:nvPicPr>
        <p:blipFill>
          <a:blip r:embed="rId2">
            <a:alphaModFix/>
          </a:blip>
          <a:stretch>
            <a:fillRect/>
          </a:stretch>
        </p:blipFill>
        <p:spPr>
          <a:xfrm rot="-5400000">
            <a:off x="-1028282" y="2703238"/>
            <a:ext cx="2811056" cy="765657"/>
          </a:xfrm>
          <a:prstGeom prst="rect">
            <a:avLst/>
          </a:prstGeom>
          <a:noFill/>
          <a:ln>
            <a:noFill/>
          </a:ln>
        </p:spPr>
      </p:pic>
      <p:pic>
        <p:nvPicPr>
          <p:cNvPr id="1933" name="Google Shape;1933;p36"/>
          <p:cNvPicPr preferRelativeResize="0"/>
          <p:nvPr/>
        </p:nvPicPr>
        <p:blipFill>
          <a:blip r:embed="rId3">
            <a:alphaModFix/>
          </a:blip>
          <a:stretch>
            <a:fillRect/>
          </a:stretch>
        </p:blipFill>
        <p:spPr>
          <a:xfrm rot="843913">
            <a:off x="-1028282" y="3881187"/>
            <a:ext cx="2811058" cy="1454634"/>
          </a:xfrm>
          <a:prstGeom prst="rect">
            <a:avLst/>
          </a:prstGeom>
          <a:noFill/>
          <a:ln>
            <a:noFill/>
          </a:ln>
        </p:spPr>
      </p:pic>
      <p:pic>
        <p:nvPicPr>
          <p:cNvPr id="1934" name="Google Shape;1934;p36"/>
          <p:cNvPicPr preferRelativeResize="0"/>
          <p:nvPr/>
        </p:nvPicPr>
        <p:blipFill>
          <a:blip r:embed="rId4">
            <a:alphaModFix/>
          </a:blip>
          <a:stretch>
            <a:fillRect/>
          </a:stretch>
        </p:blipFill>
        <p:spPr>
          <a:xfrm>
            <a:off x="7272402" y="-523877"/>
            <a:ext cx="2467600" cy="2436725"/>
          </a:xfrm>
          <a:prstGeom prst="rect">
            <a:avLst/>
          </a:prstGeom>
          <a:noFill/>
          <a:ln>
            <a:noFill/>
          </a:ln>
        </p:spPr>
      </p:pic>
      <p:grpSp>
        <p:nvGrpSpPr>
          <p:cNvPr id="1935" name="Google Shape;1935;p36"/>
          <p:cNvGrpSpPr/>
          <p:nvPr/>
        </p:nvGrpSpPr>
        <p:grpSpPr>
          <a:xfrm flipH="1">
            <a:off x="6162988" y="0"/>
            <a:ext cx="3206325" cy="1655975"/>
            <a:chOff x="-247600" y="-250950"/>
            <a:chExt cx="3206325" cy="1655975"/>
          </a:xfrm>
        </p:grpSpPr>
        <p:grpSp>
          <p:nvGrpSpPr>
            <p:cNvPr id="1936" name="Google Shape;1936;p36"/>
            <p:cNvGrpSpPr/>
            <p:nvPr/>
          </p:nvGrpSpPr>
          <p:grpSpPr>
            <a:xfrm>
              <a:off x="-247600" y="182425"/>
              <a:ext cx="2968200" cy="322500"/>
              <a:chOff x="-247600" y="182425"/>
              <a:chExt cx="2968200" cy="322500"/>
            </a:xfrm>
          </p:grpSpPr>
          <p:sp>
            <p:nvSpPr>
              <p:cNvPr id="1937" name="Google Shape;1937;p36"/>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8" name="Google Shape;1938;p36"/>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9" name="Google Shape;1939;p36"/>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0" name="Google Shape;1940;p36"/>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1" name="Google Shape;1941;p36"/>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2" name="Google Shape;1942;p36"/>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3" name="Google Shape;1943;p36"/>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44" name="Google Shape;1944;p36"/>
            <p:cNvGrpSpPr/>
            <p:nvPr/>
          </p:nvGrpSpPr>
          <p:grpSpPr>
            <a:xfrm>
              <a:off x="-9475" y="-250950"/>
              <a:ext cx="2968200" cy="322500"/>
              <a:chOff x="190550" y="182425"/>
              <a:chExt cx="2968200" cy="322500"/>
            </a:xfrm>
          </p:grpSpPr>
          <p:sp>
            <p:nvSpPr>
              <p:cNvPr id="1945" name="Google Shape;1945;p36"/>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6" name="Google Shape;1946;p36"/>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7" name="Google Shape;1947;p36"/>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8" name="Google Shape;1948;p36"/>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9" name="Google Shape;1949;p36"/>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0" name="Google Shape;1950;p36"/>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1" name="Google Shape;1951;p36"/>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52" name="Google Shape;1952;p36"/>
            <p:cNvGrpSpPr/>
            <p:nvPr/>
          </p:nvGrpSpPr>
          <p:grpSpPr>
            <a:xfrm>
              <a:off x="-247600" y="1082525"/>
              <a:ext cx="2530050" cy="322500"/>
              <a:chOff x="-247600" y="182425"/>
              <a:chExt cx="2530050" cy="322500"/>
            </a:xfrm>
          </p:grpSpPr>
          <p:sp>
            <p:nvSpPr>
              <p:cNvPr id="1953" name="Google Shape;1953;p36"/>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4" name="Google Shape;1954;p36"/>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5" name="Google Shape;1955;p36"/>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6" name="Google Shape;1956;p36"/>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7" name="Google Shape;1957;p36"/>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8" name="Google Shape;1958;p36"/>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59" name="Google Shape;1959;p36"/>
            <p:cNvGrpSpPr/>
            <p:nvPr/>
          </p:nvGrpSpPr>
          <p:grpSpPr>
            <a:xfrm>
              <a:off x="-9475" y="649150"/>
              <a:ext cx="2530050" cy="322500"/>
              <a:chOff x="190550" y="182425"/>
              <a:chExt cx="2530050" cy="322500"/>
            </a:xfrm>
          </p:grpSpPr>
          <p:sp>
            <p:nvSpPr>
              <p:cNvPr id="1960" name="Google Shape;1960;p36"/>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1" name="Google Shape;1961;p36"/>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2" name="Google Shape;1962;p36"/>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3" name="Google Shape;1963;p36"/>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4" name="Google Shape;1964;p36"/>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5" name="Google Shape;1965;p36"/>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1966" name="Google Shape;1966;p36"/>
          <p:cNvPicPr preferRelativeResize="0"/>
          <p:nvPr/>
        </p:nvPicPr>
        <p:blipFill>
          <a:blip r:embed="rId5">
            <a:alphaModFix/>
          </a:blip>
          <a:stretch>
            <a:fillRect/>
          </a:stretch>
        </p:blipFill>
        <p:spPr>
          <a:xfrm>
            <a:off x="8128625" y="1361296"/>
            <a:ext cx="1954282" cy="759875"/>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BLANK_1_1_1_1_1">
    <p:spTree>
      <p:nvGrpSpPr>
        <p:cNvPr id="1967" name="Shape 1967"/>
        <p:cNvGrpSpPr/>
        <p:nvPr/>
      </p:nvGrpSpPr>
      <p:grpSpPr>
        <a:xfrm>
          <a:off x="0" y="0"/>
          <a:ext cx="0" cy="0"/>
          <a:chOff x="0" y="0"/>
          <a:chExt cx="0" cy="0"/>
        </a:xfrm>
      </p:grpSpPr>
      <p:sp>
        <p:nvSpPr>
          <p:cNvPr id="1968" name="Google Shape;1968;p37"/>
          <p:cNvSpPr txBox="1"/>
          <p:nvPr>
            <p:ph type="title"/>
          </p:nvPr>
        </p:nvSpPr>
        <p:spPr>
          <a:xfrm>
            <a:off x="720000" y="535000"/>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969" name="Google Shape;1969;p37"/>
          <p:cNvSpPr txBox="1"/>
          <p:nvPr>
            <p:ph idx="1" type="subTitle"/>
          </p:nvPr>
        </p:nvSpPr>
        <p:spPr>
          <a:xfrm>
            <a:off x="719157" y="2363786"/>
            <a:ext cx="19344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970" name="Google Shape;1970;p37"/>
          <p:cNvSpPr txBox="1"/>
          <p:nvPr>
            <p:ph idx="2" type="subTitle"/>
          </p:nvPr>
        </p:nvSpPr>
        <p:spPr>
          <a:xfrm>
            <a:off x="3602700" y="2363786"/>
            <a:ext cx="19386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971" name="Google Shape;1971;p37"/>
          <p:cNvSpPr txBox="1"/>
          <p:nvPr>
            <p:ph idx="3" type="subTitle"/>
          </p:nvPr>
        </p:nvSpPr>
        <p:spPr>
          <a:xfrm>
            <a:off x="6286900" y="2363785"/>
            <a:ext cx="19386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972" name="Google Shape;1972;p37"/>
          <p:cNvSpPr txBox="1"/>
          <p:nvPr>
            <p:ph idx="4" type="subTitle"/>
          </p:nvPr>
        </p:nvSpPr>
        <p:spPr>
          <a:xfrm>
            <a:off x="719157" y="4168416"/>
            <a:ext cx="19344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973" name="Google Shape;1973;p37"/>
          <p:cNvSpPr txBox="1"/>
          <p:nvPr>
            <p:ph idx="5" type="subTitle"/>
          </p:nvPr>
        </p:nvSpPr>
        <p:spPr>
          <a:xfrm>
            <a:off x="3602700" y="4168416"/>
            <a:ext cx="19386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974" name="Google Shape;1974;p37"/>
          <p:cNvSpPr txBox="1"/>
          <p:nvPr>
            <p:ph idx="6" type="subTitle"/>
          </p:nvPr>
        </p:nvSpPr>
        <p:spPr>
          <a:xfrm>
            <a:off x="6286900" y="4168413"/>
            <a:ext cx="19386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975" name="Google Shape;1975;p37"/>
          <p:cNvSpPr txBox="1"/>
          <p:nvPr>
            <p:ph idx="7" type="subTitle"/>
          </p:nvPr>
        </p:nvSpPr>
        <p:spPr>
          <a:xfrm>
            <a:off x="715100" y="1936925"/>
            <a:ext cx="1934400" cy="4845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400">
                <a:solidFill>
                  <a:schemeClr val="accent4"/>
                </a:solidFill>
                <a:latin typeface="Playfair Display"/>
                <a:ea typeface="Playfair Display"/>
                <a:cs typeface="Playfair Display"/>
                <a:sym typeface="Playfair Display"/>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1976" name="Google Shape;1976;p37"/>
          <p:cNvSpPr txBox="1"/>
          <p:nvPr>
            <p:ph idx="8" type="subTitle"/>
          </p:nvPr>
        </p:nvSpPr>
        <p:spPr>
          <a:xfrm>
            <a:off x="3602700" y="1936925"/>
            <a:ext cx="1938600" cy="4845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400">
                <a:solidFill>
                  <a:schemeClr val="accent1"/>
                </a:solidFill>
                <a:latin typeface="Playfair Display"/>
                <a:ea typeface="Playfair Display"/>
                <a:cs typeface="Playfair Display"/>
                <a:sym typeface="Playfair Display"/>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1977" name="Google Shape;1977;p37"/>
          <p:cNvSpPr txBox="1"/>
          <p:nvPr>
            <p:ph idx="9" type="subTitle"/>
          </p:nvPr>
        </p:nvSpPr>
        <p:spPr>
          <a:xfrm>
            <a:off x="6290966" y="1936925"/>
            <a:ext cx="1938600" cy="4845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400">
                <a:solidFill>
                  <a:schemeClr val="lt2"/>
                </a:solidFill>
                <a:latin typeface="Playfair Display"/>
                <a:ea typeface="Playfair Display"/>
                <a:cs typeface="Playfair Display"/>
                <a:sym typeface="Playfair Display"/>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1978" name="Google Shape;1978;p37"/>
          <p:cNvSpPr txBox="1"/>
          <p:nvPr>
            <p:ph idx="13" type="subTitle"/>
          </p:nvPr>
        </p:nvSpPr>
        <p:spPr>
          <a:xfrm>
            <a:off x="715100" y="3742588"/>
            <a:ext cx="19344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400">
                <a:solidFill>
                  <a:schemeClr val="accent4"/>
                </a:solidFill>
                <a:latin typeface="Playfair Display"/>
                <a:ea typeface="Playfair Display"/>
                <a:cs typeface="Playfair Display"/>
                <a:sym typeface="Playfair Display"/>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1979" name="Google Shape;1979;p37"/>
          <p:cNvSpPr txBox="1"/>
          <p:nvPr>
            <p:ph idx="14" type="subTitle"/>
          </p:nvPr>
        </p:nvSpPr>
        <p:spPr>
          <a:xfrm>
            <a:off x="3602700" y="3742588"/>
            <a:ext cx="19386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400">
                <a:solidFill>
                  <a:schemeClr val="accent1"/>
                </a:solidFill>
                <a:latin typeface="Playfair Display"/>
                <a:ea typeface="Playfair Display"/>
                <a:cs typeface="Playfair Display"/>
                <a:sym typeface="Playfair Display"/>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1980" name="Google Shape;1980;p37"/>
          <p:cNvSpPr txBox="1"/>
          <p:nvPr>
            <p:ph idx="15" type="subTitle"/>
          </p:nvPr>
        </p:nvSpPr>
        <p:spPr>
          <a:xfrm>
            <a:off x="6290966" y="3742588"/>
            <a:ext cx="19386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400">
                <a:solidFill>
                  <a:schemeClr val="lt2"/>
                </a:solidFill>
                <a:latin typeface="Playfair Display"/>
                <a:ea typeface="Playfair Display"/>
                <a:cs typeface="Playfair Display"/>
                <a:sym typeface="Playfair Display"/>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pic>
        <p:nvPicPr>
          <p:cNvPr id="1981" name="Google Shape;1981;p37"/>
          <p:cNvPicPr preferRelativeResize="0"/>
          <p:nvPr/>
        </p:nvPicPr>
        <p:blipFill>
          <a:blip r:embed="rId2">
            <a:alphaModFix/>
          </a:blip>
          <a:stretch>
            <a:fillRect/>
          </a:stretch>
        </p:blipFill>
        <p:spPr>
          <a:xfrm>
            <a:off x="8481138" y="74695"/>
            <a:ext cx="1184467" cy="1581217"/>
          </a:xfrm>
          <a:prstGeom prst="rect">
            <a:avLst/>
          </a:prstGeom>
          <a:noFill/>
          <a:ln>
            <a:noFill/>
          </a:ln>
        </p:spPr>
      </p:pic>
      <p:pic>
        <p:nvPicPr>
          <p:cNvPr id="1982" name="Google Shape;1982;p37"/>
          <p:cNvPicPr preferRelativeResize="0"/>
          <p:nvPr/>
        </p:nvPicPr>
        <p:blipFill rotWithShape="1">
          <a:blip r:embed="rId3">
            <a:alphaModFix/>
          </a:blip>
          <a:srcRect b="23867" l="0" r="0" t="0"/>
          <a:stretch/>
        </p:blipFill>
        <p:spPr>
          <a:xfrm flipH="1" rot="10800000">
            <a:off x="6628700" y="0"/>
            <a:ext cx="2515300" cy="784725"/>
          </a:xfrm>
          <a:prstGeom prst="rect">
            <a:avLst/>
          </a:prstGeom>
          <a:noFill/>
          <a:ln>
            <a:noFill/>
          </a:ln>
        </p:spPr>
      </p:pic>
      <p:pic>
        <p:nvPicPr>
          <p:cNvPr id="1983" name="Google Shape;1983;p37"/>
          <p:cNvPicPr preferRelativeResize="0"/>
          <p:nvPr/>
        </p:nvPicPr>
        <p:blipFill>
          <a:blip r:embed="rId4">
            <a:alphaModFix/>
          </a:blip>
          <a:stretch>
            <a:fillRect/>
          </a:stretch>
        </p:blipFill>
        <p:spPr>
          <a:xfrm>
            <a:off x="7097989" y="534989"/>
            <a:ext cx="1576719" cy="484800"/>
          </a:xfrm>
          <a:prstGeom prst="rect">
            <a:avLst/>
          </a:prstGeom>
          <a:noFill/>
          <a:ln>
            <a:noFill/>
          </a:ln>
        </p:spPr>
      </p:pic>
      <p:grpSp>
        <p:nvGrpSpPr>
          <p:cNvPr id="1984" name="Google Shape;1984;p37"/>
          <p:cNvGrpSpPr/>
          <p:nvPr/>
        </p:nvGrpSpPr>
        <p:grpSpPr>
          <a:xfrm>
            <a:off x="7031675" y="71475"/>
            <a:ext cx="2337300" cy="1584463"/>
            <a:chOff x="7031675" y="71475"/>
            <a:chExt cx="2337300" cy="1584463"/>
          </a:xfrm>
        </p:grpSpPr>
        <p:grpSp>
          <p:nvGrpSpPr>
            <p:cNvPr id="1985" name="Google Shape;1985;p37"/>
            <p:cNvGrpSpPr/>
            <p:nvPr/>
          </p:nvGrpSpPr>
          <p:grpSpPr>
            <a:xfrm>
              <a:off x="7031675" y="71475"/>
              <a:ext cx="2124325" cy="755875"/>
              <a:chOff x="6858050" y="71475"/>
              <a:chExt cx="2124325" cy="755875"/>
            </a:xfrm>
          </p:grpSpPr>
          <p:grpSp>
            <p:nvGrpSpPr>
              <p:cNvPr id="1986" name="Google Shape;1986;p37"/>
              <p:cNvGrpSpPr/>
              <p:nvPr/>
            </p:nvGrpSpPr>
            <p:grpSpPr>
              <a:xfrm>
                <a:off x="6858050" y="71475"/>
                <a:ext cx="1653750" cy="755875"/>
                <a:chOff x="6858050" y="-23775"/>
                <a:chExt cx="1653750" cy="755875"/>
              </a:xfrm>
            </p:grpSpPr>
            <p:grpSp>
              <p:nvGrpSpPr>
                <p:cNvPr id="1987" name="Google Shape;1987;p37"/>
                <p:cNvGrpSpPr/>
                <p:nvPr/>
              </p:nvGrpSpPr>
              <p:grpSpPr>
                <a:xfrm flipH="1">
                  <a:off x="6858050" y="409600"/>
                  <a:ext cx="1653750" cy="322500"/>
                  <a:chOff x="628700" y="182425"/>
                  <a:chExt cx="1653750" cy="322500"/>
                </a:xfrm>
              </p:grpSpPr>
              <p:sp>
                <p:nvSpPr>
                  <p:cNvPr id="1988" name="Google Shape;1988;p37"/>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9" name="Google Shape;1989;p37"/>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0" name="Google Shape;1990;p37"/>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1" name="Google Shape;1991;p37"/>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92" name="Google Shape;1992;p37"/>
                <p:cNvGrpSpPr/>
                <p:nvPr/>
              </p:nvGrpSpPr>
              <p:grpSpPr>
                <a:xfrm flipH="1">
                  <a:off x="7077125" y="-23775"/>
                  <a:ext cx="1215600" cy="322500"/>
                  <a:chOff x="628700" y="182425"/>
                  <a:chExt cx="1215600" cy="322500"/>
                </a:xfrm>
              </p:grpSpPr>
              <p:sp>
                <p:nvSpPr>
                  <p:cNvPr id="1993" name="Google Shape;1993;p37"/>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4" name="Google Shape;1994;p37"/>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5" name="Google Shape;1995;p37"/>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996" name="Google Shape;1996;p37"/>
              <p:cNvGrpSpPr/>
              <p:nvPr/>
            </p:nvGrpSpPr>
            <p:grpSpPr>
              <a:xfrm>
                <a:off x="8424000" y="71475"/>
                <a:ext cx="558375" cy="755875"/>
                <a:chOff x="7953425" y="-23775"/>
                <a:chExt cx="558375" cy="755875"/>
              </a:xfrm>
            </p:grpSpPr>
            <p:sp>
              <p:nvSpPr>
                <p:cNvPr id="1997" name="Google Shape;1997;p37"/>
                <p:cNvSpPr/>
                <p:nvPr/>
              </p:nvSpPr>
              <p:spPr>
                <a:xfrm flipH="1">
                  <a:off x="8172500" y="4096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8" name="Google Shape;1998;p37"/>
                <p:cNvSpPr/>
                <p:nvPr/>
              </p:nvSpPr>
              <p:spPr>
                <a:xfrm flipH="1">
                  <a:off x="7953425" y="-2377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999" name="Google Shape;1999;p37"/>
            <p:cNvGrpSpPr/>
            <p:nvPr/>
          </p:nvGrpSpPr>
          <p:grpSpPr>
            <a:xfrm>
              <a:off x="8372450" y="900063"/>
              <a:ext cx="996525" cy="755875"/>
              <a:chOff x="6858050" y="-23775"/>
              <a:chExt cx="996525" cy="755875"/>
            </a:xfrm>
          </p:grpSpPr>
          <p:grpSp>
            <p:nvGrpSpPr>
              <p:cNvPr id="2000" name="Google Shape;2000;p37"/>
              <p:cNvGrpSpPr/>
              <p:nvPr/>
            </p:nvGrpSpPr>
            <p:grpSpPr>
              <a:xfrm flipH="1">
                <a:off x="6858050" y="409600"/>
                <a:ext cx="777450" cy="322500"/>
                <a:chOff x="1505000" y="182425"/>
                <a:chExt cx="777450" cy="322500"/>
              </a:xfrm>
            </p:grpSpPr>
            <p:sp>
              <p:nvSpPr>
                <p:cNvPr id="2001" name="Google Shape;2001;p37"/>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2" name="Google Shape;2002;p37"/>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03" name="Google Shape;2003;p37"/>
              <p:cNvGrpSpPr/>
              <p:nvPr/>
            </p:nvGrpSpPr>
            <p:grpSpPr>
              <a:xfrm flipH="1">
                <a:off x="7077125" y="-23775"/>
                <a:ext cx="777450" cy="322500"/>
                <a:chOff x="1066850" y="182425"/>
                <a:chExt cx="777450" cy="322500"/>
              </a:xfrm>
            </p:grpSpPr>
            <p:sp>
              <p:nvSpPr>
                <p:cNvPr id="2004" name="Google Shape;2004;p37"/>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5" name="Google Shape;2005;p37"/>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BLANK_1_1_1_1_1_1">
    <p:spTree>
      <p:nvGrpSpPr>
        <p:cNvPr id="2006" name="Shape 2006"/>
        <p:cNvGrpSpPr/>
        <p:nvPr/>
      </p:nvGrpSpPr>
      <p:grpSpPr>
        <a:xfrm>
          <a:off x="0" y="0"/>
          <a:ext cx="0" cy="0"/>
          <a:chOff x="0" y="0"/>
          <a:chExt cx="0" cy="0"/>
        </a:xfrm>
      </p:grpSpPr>
      <p:sp>
        <p:nvSpPr>
          <p:cNvPr id="2007" name="Google Shape;2007;p38"/>
          <p:cNvSpPr txBox="1"/>
          <p:nvPr>
            <p:ph hasCustomPrompt="1" type="title"/>
          </p:nvPr>
        </p:nvSpPr>
        <p:spPr>
          <a:xfrm>
            <a:off x="2560350" y="540000"/>
            <a:ext cx="4023300" cy="828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200"/>
              <a:buNone/>
              <a:defRPr sz="4800"/>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2008" name="Google Shape;2008;p38"/>
          <p:cNvSpPr txBox="1"/>
          <p:nvPr>
            <p:ph idx="1" type="subTitle"/>
          </p:nvPr>
        </p:nvSpPr>
        <p:spPr>
          <a:xfrm>
            <a:off x="2562150" y="1309675"/>
            <a:ext cx="4019700" cy="338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009" name="Google Shape;2009;p38"/>
          <p:cNvSpPr txBox="1"/>
          <p:nvPr>
            <p:ph hasCustomPrompt="1" idx="2" type="title"/>
          </p:nvPr>
        </p:nvSpPr>
        <p:spPr>
          <a:xfrm>
            <a:off x="2560350" y="1996143"/>
            <a:ext cx="4023300" cy="828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200"/>
              <a:buNone/>
              <a:defRPr sz="4800">
                <a:solidFill>
                  <a:schemeClr val="accent1"/>
                </a:solidFill>
              </a:defRPr>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2010" name="Google Shape;2010;p38"/>
          <p:cNvSpPr txBox="1"/>
          <p:nvPr>
            <p:ph idx="3" type="subTitle"/>
          </p:nvPr>
        </p:nvSpPr>
        <p:spPr>
          <a:xfrm>
            <a:off x="2560350" y="2769638"/>
            <a:ext cx="4023300" cy="338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011" name="Google Shape;2011;p38"/>
          <p:cNvSpPr txBox="1"/>
          <p:nvPr>
            <p:ph hasCustomPrompt="1" idx="4" type="title"/>
          </p:nvPr>
        </p:nvSpPr>
        <p:spPr>
          <a:xfrm>
            <a:off x="2560350" y="3452299"/>
            <a:ext cx="4023300" cy="828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200"/>
              <a:buNone/>
              <a:defRPr sz="4800">
                <a:solidFill>
                  <a:schemeClr val="lt2"/>
                </a:solidFill>
              </a:defRPr>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2012" name="Google Shape;2012;p38"/>
          <p:cNvSpPr txBox="1"/>
          <p:nvPr>
            <p:ph idx="5" type="subTitle"/>
          </p:nvPr>
        </p:nvSpPr>
        <p:spPr>
          <a:xfrm>
            <a:off x="2560350" y="4225788"/>
            <a:ext cx="4023300" cy="338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pic>
        <p:nvPicPr>
          <p:cNvPr id="2013" name="Google Shape;2013;p38"/>
          <p:cNvPicPr preferRelativeResize="0"/>
          <p:nvPr/>
        </p:nvPicPr>
        <p:blipFill>
          <a:blip r:embed="rId2">
            <a:alphaModFix/>
          </a:blip>
          <a:stretch>
            <a:fillRect/>
          </a:stretch>
        </p:blipFill>
        <p:spPr>
          <a:xfrm>
            <a:off x="7162558" y="1648371"/>
            <a:ext cx="3239741" cy="3199225"/>
          </a:xfrm>
          <a:prstGeom prst="rect">
            <a:avLst/>
          </a:prstGeom>
          <a:noFill/>
          <a:ln>
            <a:noFill/>
          </a:ln>
        </p:spPr>
      </p:pic>
      <p:pic>
        <p:nvPicPr>
          <p:cNvPr id="2014" name="Google Shape;2014;p38"/>
          <p:cNvPicPr preferRelativeResize="0"/>
          <p:nvPr/>
        </p:nvPicPr>
        <p:blipFill>
          <a:blip r:embed="rId3">
            <a:alphaModFix/>
          </a:blip>
          <a:stretch>
            <a:fillRect/>
          </a:stretch>
        </p:blipFill>
        <p:spPr>
          <a:xfrm>
            <a:off x="7113725" y="3952575"/>
            <a:ext cx="2535100" cy="1311850"/>
          </a:xfrm>
          <a:prstGeom prst="rect">
            <a:avLst/>
          </a:prstGeom>
          <a:noFill/>
          <a:ln>
            <a:noFill/>
          </a:ln>
        </p:spPr>
      </p:pic>
      <p:pic>
        <p:nvPicPr>
          <p:cNvPr id="2015" name="Google Shape;2015;p38"/>
          <p:cNvPicPr preferRelativeResize="0"/>
          <p:nvPr/>
        </p:nvPicPr>
        <p:blipFill>
          <a:blip r:embed="rId4">
            <a:alphaModFix/>
          </a:blip>
          <a:stretch>
            <a:fillRect/>
          </a:stretch>
        </p:blipFill>
        <p:spPr>
          <a:xfrm>
            <a:off x="7295692" y="1599889"/>
            <a:ext cx="817601" cy="828300"/>
          </a:xfrm>
          <a:prstGeom prst="rect">
            <a:avLst/>
          </a:prstGeom>
          <a:noFill/>
          <a:ln>
            <a:noFill/>
          </a:ln>
        </p:spPr>
      </p:pic>
      <p:grpSp>
        <p:nvGrpSpPr>
          <p:cNvPr id="2016" name="Google Shape;2016;p38"/>
          <p:cNvGrpSpPr/>
          <p:nvPr/>
        </p:nvGrpSpPr>
        <p:grpSpPr>
          <a:xfrm>
            <a:off x="6839263" y="1796325"/>
            <a:ext cx="2749125" cy="3347175"/>
            <a:chOff x="6839263" y="1796325"/>
            <a:chExt cx="2749125" cy="3347175"/>
          </a:xfrm>
        </p:grpSpPr>
        <p:sp>
          <p:nvSpPr>
            <p:cNvPr id="2017" name="Google Shape;2017;p38"/>
            <p:cNvSpPr/>
            <p:nvPr/>
          </p:nvSpPr>
          <p:spPr>
            <a:xfrm flipH="1">
              <a:off x="9049063" y="22297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8" name="Google Shape;2018;p38"/>
            <p:cNvSpPr/>
            <p:nvPr/>
          </p:nvSpPr>
          <p:spPr>
            <a:xfrm flipH="1">
              <a:off x="8610913" y="22297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9" name="Google Shape;2019;p38"/>
            <p:cNvSpPr/>
            <p:nvPr/>
          </p:nvSpPr>
          <p:spPr>
            <a:xfrm flipH="1">
              <a:off x="8172763" y="22297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0" name="Google Shape;2020;p38"/>
            <p:cNvSpPr/>
            <p:nvPr/>
          </p:nvSpPr>
          <p:spPr>
            <a:xfrm flipH="1">
              <a:off x="7734613" y="22297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1" name="Google Shape;2021;p38"/>
            <p:cNvSpPr/>
            <p:nvPr/>
          </p:nvSpPr>
          <p:spPr>
            <a:xfrm flipH="1">
              <a:off x="7296463" y="22297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2" name="Google Shape;2022;p38"/>
            <p:cNvSpPr/>
            <p:nvPr/>
          </p:nvSpPr>
          <p:spPr>
            <a:xfrm flipH="1">
              <a:off x="9030013" y="39209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3" name="Google Shape;2023;p38"/>
            <p:cNvSpPr/>
            <p:nvPr/>
          </p:nvSpPr>
          <p:spPr>
            <a:xfrm flipH="1">
              <a:off x="8591863" y="39209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4" name="Google Shape;2024;p38"/>
            <p:cNvSpPr/>
            <p:nvPr/>
          </p:nvSpPr>
          <p:spPr>
            <a:xfrm flipH="1">
              <a:off x="8153713" y="39209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5" name="Google Shape;2025;p38"/>
            <p:cNvSpPr/>
            <p:nvPr/>
          </p:nvSpPr>
          <p:spPr>
            <a:xfrm flipH="1">
              <a:off x="7715563" y="39209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6" name="Google Shape;2026;p38"/>
            <p:cNvSpPr/>
            <p:nvPr/>
          </p:nvSpPr>
          <p:spPr>
            <a:xfrm flipH="1">
              <a:off x="7277413" y="39209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7" name="Google Shape;2027;p38"/>
            <p:cNvSpPr/>
            <p:nvPr/>
          </p:nvSpPr>
          <p:spPr>
            <a:xfrm flipH="1">
              <a:off x="6839263" y="39209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8" name="Google Shape;2028;p38"/>
            <p:cNvSpPr/>
            <p:nvPr/>
          </p:nvSpPr>
          <p:spPr>
            <a:xfrm flipH="1">
              <a:off x="924908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9" name="Google Shape;2029;p38"/>
            <p:cNvSpPr/>
            <p:nvPr/>
          </p:nvSpPr>
          <p:spPr>
            <a:xfrm flipH="1">
              <a:off x="881093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0" name="Google Shape;2030;p38"/>
            <p:cNvSpPr/>
            <p:nvPr/>
          </p:nvSpPr>
          <p:spPr>
            <a:xfrm flipH="1">
              <a:off x="837278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1" name="Google Shape;2031;p38"/>
            <p:cNvSpPr/>
            <p:nvPr/>
          </p:nvSpPr>
          <p:spPr>
            <a:xfrm flipH="1">
              <a:off x="793463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2" name="Google Shape;2032;p38"/>
            <p:cNvSpPr/>
            <p:nvPr/>
          </p:nvSpPr>
          <p:spPr>
            <a:xfrm flipH="1">
              <a:off x="749648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3" name="Google Shape;2033;p38"/>
            <p:cNvSpPr/>
            <p:nvPr/>
          </p:nvSpPr>
          <p:spPr>
            <a:xfrm flipH="1">
              <a:off x="705833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4" name="Google Shape;2034;p38"/>
            <p:cNvSpPr/>
            <p:nvPr/>
          </p:nvSpPr>
          <p:spPr>
            <a:xfrm flipH="1">
              <a:off x="8791888" y="34875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5" name="Google Shape;2035;p38"/>
            <p:cNvSpPr/>
            <p:nvPr/>
          </p:nvSpPr>
          <p:spPr>
            <a:xfrm flipH="1">
              <a:off x="8353738" y="34875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6" name="Google Shape;2036;p38"/>
            <p:cNvSpPr/>
            <p:nvPr/>
          </p:nvSpPr>
          <p:spPr>
            <a:xfrm flipH="1">
              <a:off x="7915588" y="34875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7" name="Google Shape;2037;p38"/>
            <p:cNvSpPr/>
            <p:nvPr/>
          </p:nvSpPr>
          <p:spPr>
            <a:xfrm flipH="1">
              <a:off x="7477438" y="34875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8" name="Google Shape;2038;p38"/>
            <p:cNvSpPr/>
            <p:nvPr/>
          </p:nvSpPr>
          <p:spPr>
            <a:xfrm flipH="1">
              <a:off x="7039288" y="34875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9" name="Google Shape;2039;p38"/>
            <p:cNvSpPr/>
            <p:nvPr/>
          </p:nvSpPr>
          <p:spPr>
            <a:xfrm flipH="1">
              <a:off x="9049063" y="31298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0" name="Google Shape;2040;p38"/>
            <p:cNvSpPr/>
            <p:nvPr/>
          </p:nvSpPr>
          <p:spPr>
            <a:xfrm flipH="1">
              <a:off x="8610913" y="31298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1" name="Google Shape;2041;p38"/>
            <p:cNvSpPr/>
            <p:nvPr/>
          </p:nvSpPr>
          <p:spPr>
            <a:xfrm flipH="1">
              <a:off x="8172763" y="31298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2" name="Google Shape;2042;p38"/>
            <p:cNvSpPr/>
            <p:nvPr/>
          </p:nvSpPr>
          <p:spPr>
            <a:xfrm flipH="1">
              <a:off x="7734613" y="31298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3" name="Google Shape;2043;p38"/>
            <p:cNvSpPr/>
            <p:nvPr/>
          </p:nvSpPr>
          <p:spPr>
            <a:xfrm flipH="1">
              <a:off x="7296463" y="31298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4" name="Google Shape;2044;p38"/>
            <p:cNvSpPr/>
            <p:nvPr/>
          </p:nvSpPr>
          <p:spPr>
            <a:xfrm flipH="1">
              <a:off x="9030013" y="48210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5" name="Google Shape;2045;p38"/>
            <p:cNvSpPr/>
            <p:nvPr/>
          </p:nvSpPr>
          <p:spPr>
            <a:xfrm flipH="1">
              <a:off x="8591863" y="48210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6" name="Google Shape;2046;p38"/>
            <p:cNvSpPr/>
            <p:nvPr/>
          </p:nvSpPr>
          <p:spPr>
            <a:xfrm flipH="1">
              <a:off x="8153713" y="48210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7" name="Google Shape;2047;p38"/>
            <p:cNvSpPr/>
            <p:nvPr/>
          </p:nvSpPr>
          <p:spPr>
            <a:xfrm flipH="1">
              <a:off x="9249088" y="2696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8" name="Google Shape;2048;p38"/>
            <p:cNvSpPr/>
            <p:nvPr/>
          </p:nvSpPr>
          <p:spPr>
            <a:xfrm flipH="1">
              <a:off x="8810938" y="2696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9" name="Google Shape;2049;p38"/>
            <p:cNvSpPr/>
            <p:nvPr/>
          </p:nvSpPr>
          <p:spPr>
            <a:xfrm flipH="1">
              <a:off x="8372788" y="2696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0" name="Google Shape;2050;p38"/>
            <p:cNvSpPr/>
            <p:nvPr/>
          </p:nvSpPr>
          <p:spPr>
            <a:xfrm flipH="1">
              <a:off x="7934638" y="2696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1" name="Google Shape;2051;p38"/>
            <p:cNvSpPr/>
            <p:nvPr/>
          </p:nvSpPr>
          <p:spPr>
            <a:xfrm flipH="1">
              <a:off x="7496488" y="2696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2" name="Google Shape;2052;p38"/>
            <p:cNvSpPr/>
            <p:nvPr/>
          </p:nvSpPr>
          <p:spPr>
            <a:xfrm flipH="1">
              <a:off x="7058338" y="2696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3" name="Google Shape;2053;p38"/>
            <p:cNvSpPr/>
            <p:nvPr/>
          </p:nvSpPr>
          <p:spPr>
            <a:xfrm flipH="1">
              <a:off x="8791888" y="43876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4" name="Google Shape;2054;p38"/>
            <p:cNvSpPr/>
            <p:nvPr/>
          </p:nvSpPr>
          <p:spPr>
            <a:xfrm flipH="1">
              <a:off x="8353738" y="43876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5" name="Google Shape;2055;p38"/>
            <p:cNvSpPr/>
            <p:nvPr/>
          </p:nvSpPr>
          <p:spPr>
            <a:xfrm flipH="1">
              <a:off x="7915588" y="43876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6" name="Google Shape;2056;p38"/>
            <p:cNvSpPr/>
            <p:nvPr/>
          </p:nvSpPr>
          <p:spPr>
            <a:xfrm flipH="1">
              <a:off x="7477438" y="43876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7" name="Google Shape;2057;p38"/>
            <p:cNvSpPr/>
            <p:nvPr/>
          </p:nvSpPr>
          <p:spPr>
            <a:xfrm flipH="1">
              <a:off x="7039288" y="43876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058" name="Google Shape;2058;p38"/>
          <p:cNvPicPr preferRelativeResize="0"/>
          <p:nvPr/>
        </p:nvPicPr>
        <p:blipFill>
          <a:blip r:embed="rId5">
            <a:alphaModFix/>
          </a:blip>
          <a:stretch>
            <a:fillRect/>
          </a:stretch>
        </p:blipFill>
        <p:spPr>
          <a:xfrm>
            <a:off x="-548748" y="377998"/>
            <a:ext cx="2195150" cy="2570099"/>
          </a:xfrm>
          <a:prstGeom prst="rect">
            <a:avLst/>
          </a:prstGeom>
          <a:noFill/>
          <a:ln>
            <a:noFill/>
          </a:ln>
        </p:spPr>
      </p:pic>
      <p:pic>
        <p:nvPicPr>
          <p:cNvPr id="2059" name="Google Shape;2059;p38"/>
          <p:cNvPicPr preferRelativeResize="0"/>
          <p:nvPr/>
        </p:nvPicPr>
        <p:blipFill>
          <a:blip r:embed="rId6">
            <a:alphaModFix/>
          </a:blip>
          <a:stretch>
            <a:fillRect/>
          </a:stretch>
        </p:blipFill>
        <p:spPr>
          <a:xfrm rot="5400000">
            <a:off x="-106876" y="3054986"/>
            <a:ext cx="1789121" cy="1575361"/>
          </a:xfrm>
          <a:prstGeom prst="rect">
            <a:avLst/>
          </a:prstGeom>
          <a:noFill/>
          <a:ln>
            <a:noFill/>
          </a:ln>
        </p:spPr>
      </p:pic>
      <p:grpSp>
        <p:nvGrpSpPr>
          <p:cNvPr id="2060" name="Google Shape;2060;p38"/>
          <p:cNvGrpSpPr/>
          <p:nvPr/>
        </p:nvGrpSpPr>
        <p:grpSpPr>
          <a:xfrm flipH="1">
            <a:off x="-548762" y="1181300"/>
            <a:ext cx="2749125" cy="3347175"/>
            <a:chOff x="6839263" y="1796325"/>
            <a:chExt cx="2749125" cy="3347175"/>
          </a:xfrm>
        </p:grpSpPr>
        <p:sp>
          <p:nvSpPr>
            <p:cNvPr id="2061" name="Google Shape;2061;p38"/>
            <p:cNvSpPr/>
            <p:nvPr/>
          </p:nvSpPr>
          <p:spPr>
            <a:xfrm flipH="1">
              <a:off x="9049063" y="22297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2" name="Google Shape;2062;p38"/>
            <p:cNvSpPr/>
            <p:nvPr/>
          </p:nvSpPr>
          <p:spPr>
            <a:xfrm flipH="1">
              <a:off x="8610913" y="22297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3" name="Google Shape;2063;p38"/>
            <p:cNvSpPr/>
            <p:nvPr/>
          </p:nvSpPr>
          <p:spPr>
            <a:xfrm flipH="1">
              <a:off x="8172763" y="22297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4" name="Google Shape;2064;p38"/>
            <p:cNvSpPr/>
            <p:nvPr/>
          </p:nvSpPr>
          <p:spPr>
            <a:xfrm flipH="1">
              <a:off x="7734613" y="22297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5" name="Google Shape;2065;p38"/>
            <p:cNvSpPr/>
            <p:nvPr/>
          </p:nvSpPr>
          <p:spPr>
            <a:xfrm flipH="1">
              <a:off x="7296463" y="22297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6" name="Google Shape;2066;p38"/>
            <p:cNvSpPr/>
            <p:nvPr/>
          </p:nvSpPr>
          <p:spPr>
            <a:xfrm flipH="1">
              <a:off x="9030013" y="39209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7" name="Google Shape;2067;p38"/>
            <p:cNvSpPr/>
            <p:nvPr/>
          </p:nvSpPr>
          <p:spPr>
            <a:xfrm flipH="1">
              <a:off x="8591863" y="39209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8" name="Google Shape;2068;p38"/>
            <p:cNvSpPr/>
            <p:nvPr/>
          </p:nvSpPr>
          <p:spPr>
            <a:xfrm flipH="1">
              <a:off x="8153713" y="39209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9" name="Google Shape;2069;p38"/>
            <p:cNvSpPr/>
            <p:nvPr/>
          </p:nvSpPr>
          <p:spPr>
            <a:xfrm flipH="1">
              <a:off x="7715563" y="39209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0" name="Google Shape;2070;p38"/>
            <p:cNvSpPr/>
            <p:nvPr/>
          </p:nvSpPr>
          <p:spPr>
            <a:xfrm flipH="1">
              <a:off x="7277413" y="39209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1" name="Google Shape;2071;p38"/>
            <p:cNvSpPr/>
            <p:nvPr/>
          </p:nvSpPr>
          <p:spPr>
            <a:xfrm flipH="1">
              <a:off x="6839263" y="39209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2" name="Google Shape;2072;p38"/>
            <p:cNvSpPr/>
            <p:nvPr/>
          </p:nvSpPr>
          <p:spPr>
            <a:xfrm flipH="1">
              <a:off x="924908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3" name="Google Shape;2073;p38"/>
            <p:cNvSpPr/>
            <p:nvPr/>
          </p:nvSpPr>
          <p:spPr>
            <a:xfrm flipH="1">
              <a:off x="881093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4" name="Google Shape;2074;p38"/>
            <p:cNvSpPr/>
            <p:nvPr/>
          </p:nvSpPr>
          <p:spPr>
            <a:xfrm flipH="1">
              <a:off x="837278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5" name="Google Shape;2075;p38"/>
            <p:cNvSpPr/>
            <p:nvPr/>
          </p:nvSpPr>
          <p:spPr>
            <a:xfrm flipH="1">
              <a:off x="793463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6" name="Google Shape;2076;p38"/>
            <p:cNvSpPr/>
            <p:nvPr/>
          </p:nvSpPr>
          <p:spPr>
            <a:xfrm flipH="1">
              <a:off x="749648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7" name="Google Shape;2077;p38"/>
            <p:cNvSpPr/>
            <p:nvPr/>
          </p:nvSpPr>
          <p:spPr>
            <a:xfrm flipH="1">
              <a:off x="705833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8" name="Google Shape;2078;p38"/>
            <p:cNvSpPr/>
            <p:nvPr/>
          </p:nvSpPr>
          <p:spPr>
            <a:xfrm flipH="1">
              <a:off x="8791888" y="34875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9" name="Google Shape;2079;p38"/>
            <p:cNvSpPr/>
            <p:nvPr/>
          </p:nvSpPr>
          <p:spPr>
            <a:xfrm flipH="1">
              <a:off x="8353738" y="34875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0" name="Google Shape;2080;p38"/>
            <p:cNvSpPr/>
            <p:nvPr/>
          </p:nvSpPr>
          <p:spPr>
            <a:xfrm flipH="1">
              <a:off x="7915588" y="34875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1" name="Google Shape;2081;p38"/>
            <p:cNvSpPr/>
            <p:nvPr/>
          </p:nvSpPr>
          <p:spPr>
            <a:xfrm flipH="1">
              <a:off x="7477438" y="34875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2" name="Google Shape;2082;p38"/>
            <p:cNvSpPr/>
            <p:nvPr/>
          </p:nvSpPr>
          <p:spPr>
            <a:xfrm flipH="1">
              <a:off x="7039288" y="34875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3" name="Google Shape;2083;p38"/>
            <p:cNvSpPr/>
            <p:nvPr/>
          </p:nvSpPr>
          <p:spPr>
            <a:xfrm flipH="1">
              <a:off x="9049063" y="31298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4" name="Google Shape;2084;p38"/>
            <p:cNvSpPr/>
            <p:nvPr/>
          </p:nvSpPr>
          <p:spPr>
            <a:xfrm flipH="1">
              <a:off x="8610913" y="31298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5" name="Google Shape;2085;p38"/>
            <p:cNvSpPr/>
            <p:nvPr/>
          </p:nvSpPr>
          <p:spPr>
            <a:xfrm flipH="1">
              <a:off x="8172763" y="31298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6" name="Google Shape;2086;p38"/>
            <p:cNvSpPr/>
            <p:nvPr/>
          </p:nvSpPr>
          <p:spPr>
            <a:xfrm flipH="1">
              <a:off x="7734613" y="31298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7" name="Google Shape;2087;p38"/>
            <p:cNvSpPr/>
            <p:nvPr/>
          </p:nvSpPr>
          <p:spPr>
            <a:xfrm flipH="1">
              <a:off x="7296463" y="31298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8" name="Google Shape;2088;p38"/>
            <p:cNvSpPr/>
            <p:nvPr/>
          </p:nvSpPr>
          <p:spPr>
            <a:xfrm flipH="1">
              <a:off x="9030013" y="48210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9" name="Google Shape;2089;p38"/>
            <p:cNvSpPr/>
            <p:nvPr/>
          </p:nvSpPr>
          <p:spPr>
            <a:xfrm flipH="1">
              <a:off x="8591863" y="48210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0" name="Google Shape;2090;p38"/>
            <p:cNvSpPr/>
            <p:nvPr/>
          </p:nvSpPr>
          <p:spPr>
            <a:xfrm flipH="1">
              <a:off x="8153713" y="48210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1" name="Google Shape;2091;p38"/>
            <p:cNvSpPr/>
            <p:nvPr/>
          </p:nvSpPr>
          <p:spPr>
            <a:xfrm flipH="1">
              <a:off x="9249088" y="2696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2" name="Google Shape;2092;p38"/>
            <p:cNvSpPr/>
            <p:nvPr/>
          </p:nvSpPr>
          <p:spPr>
            <a:xfrm flipH="1">
              <a:off x="8810938" y="2696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3" name="Google Shape;2093;p38"/>
            <p:cNvSpPr/>
            <p:nvPr/>
          </p:nvSpPr>
          <p:spPr>
            <a:xfrm flipH="1">
              <a:off x="8372788" y="2696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4" name="Google Shape;2094;p38"/>
            <p:cNvSpPr/>
            <p:nvPr/>
          </p:nvSpPr>
          <p:spPr>
            <a:xfrm flipH="1">
              <a:off x="7934638" y="2696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5" name="Google Shape;2095;p38"/>
            <p:cNvSpPr/>
            <p:nvPr/>
          </p:nvSpPr>
          <p:spPr>
            <a:xfrm flipH="1">
              <a:off x="7496488" y="2696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6" name="Google Shape;2096;p38"/>
            <p:cNvSpPr/>
            <p:nvPr/>
          </p:nvSpPr>
          <p:spPr>
            <a:xfrm flipH="1">
              <a:off x="7058338" y="2696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7" name="Google Shape;2097;p38"/>
            <p:cNvSpPr/>
            <p:nvPr/>
          </p:nvSpPr>
          <p:spPr>
            <a:xfrm flipH="1">
              <a:off x="8791888" y="43876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8" name="Google Shape;2098;p38"/>
            <p:cNvSpPr/>
            <p:nvPr/>
          </p:nvSpPr>
          <p:spPr>
            <a:xfrm flipH="1">
              <a:off x="8353738" y="43876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9" name="Google Shape;2099;p38"/>
            <p:cNvSpPr/>
            <p:nvPr/>
          </p:nvSpPr>
          <p:spPr>
            <a:xfrm flipH="1">
              <a:off x="7915588" y="43876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0" name="Google Shape;2100;p38"/>
            <p:cNvSpPr/>
            <p:nvPr/>
          </p:nvSpPr>
          <p:spPr>
            <a:xfrm flipH="1">
              <a:off x="7477438" y="43876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1" name="Google Shape;2101;p38"/>
            <p:cNvSpPr/>
            <p:nvPr/>
          </p:nvSpPr>
          <p:spPr>
            <a:xfrm flipH="1">
              <a:off x="7039288" y="43876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102" name="Google Shape;2102;p38"/>
          <p:cNvPicPr preferRelativeResize="0"/>
          <p:nvPr/>
        </p:nvPicPr>
        <p:blipFill>
          <a:blip r:embed="rId7">
            <a:alphaModFix/>
          </a:blip>
          <a:stretch>
            <a:fillRect/>
          </a:stretch>
        </p:blipFill>
        <p:spPr>
          <a:xfrm>
            <a:off x="-88307" y="2199529"/>
            <a:ext cx="2811057" cy="624926"/>
          </a:xfrm>
          <a:prstGeom prst="rect">
            <a:avLst/>
          </a:prstGeom>
          <a:noFill/>
          <a:ln>
            <a:noFill/>
          </a:ln>
        </p:spPr>
      </p:pic>
      <p:grpSp>
        <p:nvGrpSpPr>
          <p:cNvPr id="2103" name="Google Shape;2103;p38"/>
          <p:cNvGrpSpPr/>
          <p:nvPr/>
        </p:nvGrpSpPr>
        <p:grpSpPr>
          <a:xfrm flipH="1">
            <a:off x="-330850" y="763275"/>
            <a:ext cx="2091900" cy="322500"/>
            <a:chOff x="7496488" y="1796325"/>
            <a:chExt cx="2091900" cy="322500"/>
          </a:xfrm>
        </p:grpSpPr>
        <p:sp>
          <p:nvSpPr>
            <p:cNvPr id="2104" name="Google Shape;2104;p38"/>
            <p:cNvSpPr/>
            <p:nvPr/>
          </p:nvSpPr>
          <p:spPr>
            <a:xfrm flipH="1">
              <a:off x="924908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5" name="Google Shape;2105;p38"/>
            <p:cNvSpPr/>
            <p:nvPr/>
          </p:nvSpPr>
          <p:spPr>
            <a:xfrm flipH="1">
              <a:off x="881093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6" name="Google Shape;2106;p38"/>
            <p:cNvSpPr/>
            <p:nvPr/>
          </p:nvSpPr>
          <p:spPr>
            <a:xfrm flipH="1">
              <a:off x="837278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7" name="Google Shape;2107;p38"/>
            <p:cNvSpPr/>
            <p:nvPr/>
          </p:nvSpPr>
          <p:spPr>
            <a:xfrm flipH="1">
              <a:off x="793463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8" name="Google Shape;2108;p38"/>
            <p:cNvSpPr/>
            <p:nvPr/>
          </p:nvSpPr>
          <p:spPr>
            <a:xfrm flipH="1">
              <a:off x="749648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09" name="Google Shape;2109;p38"/>
          <p:cNvGrpSpPr/>
          <p:nvPr/>
        </p:nvGrpSpPr>
        <p:grpSpPr>
          <a:xfrm flipH="1">
            <a:off x="-178450" y="345250"/>
            <a:ext cx="1653750" cy="322500"/>
            <a:chOff x="7496488" y="1796325"/>
            <a:chExt cx="1653750" cy="322500"/>
          </a:xfrm>
        </p:grpSpPr>
        <p:sp>
          <p:nvSpPr>
            <p:cNvPr id="2110" name="Google Shape;2110;p38"/>
            <p:cNvSpPr/>
            <p:nvPr/>
          </p:nvSpPr>
          <p:spPr>
            <a:xfrm flipH="1">
              <a:off x="881093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1" name="Google Shape;2111;p38"/>
            <p:cNvSpPr/>
            <p:nvPr/>
          </p:nvSpPr>
          <p:spPr>
            <a:xfrm flipH="1">
              <a:off x="837278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2" name="Google Shape;2112;p38"/>
            <p:cNvSpPr/>
            <p:nvPr/>
          </p:nvSpPr>
          <p:spPr>
            <a:xfrm flipH="1">
              <a:off x="793463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3" name="Google Shape;2113;p38"/>
            <p:cNvSpPr/>
            <p:nvPr/>
          </p:nvSpPr>
          <p:spPr>
            <a:xfrm flipH="1">
              <a:off x="749648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1">
  <p:cSld name="BLANK_1_1_1_1_1_1_3">
    <p:spTree>
      <p:nvGrpSpPr>
        <p:cNvPr id="2114" name="Shape 2114"/>
        <p:cNvGrpSpPr/>
        <p:nvPr/>
      </p:nvGrpSpPr>
      <p:grpSpPr>
        <a:xfrm>
          <a:off x="0" y="0"/>
          <a:ext cx="0" cy="0"/>
          <a:chOff x="0" y="0"/>
          <a:chExt cx="0" cy="0"/>
        </a:xfrm>
      </p:grpSpPr>
      <p:sp>
        <p:nvSpPr>
          <p:cNvPr id="2115" name="Google Shape;2115;p39"/>
          <p:cNvSpPr txBox="1"/>
          <p:nvPr>
            <p:ph hasCustomPrompt="1" type="title"/>
          </p:nvPr>
        </p:nvSpPr>
        <p:spPr>
          <a:xfrm>
            <a:off x="715100" y="2090900"/>
            <a:ext cx="2085600" cy="828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200"/>
              <a:buNone/>
              <a:defRPr sz="6200"/>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2116" name="Google Shape;2116;p39"/>
          <p:cNvSpPr txBox="1"/>
          <p:nvPr>
            <p:ph idx="1" type="subTitle"/>
          </p:nvPr>
        </p:nvSpPr>
        <p:spPr>
          <a:xfrm>
            <a:off x="715100" y="3073152"/>
            <a:ext cx="2085600" cy="445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117" name="Google Shape;2117;p39"/>
          <p:cNvSpPr txBox="1"/>
          <p:nvPr>
            <p:ph hasCustomPrompt="1" idx="2" type="title"/>
          </p:nvPr>
        </p:nvSpPr>
        <p:spPr>
          <a:xfrm>
            <a:off x="3529188" y="2090905"/>
            <a:ext cx="2085600" cy="828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200"/>
              <a:buNone/>
              <a:defRPr sz="6200">
                <a:solidFill>
                  <a:schemeClr val="accent1"/>
                </a:solidFill>
              </a:defRPr>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2118" name="Google Shape;2118;p39"/>
          <p:cNvSpPr txBox="1"/>
          <p:nvPr>
            <p:ph idx="3" type="subTitle"/>
          </p:nvPr>
        </p:nvSpPr>
        <p:spPr>
          <a:xfrm>
            <a:off x="3529188" y="3073157"/>
            <a:ext cx="2085600" cy="445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119" name="Google Shape;2119;p39"/>
          <p:cNvSpPr txBox="1"/>
          <p:nvPr>
            <p:ph hasCustomPrompt="1" idx="4" type="title"/>
          </p:nvPr>
        </p:nvSpPr>
        <p:spPr>
          <a:xfrm>
            <a:off x="6343300" y="2090897"/>
            <a:ext cx="2085600" cy="828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200"/>
              <a:buNone/>
              <a:defRPr sz="6200">
                <a:solidFill>
                  <a:schemeClr val="lt2"/>
                </a:solidFill>
              </a:defRPr>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2120" name="Google Shape;2120;p39"/>
          <p:cNvSpPr txBox="1"/>
          <p:nvPr>
            <p:ph idx="5" type="subTitle"/>
          </p:nvPr>
        </p:nvSpPr>
        <p:spPr>
          <a:xfrm>
            <a:off x="6343300" y="3073150"/>
            <a:ext cx="2085600" cy="445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121" name="Google Shape;2121;p39"/>
          <p:cNvSpPr txBox="1"/>
          <p:nvPr>
            <p:ph idx="6" type="title"/>
          </p:nvPr>
        </p:nvSpPr>
        <p:spPr>
          <a:xfrm>
            <a:off x="720000" y="535000"/>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pic>
        <p:nvPicPr>
          <p:cNvPr id="2122" name="Google Shape;2122;p39"/>
          <p:cNvPicPr preferRelativeResize="0"/>
          <p:nvPr/>
        </p:nvPicPr>
        <p:blipFill>
          <a:blip r:embed="rId2">
            <a:alphaModFix/>
          </a:blip>
          <a:stretch>
            <a:fillRect/>
          </a:stretch>
        </p:blipFill>
        <p:spPr>
          <a:xfrm flipH="1" rot="10800000">
            <a:off x="-7" y="4377838"/>
            <a:ext cx="2811056" cy="765657"/>
          </a:xfrm>
          <a:prstGeom prst="rect">
            <a:avLst/>
          </a:prstGeom>
          <a:noFill/>
          <a:ln>
            <a:noFill/>
          </a:ln>
        </p:spPr>
      </p:pic>
      <p:pic>
        <p:nvPicPr>
          <p:cNvPr id="2123" name="Google Shape;2123;p39"/>
          <p:cNvPicPr preferRelativeResize="0"/>
          <p:nvPr/>
        </p:nvPicPr>
        <p:blipFill>
          <a:blip r:embed="rId3">
            <a:alphaModFix/>
          </a:blip>
          <a:stretch>
            <a:fillRect/>
          </a:stretch>
        </p:blipFill>
        <p:spPr>
          <a:xfrm>
            <a:off x="6714777" y="-750927"/>
            <a:ext cx="3428251" cy="2256725"/>
          </a:xfrm>
          <a:prstGeom prst="rect">
            <a:avLst/>
          </a:prstGeom>
          <a:noFill/>
          <a:ln>
            <a:noFill/>
          </a:ln>
        </p:spPr>
      </p:pic>
      <p:pic>
        <p:nvPicPr>
          <p:cNvPr id="2124" name="Google Shape;2124;p39"/>
          <p:cNvPicPr preferRelativeResize="0"/>
          <p:nvPr/>
        </p:nvPicPr>
        <p:blipFill>
          <a:blip r:embed="rId4">
            <a:alphaModFix/>
          </a:blip>
          <a:stretch>
            <a:fillRect/>
          </a:stretch>
        </p:blipFill>
        <p:spPr>
          <a:xfrm rot="5400000">
            <a:off x="7996500" y="3995998"/>
            <a:ext cx="951975" cy="1343025"/>
          </a:xfrm>
          <a:prstGeom prst="rect">
            <a:avLst/>
          </a:prstGeom>
          <a:noFill/>
          <a:ln>
            <a:noFill/>
          </a:ln>
        </p:spPr>
      </p:pic>
      <p:pic>
        <p:nvPicPr>
          <p:cNvPr id="2125" name="Google Shape;2125;p39"/>
          <p:cNvPicPr preferRelativeResize="0"/>
          <p:nvPr/>
        </p:nvPicPr>
        <p:blipFill>
          <a:blip r:embed="rId5">
            <a:alphaModFix/>
          </a:blip>
          <a:stretch>
            <a:fillRect/>
          </a:stretch>
        </p:blipFill>
        <p:spPr>
          <a:xfrm>
            <a:off x="8573250" y="629925"/>
            <a:ext cx="1408950" cy="1391350"/>
          </a:xfrm>
          <a:prstGeom prst="rect">
            <a:avLst/>
          </a:prstGeom>
          <a:noFill/>
          <a:ln>
            <a:noFill/>
          </a:ln>
        </p:spPr>
      </p:pic>
      <p:pic>
        <p:nvPicPr>
          <p:cNvPr id="2126" name="Google Shape;2126;p39"/>
          <p:cNvPicPr preferRelativeResize="0"/>
          <p:nvPr/>
        </p:nvPicPr>
        <p:blipFill>
          <a:blip r:embed="rId6">
            <a:alphaModFix/>
          </a:blip>
          <a:stretch>
            <a:fillRect/>
          </a:stretch>
        </p:blipFill>
        <p:spPr>
          <a:xfrm>
            <a:off x="-7" y="1299820"/>
            <a:ext cx="1093158" cy="1581217"/>
          </a:xfrm>
          <a:prstGeom prst="rect">
            <a:avLst/>
          </a:prstGeom>
          <a:noFill/>
          <a:ln>
            <a:noFill/>
          </a:ln>
        </p:spPr>
      </p:pic>
      <p:grpSp>
        <p:nvGrpSpPr>
          <p:cNvPr id="2127" name="Google Shape;2127;p39"/>
          <p:cNvGrpSpPr/>
          <p:nvPr/>
        </p:nvGrpSpPr>
        <p:grpSpPr>
          <a:xfrm flipH="1">
            <a:off x="6162988" y="0"/>
            <a:ext cx="3206325" cy="1655975"/>
            <a:chOff x="-247600" y="-250950"/>
            <a:chExt cx="3206325" cy="1655975"/>
          </a:xfrm>
        </p:grpSpPr>
        <p:grpSp>
          <p:nvGrpSpPr>
            <p:cNvPr id="2128" name="Google Shape;2128;p39"/>
            <p:cNvGrpSpPr/>
            <p:nvPr/>
          </p:nvGrpSpPr>
          <p:grpSpPr>
            <a:xfrm>
              <a:off x="-247600" y="182425"/>
              <a:ext cx="2968200" cy="322500"/>
              <a:chOff x="-247600" y="182425"/>
              <a:chExt cx="2968200" cy="322500"/>
            </a:xfrm>
          </p:grpSpPr>
          <p:sp>
            <p:nvSpPr>
              <p:cNvPr id="2129" name="Google Shape;2129;p39"/>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0" name="Google Shape;2130;p39"/>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1" name="Google Shape;2131;p39"/>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2" name="Google Shape;2132;p39"/>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3" name="Google Shape;2133;p39"/>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4" name="Google Shape;2134;p39"/>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5" name="Google Shape;2135;p39"/>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36" name="Google Shape;2136;p39"/>
            <p:cNvGrpSpPr/>
            <p:nvPr/>
          </p:nvGrpSpPr>
          <p:grpSpPr>
            <a:xfrm>
              <a:off x="-9475" y="-250950"/>
              <a:ext cx="2968200" cy="322500"/>
              <a:chOff x="190550" y="182425"/>
              <a:chExt cx="2968200" cy="322500"/>
            </a:xfrm>
          </p:grpSpPr>
          <p:sp>
            <p:nvSpPr>
              <p:cNvPr id="2137" name="Google Shape;2137;p39"/>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8" name="Google Shape;2138;p39"/>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9" name="Google Shape;2139;p39"/>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0" name="Google Shape;2140;p39"/>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1" name="Google Shape;2141;p39"/>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2" name="Google Shape;2142;p39"/>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3" name="Google Shape;2143;p39"/>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44" name="Google Shape;2144;p39"/>
            <p:cNvGrpSpPr/>
            <p:nvPr/>
          </p:nvGrpSpPr>
          <p:grpSpPr>
            <a:xfrm>
              <a:off x="-247600" y="1082525"/>
              <a:ext cx="2530050" cy="322500"/>
              <a:chOff x="-247600" y="182425"/>
              <a:chExt cx="2530050" cy="322500"/>
            </a:xfrm>
          </p:grpSpPr>
          <p:sp>
            <p:nvSpPr>
              <p:cNvPr id="2145" name="Google Shape;2145;p39"/>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6" name="Google Shape;2146;p39"/>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7" name="Google Shape;2147;p39"/>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8" name="Google Shape;2148;p39"/>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9" name="Google Shape;2149;p39"/>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0" name="Google Shape;2150;p39"/>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51" name="Google Shape;2151;p39"/>
            <p:cNvGrpSpPr/>
            <p:nvPr/>
          </p:nvGrpSpPr>
          <p:grpSpPr>
            <a:xfrm>
              <a:off x="-9475" y="649150"/>
              <a:ext cx="2530050" cy="322500"/>
              <a:chOff x="190550" y="182425"/>
              <a:chExt cx="2530050" cy="322500"/>
            </a:xfrm>
          </p:grpSpPr>
          <p:sp>
            <p:nvSpPr>
              <p:cNvPr id="2152" name="Google Shape;2152;p39"/>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3" name="Google Shape;2153;p39"/>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4" name="Google Shape;2154;p39"/>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5" name="Google Shape;2155;p39"/>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6" name="Google Shape;2156;p39"/>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7" name="Google Shape;2157;p39"/>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158" name="Google Shape;2158;p39"/>
          <p:cNvGrpSpPr/>
          <p:nvPr/>
        </p:nvGrpSpPr>
        <p:grpSpPr>
          <a:xfrm>
            <a:off x="-148900" y="4821000"/>
            <a:ext cx="2968200" cy="322500"/>
            <a:chOff x="190550" y="182425"/>
            <a:chExt cx="2968200" cy="322500"/>
          </a:xfrm>
        </p:grpSpPr>
        <p:sp>
          <p:nvSpPr>
            <p:cNvPr id="2159" name="Google Shape;2159;p39"/>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0" name="Google Shape;2160;p39"/>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1" name="Google Shape;2161;p39"/>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2" name="Google Shape;2162;p39"/>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3" name="Google Shape;2163;p39"/>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4" name="Google Shape;2164;p39"/>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5" name="Google Shape;2165;p39"/>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66" name="Google Shape;2166;p39"/>
          <p:cNvGrpSpPr/>
          <p:nvPr/>
        </p:nvGrpSpPr>
        <p:grpSpPr>
          <a:xfrm>
            <a:off x="13025" y="4354275"/>
            <a:ext cx="1653750" cy="322500"/>
            <a:chOff x="190550" y="182425"/>
            <a:chExt cx="1653750" cy="322500"/>
          </a:xfrm>
        </p:grpSpPr>
        <p:sp>
          <p:nvSpPr>
            <p:cNvPr id="2167" name="Google Shape;2167;p39"/>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8" name="Google Shape;2168;p39"/>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9" name="Google Shape;2169;p39"/>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0" name="Google Shape;2170;p39"/>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BLANK_1_1_1_1_1_1_2">
    <p:spTree>
      <p:nvGrpSpPr>
        <p:cNvPr id="2171" name="Shape 2171"/>
        <p:cNvGrpSpPr/>
        <p:nvPr/>
      </p:nvGrpSpPr>
      <p:grpSpPr>
        <a:xfrm>
          <a:off x="0" y="0"/>
          <a:ext cx="0" cy="0"/>
          <a:chOff x="0" y="0"/>
          <a:chExt cx="0" cy="0"/>
        </a:xfrm>
      </p:grpSpPr>
      <p:sp>
        <p:nvSpPr>
          <p:cNvPr id="2172" name="Google Shape;2172;p40"/>
          <p:cNvSpPr txBox="1"/>
          <p:nvPr>
            <p:ph type="ctrTitle"/>
          </p:nvPr>
        </p:nvSpPr>
        <p:spPr>
          <a:xfrm>
            <a:off x="845638" y="535000"/>
            <a:ext cx="4284000" cy="1233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5200"/>
              <a:buNone/>
              <a:defRPr sz="7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2173" name="Google Shape;2173;p40"/>
          <p:cNvSpPr txBox="1"/>
          <p:nvPr>
            <p:ph idx="1" type="subTitle"/>
          </p:nvPr>
        </p:nvSpPr>
        <p:spPr>
          <a:xfrm>
            <a:off x="840763" y="2280800"/>
            <a:ext cx="4293900" cy="12339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6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174" name="Google Shape;2174;p40"/>
          <p:cNvSpPr txBox="1"/>
          <p:nvPr/>
        </p:nvSpPr>
        <p:spPr>
          <a:xfrm>
            <a:off x="1195000" y="3571850"/>
            <a:ext cx="3585300" cy="700200"/>
          </a:xfrm>
          <a:prstGeom prst="rect">
            <a:avLst/>
          </a:prstGeom>
          <a:noFill/>
          <a:ln>
            <a:noFill/>
          </a:ln>
        </p:spPr>
        <p:txBody>
          <a:bodyPr anchorCtr="0" anchor="ctr" bIns="91425" lIns="91425" spcFirstLastPara="1" rIns="91425" wrap="square" tIns="91425">
            <a:noAutofit/>
          </a:bodyPr>
          <a:lstStyle/>
          <a:p>
            <a:pPr indent="0" lvl="0" marL="0" rtl="0" algn="ctr">
              <a:spcBef>
                <a:spcPts val="300"/>
              </a:spcBef>
              <a:spcAft>
                <a:spcPts val="0"/>
              </a:spcAft>
              <a:buNone/>
            </a:pPr>
            <a:r>
              <a:rPr b="1" lang="en" sz="1100">
                <a:solidFill>
                  <a:srgbClr val="000000"/>
                </a:solidFill>
                <a:latin typeface="Hind"/>
                <a:ea typeface="Hind"/>
                <a:cs typeface="Hind"/>
                <a:sym typeface="Hind"/>
              </a:rPr>
              <a:t>CREDITS:</a:t>
            </a:r>
            <a:r>
              <a:rPr lang="en" sz="1100">
                <a:solidFill>
                  <a:srgbClr val="000000"/>
                </a:solidFill>
                <a:latin typeface="Hind"/>
                <a:ea typeface="Hind"/>
                <a:cs typeface="Hind"/>
                <a:sym typeface="Hind"/>
              </a:rPr>
              <a:t> This presentation template was created by </a:t>
            </a:r>
            <a:r>
              <a:rPr b="1" lang="en" sz="1100">
                <a:solidFill>
                  <a:srgbClr val="000000"/>
                </a:solidFill>
                <a:uFill>
                  <a:noFill/>
                </a:uFill>
                <a:latin typeface="Hind"/>
                <a:ea typeface="Hind"/>
                <a:cs typeface="Hind"/>
                <a:sym typeface="Hind"/>
                <a:hlinkClick r:id="rId2">
                  <a:extLst>
                    <a:ext uri="{A12FA001-AC4F-418D-AE19-62706E023703}">
                      <ahyp:hlinkClr val="tx"/>
                    </a:ext>
                  </a:extLst>
                </a:hlinkClick>
              </a:rPr>
              <a:t>Slidesgo</a:t>
            </a:r>
            <a:r>
              <a:rPr b="1" lang="en" sz="1100">
                <a:solidFill>
                  <a:srgbClr val="000000"/>
                </a:solidFill>
                <a:latin typeface="Hind"/>
                <a:ea typeface="Hind"/>
                <a:cs typeface="Hind"/>
                <a:sym typeface="Hind"/>
              </a:rPr>
              <a:t>,</a:t>
            </a:r>
            <a:r>
              <a:rPr lang="en" sz="1100">
                <a:solidFill>
                  <a:srgbClr val="000000"/>
                </a:solidFill>
                <a:latin typeface="Hind"/>
                <a:ea typeface="Hind"/>
                <a:cs typeface="Hind"/>
                <a:sym typeface="Hind"/>
              </a:rPr>
              <a:t> including icons by </a:t>
            </a:r>
            <a:r>
              <a:rPr b="1" lang="en" sz="1100">
                <a:solidFill>
                  <a:srgbClr val="000000"/>
                </a:solidFill>
                <a:uFill>
                  <a:noFill/>
                </a:uFill>
                <a:latin typeface="Hind"/>
                <a:ea typeface="Hind"/>
                <a:cs typeface="Hind"/>
                <a:sym typeface="Hind"/>
                <a:hlinkClick r:id="rId3">
                  <a:extLst>
                    <a:ext uri="{A12FA001-AC4F-418D-AE19-62706E023703}">
                      <ahyp:hlinkClr val="tx"/>
                    </a:ext>
                  </a:extLst>
                </a:hlinkClick>
              </a:rPr>
              <a:t>Flaticon</a:t>
            </a:r>
            <a:r>
              <a:rPr b="1" lang="en" sz="1100">
                <a:solidFill>
                  <a:srgbClr val="000000"/>
                </a:solidFill>
                <a:latin typeface="Hind"/>
                <a:ea typeface="Hind"/>
                <a:cs typeface="Hind"/>
                <a:sym typeface="Hind"/>
              </a:rPr>
              <a:t>,</a:t>
            </a:r>
            <a:r>
              <a:rPr lang="en" sz="1100">
                <a:solidFill>
                  <a:srgbClr val="000000"/>
                </a:solidFill>
                <a:latin typeface="Hind"/>
                <a:ea typeface="Hind"/>
                <a:cs typeface="Hind"/>
                <a:sym typeface="Hind"/>
              </a:rPr>
              <a:t> and infographics &amp; images by </a:t>
            </a:r>
            <a:r>
              <a:rPr b="1" lang="en" sz="1100">
                <a:solidFill>
                  <a:srgbClr val="000000"/>
                </a:solidFill>
                <a:uFill>
                  <a:noFill/>
                </a:uFill>
                <a:latin typeface="Hind"/>
                <a:ea typeface="Hind"/>
                <a:cs typeface="Hind"/>
                <a:sym typeface="Hind"/>
                <a:hlinkClick r:id="rId4">
                  <a:extLst>
                    <a:ext uri="{A12FA001-AC4F-418D-AE19-62706E023703}">
                      <ahyp:hlinkClr val="tx"/>
                    </a:ext>
                  </a:extLst>
                </a:hlinkClick>
              </a:rPr>
              <a:t>Freepik</a:t>
            </a:r>
            <a:endParaRPr b="1" sz="1100">
              <a:solidFill>
                <a:srgbClr val="000000"/>
              </a:solidFill>
              <a:latin typeface="Hind"/>
              <a:ea typeface="Hind"/>
              <a:cs typeface="Hind"/>
              <a:sym typeface="Hind"/>
            </a:endParaRPr>
          </a:p>
        </p:txBody>
      </p:sp>
      <p:sp>
        <p:nvSpPr>
          <p:cNvPr id="2175" name="Google Shape;2175;p40"/>
          <p:cNvSpPr txBox="1"/>
          <p:nvPr>
            <p:ph idx="2" type="subTitle"/>
          </p:nvPr>
        </p:nvSpPr>
        <p:spPr>
          <a:xfrm>
            <a:off x="1049038" y="4214900"/>
            <a:ext cx="3877200" cy="393600"/>
          </a:xfrm>
          <a:prstGeom prst="rect">
            <a:avLst/>
          </a:prstGeom>
        </p:spPr>
        <p:txBody>
          <a:bodyPr anchorCtr="0" anchor="ctr" bIns="91425" lIns="91425" spcFirstLastPara="1" rIns="91425" wrap="square" tIns="91425">
            <a:noAutofit/>
          </a:bodyPr>
          <a:lstStyle>
            <a:lvl1pPr lvl="0" rtl="0" algn="ctr">
              <a:lnSpc>
                <a:spcPct val="100000"/>
              </a:lnSpc>
              <a:spcBef>
                <a:spcPts val="300"/>
              </a:spcBef>
              <a:spcAft>
                <a:spcPts val="0"/>
              </a:spcAft>
              <a:buSzPts val="1100"/>
              <a:buNone/>
              <a:defRPr sz="1000">
                <a:solidFill>
                  <a:srgbClr val="434343"/>
                </a:solidFill>
              </a:defRPr>
            </a:lvl1pPr>
            <a:lvl2pPr lvl="1" rtl="0" algn="ctr">
              <a:lnSpc>
                <a:spcPct val="100000"/>
              </a:lnSpc>
              <a:spcBef>
                <a:spcPts val="0"/>
              </a:spcBef>
              <a:spcAft>
                <a:spcPts val="0"/>
              </a:spcAft>
              <a:buSzPts val="1100"/>
              <a:buNone/>
              <a:defRPr sz="1100"/>
            </a:lvl2pPr>
            <a:lvl3pPr lvl="2" rtl="0" algn="ctr">
              <a:lnSpc>
                <a:spcPct val="100000"/>
              </a:lnSpc>
              <a:spcBef>
                <a:spcPts val="0"/>
              </a:spcBef>
              <a:spcAft>
                <a:spcPts val="0"/>
              </a:spcAft>
              <a:buSzPts val="1100"/>
              <a:buNone/>
              <a:defRPr sz="1100"/>
            </a:lvl3pPr>
            <a:lvl4pPr lvl="3" rtl="0" algn="ctr">
              <a:lnSpc>
                <a:spcPct val="100000"/>
              </a:lnSpc>
              <a:spcBef>
                <a:spcPts val="0"/>
              </a:spcBef>
              <a:spcAft>
                <a:spcPts val="0"/>
              </a:spcAft>
              <a:buSzPts val="1100"/>
              <a:buNone/>
              <a:defRPr sz="1100"/>
            </a:lvl4pPr>
            <a:lvl5pPr lvl="4" rtl="0" algn="ctr">
              <a:lnSpc>
                <a:spcPct val="100000"/>
              </a:lnSpc>
              <a:spcBef>
                <a:spcPts val="0"/>
              </a:spcBef>
              <a:spcAft>
                <a:spcPts val="0"/>
              </a:spcAft>
              <a:buSzPts val="1100"/>
              <a:buNone/>
              <a:defRPr sz="1100"/>
            </a:lvl5pPr>
            <a:lvl6pPr lvl="5" rtl="0" algn="ctr">
              <a:lnSpc>
                <a:spcPct val="100000"/>
              </a:lnSpc>
              <a:spcBef>
                <a:spcPts val="0"/>
              </a:spcBef>
              <a:spcAft>
                <a:spcPts val="0"/>
              </a:spcAft>
              <a:buSzPts val="1100"/>
              <a:buNone/>
              <a:defRPr sz="1100"/>
            </a:lvl6pPr>
            <a:lvl7pPr lvl="6" rtl="0" algn="ctr">
              <a:lnSpc>
                <a:spcPct val="100000"/>
              </a:lnSpc>
              <a:spcBef>
                <a:spcPts val="0"/>
              </a:spcBef>
              <a:spcAft>
                <a:spcPts val="0"/>
              </a:spcAft>
              <a:buSzPts val="1100"/>
              <a:buNone/>
              <a:defRPr sz="1100"/>
            </a:lvl7pPr>
            <a:lvl8pPr lvl="7" rtl="0" algn="ctr">
              <a:lnSpc>
                <a:spcPct val="100000"/>
              </a:lnSpc>
              <a:spcBef>
                <a:spcPts val="0"/>
              </a:spcBef>
              <a:spcAft>
                <a:spcPts val="0"/>
              </a:spcAft>
              <a:buSzPts val="1100"/>
              <a:buNone/>
              <a:defRPr sz="1100"/>
            </a:lvl8pPr>
            <a:lvl9pPr lvl="8" rtl="0" algn="ctr">
              <a:lnSpc>
                <a:spcPct val="100000"/>
              </a:lnSpc>
              <a:spcBef>
                <a:spcPts val="0"/>
              </a:spcBef>
              <a:spcAft>
                <a:spcPts val="0"/>
              </a:spcAft>
              <a:buSzPts val="1100"/>
              <a:buNone/>
              <a:defRPr sz="1100"/>
            </a:lvl9pPr>
          </a:lstStyle>
          <a:p/>
        </p:txBody>
      </p:sp>
      <p:pic>
        <p:nvPicPr>
          <p:cNvPr id="2176" name="Google Shape;2176;p40"/>
          <p:cNvPicPr preferRelativeResize="0"/>
          <p:nvPr/>
        </p:nvPicPr>
        <p:blipFill rotWithShape="1">
          <a:blip r:embed="rId5">
            <a:alphaModFix/>
          </a:blip>
          <a:srcRect b="0" l="24998" r="0" t="358"/>
          <a:stretch/>
        </p:blipFill>
        <p:spPr>
          <a:xfrm rot="10800000">
            <a:off x="2286048" y="9151"/>
            <a:ext cx="6857952" cy="5125224"/>
          </a:xfrm>
          <a:prstGeom prst="rect">
            <a:avLst/>
          </a:prstGeom>
          <a:noFill/>
          <a:ln>
            <a:noFill/>
          </a:ln>
        </p:spPr>
      </p:pic>
      <p:grpSp>
        <p:nvGrpSpPr>
          <p:cNvPr id="2177" name="Google Shape;2177;p40"/>
          <p:cNvGrpSpPr/>
          <p:nvPr/>
        </p:nvGrpSpPr>
        <p:grpSpPr>
          <a:xfrm>
            <a:off x="4285988" y="3520850"/>
            <a:ext cx="4958925" cy="1722675"/>
            <a:chOff x="4387888" y="3520850"/>
            <a:chExt cx="4958925" cy="1722675"/>
          </a:xfrm>
        </p:grpSpPr>
        <p:grpSp>
          <p:nvGrpSpPr>
            <p:cNvPr id="2178" name="Google Shape;2178;p40"/>
            <p:cNvGrpSpPr/>
            <p:nvPr/>
          </p:nvGrpSpPr>
          <p:grpSpPr>
            <a:xfrm flipH="1">
              <a:off x="4549813" y="4921025"/>
              <a:ext cx="4720800" cy="322500"/>
              <a:chOff x="190550" y="182425"/>
              <a:chExt cx="4720800" cy="322500"/>
            </a:xfrm>
          </p:grpSpPr>
          <p:sp>
            <p:nvSpPr>
              <p:cNvPr id="2179" name="Google Shape;2179;p40"/>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0" name="Google Shape;2180;p40"/>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1" name="Google Shape;2181;p40"/>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2" name="Google Shape;2182;p40"/>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3" name="Google Shape;2183;p40"/>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4" name="Google Shape;2184;p40"/>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5" name="Google Shape;2185;p40"/>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6" name="Google Shape;2186;p40"/>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7" name="Google Shape;2187;p40"/>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8" name="Google Shape;2188;p40"/>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9" name="Google Shape;2189;p40"/>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90" name="Google Shape;2190;p40"/>
            <p:cNvGrpSpPr/>
            <p:nvPr/>
          </p:nvGrpSpPr>
          <p:grpSpPr>
            <a:xfrm flipH="1">
              <a:off x="5940463" y="3987575"/>
              <a:ext cx="3406350" cy="322500"/>
              <a:chOff x="-247600" y="182425"/>
              <a:chExt cx="3406350" cy="322500"/>
            </a:xfrm>
          </p:grpSpPr>
          <p:sp>
            <p:nvSpPr>
              <p:cNvPr id="2191" name="Google Shape;2191;p40"/>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2" name="Google Shape;2192;p40"/>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3" name="Google Shape;2193;p40"/>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4" name="Google Shape;2194;p40"/>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5" name="Google Shape;2195;p40"/>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6" name="Google Shape;2196;p40"/>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7" name="Google Shape;2197;p40"/>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8" name="Google Shape;2198;p40"/>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99" name="Google Shape;2199;p40"/>
            <p:cNvGrpSpPr/>
            <p:nvPr/>
          </p:nvGrpSpPr>
          <p:grpSpPr>
            <a:xfrm flipH="1">
              <a:off x="7016788" y="3520850"/>
              <a:ext cx="2091900" cy="322500"/>
              <a:chOff x="-247600" y="182425"/>
              <a:chExt cx="2091900" cy="322500"/>
            </a:xfrm>
          </p:grpSpPr>
          <p:sp>
            <p:nvSpPr>
              <p:cNvPr id="2200" name="Google Shape;2200;p40"/>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1" name="Google Shape;2201;p40"/>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2" name="Google Shape;2202;p40"/>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3" name="Google Shape;2203;p40"/>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4" name="Google Shape;2204;p40"/>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05" name="Google Shape;2205;p40"/>
            <p:cNvGrpSpPr/>
            <p:nvPr/>
          </p:nvGrpSpPr>
          <p:grpSpPr>
            <a:xfrm flipH="1">
              <a:off x="4387888" y="4454300"/>
              <a:ext cx="4720800" cy="322500"/>
              <a:chOff x="190550" y="182425"/>
              <a:chExt cx="4720800" cy="322500"/>
            </a:xfrm>
          </p:grpSpPr>
          <p:sp>
            <p:nvSpPr>
              <p:cNvPr id="2206" name="Google Shape;2206;p40"/>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7" name="Google Shape;2207;p40"/>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8" name="Google Shape;2208;p40"/>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9" name="Google Shape;2209;p40"/>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0" name="Google Shape;2210;p40"/>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1" name="Google Shape;2211;p40"/>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2" name="Google Shape;2212;p40"/>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3" name="Google Shape;2213;p40"/>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4" name="Google Shape;2214;p40"/>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5" name="Google Shape;2215;p40"/>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6" name="Google Shape;2216;p40"/>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2217" name="Google Shape;2217;p40"/>
          <p:cNvPicPr preferRelativeResize="0"/>
          <p:nvPr/>
        </p:nvPicPr>
        <p:blipFill>
          <a:blip r:embed="rId6">
            <a:alphaModFix/>
          </a:blip>
          <a:stretch>
            <a:fillRect/>
          </a:stretch>
        </p:blipFill>
        <p:spPr>
          <a:xfrm>
            <a:off x="6314833" y="257721"/>
            <a:ext cx="3239741" cy="3199225"/>
          </a:xfrm>
          <a:prstGeom prst="rect">
            <a:avLst/>
          </a:prstGeom>
          <a:noFill/>
          <a:ln>
            <a:noFill/>
          </a:ln>
        </p:spPr>
      </p:pic>
      <p:pic>
        <p:nvPicPr>
          <p:cNvPr id="2218" name="Google Shape;2218;p40"/>
          <p:cNvPicPr preferRelativeResize="0"/>
          <p:nvPr/>
        </p:nvPicPr>
        <p:blipFill>
          <a:blip r:embed="rId7">
            <a:alphaModFix/>
          </a:blip>
          <a:stretch>
            <a:fillRect/>
          </a:stretch>
        </p:blipFill>
        <p:spPr>
          <a:xfrm>
            <a:off x="6266000" y="2561925"/>
            <a:ext cx="2535100" cy="1311850"/>
          </a:xfrm>
          <a:prstGeom prst="rect">
            <a:avLst/>
          </a:prstGeom>
          <a:noFill/>
          <a:ln>
            <a:noFill/>
          </a:ln>
        </p:spPr>
      </p:pic>
      <p:pic>
        <p:nvPicPr>
          <p:cNvPr id="2219" name="Google Shape;2219;p40"/>
          <p:cNvPicPr preferRelativeResize="0"/>
          <p:nvPr/>
        </p:nvPicPr>
        <p:blipFill>
          <a:blip r:embed="rId8">
            <a:alphaModFix/>
          </a:blip>
          <a:stretch>
            <a:fillRect/>
          </a:stretch>
        </p:blipFill>
        <p:spPr>
          <a:xfrm>
            <a:off x="6447967" y="209239"/>
            <a:ext cx="817601" cy="828300"/>
          </a:xfrm>
          <a:prstGeom prst="rect">
            <a:avLst/>
          </a:prstGeom>
          <a:noFill/>
          <a:ln>
            <a:noFill/>
          </a:ln>
        </p:spPr>
      </p:pic>
      <p:grpSp>
        <p:nvGrpSpPr>
          <p:cNvPr id="2220" name="Google Shape;2220;p40"/>
          <p:cNvGrpSpPr/>
          <p:nvPr/>
        </p:nvGrpSpPr>
        <p:grpSpPr>
          <a:xfrm>
            <a:off x="5991538" y="405675"/>
            <a:ext cx="2749125" cy="3347175"/>
            <a:chOff x="6839263" y="1796325"/>
            <a:chExt cx="2749125" cy="3347175"/>
          </a:xfrm>
        </p:grpSpPr>
        <p:sp>
          <p:nvSpPr>
            <p:cNvPr id="2221" name="Google Shape;2221;p40"/>
            <p:cNvSpPr/>
            <p:nvPr/>
          </p:nvSpPr>
          <p:spPr>
            <a:xfrm flipH="1">
              <a:off x="9049063" y="22297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2" name="Google Shape;2222;p40"/>
            <p:cNvSpPr/>
            <p:nvPr/>
          </p:nvSpPr>
          <p:spPr>
            <a:xfrm flipH="1">
              <a:off x="8610913" y="22297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3" name="Google Shape;2223;p40"/>
            <p:cNvSpPr/>
            <p:nvPr/>
          </p:nvSpPr>
          <p:spPr>
            <a:xfrm flipH="1">
              <a:off x="8172763" y="22297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4" name="Google Shape;2224;p40"/>
            <p:cNvSpPr/>
            <p:nvPr/>
          </p:nvSpPr>
          <p:spPr>
            <a:xfrm flipH="1">
              <a:off x="7734613" y="22297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5" name="Google Shape;2225;p40"/>
            <p:cNvSpPr/>
            <p:nvPr/>
          </p:nvSpPr>
          <p:spPr>
            <a:xfrm flipH="1">
              <a:off x="7296463" y="22297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6" name="Google Shape;2226;p40"/>
            <p:cNvSpPr/>
            <p:nvPr/>
          </p:nvSpPr>
          <p:spPr>
            <a:xfrm flipH="1">
              <a:off x="9030013" y="39209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7" name="Google Shape;2227;p40"/>
            <p:cNvSpPr/>
            <p:nvPr/>
          </p:nvSpPr>
          <p:spPr>
            <a:xfrm flipH="1">
              <a:off x="8591863" y="39209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8" name="Google Shape;2228;p40"/>
            <p:cNvSpPr/>
            <p:nvPr/>
          </p:nvSpPr>
          <p:spPr>
            <a:xfrm flipH="1">
              <a:off x="8153713" y="39209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9" name="Google Shape;2229;p40"/>
            <p:cNvSpPr/>
            <p:nvPr/>
          </p:nvSpPr>
          <p:spPr>
            <a:xfrm flipH="1">
              <a:off x="7715563" y="39209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0" name="Google Shape;2230;p40"/>
            <p:cNvSpPr/>
            <p:nvPr/>
          </p:nvSpPr>
          <p:spPr>
            <a:xfrm flipH="1">
              <a:off x="7277413" y="39209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1" name="Google Shape;2231;p40"/>
            <p:cNvSpPr/>
            <p:nvPr/>
          </p:nvSpPr>
          <p:spPr>
            <a:xfrm flipH="1">
              <a:off x="6839263" y="39209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2" name="Google Shape;2232;p40"/>
            <p:cNvSpPr/>
            <p:nvPr/>
          </p:nvSpPr>
          <p:spPr>
            <a:xfrm flipH="1">
              <a:off x="924908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3" name="Google Shape;2233;p40"/>
            <p:cNvSpPr/>
            <p:nvPr/>
          </p:nvSpPr>
          <p:spPr>
            <a:xfrm flipH="1">
              <a:off x="881093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4" name="Google Shape;2234;p40"/>
            <p:cNvSpPr/>
            <p:nvPr/>
          </p:nvSpPr>
          <p:spPr>
            <a:xfrm flipH="1">
              <a:off x="837278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5" name="Google Shape;2235;p40"/>
            <p:cNvSpPr/>
            <p:nvPr/>
          </p:nvSpPr>
          <p:spPr>
            <a:xfrm flipH="1">
              <a:off x="793463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6" name="Google Shape;2236;p40"/>
            <p:cNvSpPr/>
            <p:nvPr/>
          </p:nvSpPr>
          <p:spPr>
            <a:xfrm flipH="1">
              <a:off x="749648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7" name="Google Shape;2237;p40"/>
            <p:cNvSpPr/>
            <p:nvPr/>
          </p:nvSpPr>
          <p:spPr>
            <a:xfrm flipH="1">
              <a:off x="705833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8" name="Google Shape;2238;p40"/>
            <p:cNvSpPr/>
            <p:nvPr/>
          </p:nvSpPr>
          <p:spPr>
            <a:xfrm flipH="1">
              <a:off x="8791888" y="34875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9" name="Google Shape;2239;p40"/>
            <p:cNvSpPr/>
            <p:nvPr/>
          </p:nvSpPr>
          <p:spPr>
            <a:xfrm flipH="1">
              <a:off x="8353738" y="34875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0" name="Google Shape;2240;p40"/>
            <p:cNvSpPr/>
            <p:nvPr/>
          </p:nvSpPr>
          <p:spPr>
            <a:xfrm flipH="1">
              <a:off x="7915588" y="34875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1" name="Google Shape;2241;p40"/>
            <p:cNvSpPr/>
            <p:nvPr/>
          </p:nvSpPr>
          <p:spPr>
            <a:xfrm flipH="1">
              <a:off x="7477438" y="34875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2" name="Google Shape;2242;p40"/>
            <p:cNvSpPr/>
            <p:nvPr/>
          </p:nvSpPr>
          <p:spPr>
            <a:xfrm flipH="1">
              <a:off x="7039288" y="34875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3" name="Google Shape;2243;p40"/>
            <p:cNvSpPr/>
            <p:nvPr/>
          </p:nvSpPr>
          <p:spPr>
            <a:xfrm flipH="1">
              <a:off x="9049063" y="31298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4" name="Google Shape;2244;p40"/>
            <p:cNvSpPr/>
            <p:nvPr/>
          </p:nvSpPr>
          <p:spPr>
            <a:xfrm flipH="1">
              <a:off x="8610913" y="31298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5" name="Google Shape;2245;p40"/>
            <p:cNvSpPr/>
            <p:nvPr/>
          </p:nvSpPr>
          <p:spPr>
            <a:xfrm flipH="1">
              <a:off x="8172763" y="31298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6" name="Google Shape;2246;p40"/>
            <p:cNvSpPr/>
            <p:nvPr/>
          </p:nvSpPr>
          <p:spPr>
            <a:xfrm flipH="1">
              <a:off x="7734613" y="31298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7" name="Google Shape;2247;p40"/>
            <p:cNvSpPr/>
            <p:nvPr/>
          </p:nvSpPr>
          <p:spPr>
            <a:xfrm flipH="1">
              <a:off x="7296463" y="31298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8" name="Google Shape;2248;p40"/>
            <p:cNvSpPr/>
            <p:nvPr/>
          </p:nvSpPr>
          <p:spPr>
            <a:xfrm flipH="1">
              <a:off x="9030013" y="48210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9" name="Google Shape;2249;p40"/>
            <p:cNvSpPr/>
            <p:nvPr/>
          </p:nvSpPr>
          <p:spPr>
            <a:xfrm flipH="1">
              <a:off x="8591863" y="48210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0" name="Google Shape;2250;p40"/>
            <p:cNvSpPr/>
            <p:nvPr/>
          </p:nvSpPr>
          <p:spPr>
            <a:xfrm flipH="1">
              <a:off x="8153713" y="48210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1" name="Google Shape;2251;p40"/>
            <p:cNvSpPr/>
            <p:nvPr/>
          </p:nvSpPr>
          <p:spPr>
            <a:xfrm flipH="1">
              <a:off x="9249088" y="2696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2" name="Google Shape;2252;p40"/>
            <p:cNvSpPr/>
            <p:nvPr/>
          </p:nvSpPr>
          <p:spPr>
            <a:xfrm flipH="1">
              <a:off x="8810938" y="2696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3" name="Google Shape;2253;p40"/>
            <p:cNvSpPr/>
            <p:nvPr/>
          </p:nvSpPr>
          <p:spPr>
            <a:xfrm flipH="1">
              <a:off x="8372788" y="2696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4" name="Google Shape;2254;p40"/>
            <p:cNvSpPr/>
            <p:nvPr/>
          </p:nvSpPr>
          <p:spPr>
            <a:xfrm flipH="1">
              <a:off x="7934638" y="2696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5" name="Google Shape;2255;p40"/>
            <p:cNvSpPr/>
            <p:nvPr/>
          </p:nvSpPr>
          <p:spPr>
            <a:xfrm flipH="1">
              <a:off x="7496488" y="2696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6" name="Google Shape;2256;p40"/>
            <p:cNvSpPr/>
            <p:nvPr/>
          </p:nvSpPr>
          <p:spPr>
            <a:xfrm flipH="1">
              <a:off x="7058338" y="2696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7" name="Google Shape;2257;p40"/>
            <p:cNvSpPr/>
            <p:nvPr/>
          </p:nvSpPr>
          <p:spPr>
            <a:xfrm flipH="1">
              <a:off x="8791888" y="43876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8" name="Google Shape;2258;p40"/>
            <p:cNvSpPr/>
            <p:nvPr/>
          </p:nvSpPr>
          <p:spPr>
            <a:xfrm flipH="1">
              <a:off x="8353738" y="43876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9" name="Google Shape;2259;p40"/>
            <p:cNvSpPr/>
            <p:nvPr/>
          </p:nvSpPr>
          <p:spPr>
            <a:xfrm flipH="1">
              <a:off x="7915588" y="43876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0" name="Google Shape;2260;p40"/>
            <p:cNvSpPr/>
            <p:nvPr/>
          </p:nvSpPr>
          <p:spPr>
            <a:xfrm flipH="1">
              <a:off x="7477438" y="43876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1" name="Google Shape;2261;p40"/>
            <p:cNvSpPr/>
            <p:nvPr/>
          </p:nvSpPr>
          <p:spPr>
            <a:xfrm flipH="1">
              <a:off x="7039288" y="43876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bg>
      <p:bgPr>
        <a:solidFill>
          <a:schemeClr val="lt1"/>
        </a:solidFill>
      </p:bgPr>
    </p:bg>
    <p:spTree>
      <p:nvGrpSpPr>
        <p:cNvPr id="234" name="Shape 234"/>
        <p:cNvGrpSpPr/>
        <p:nvPr/>
      </p:nvGrpSpPr>
      <p:grpSpPr>
        <a:xfrm>
          <a:off x="0" y="0"/>
          <a:ext cx="0" cy="0"/>
          <a:chOff x="0" y="0"/>
          <a:chExt cx="0" cy="0"/>
        </a:xfrm>
      </p:grpSpPr>
      <p:sp>
        <p:nvSpPr>
          <p:cNvPr id="235" name="Google Shape;235;p5"/>
          <p:cNvSpPr txBox="1"/>
          <p:nvPr>
            <p:ph idx="1" type="subTitle"/>
          </p:nvPr>
        </p:nvSpPr>
        <p:spPr>
          <a:xfrm>
            <a:off x="1393856" y="2365975"/>
            <a:ext cx="2633400" cy="406800"/>
          </a:xfrm>
          <a:prstGeom prst="rect">
            <a:avLst/>
          </a:prstGeom>
        </p:spPr>
        <p:txBody>
          <a:bodyPr anchorCtr="0" anchor="ctr" bIns="91425" lIns="91425" spcFirstLastPara="1" rIns="91425" wrap="square" tIns="91425">
            <a:noAutofit/>
          </a:bodyPr>
          <a:lstStyle>
            <a:lvl1pPr lvl="0" algn="ctr">
              <a:lnSpc>
                <a:spcPct val="100000"/>
              </a:lnSpc>
              <a:spcBef>
                <a:spcPts val="0"/>
              </a:spcBef>
              <a:spcAft>
                <a:spcPts val="0"/>
              </a:spcAft>
              <a:buClr>
                <a:schemeClr val="dk1"/>
              </a:buClr>
              <a:buSzPts val="2400"/>
              <a:buFont typeface="Bebas Neue"/>
              <a:buNone/>
              <a:defRPr b="1" sz="2400">
                <a:solidFill>
                  <a:schemeClr val="accent4"/>
                </a:solidFill>
                <a:latin typeface="Playfair Display"/>
                <a:ea typeface="Playfair Display"/>
                <a:cs typeface="Playfair Display"/>
                <a:sym typeface="Playfair Display"/>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236" name="Google Shape;236;p5"/>
          <p:cNvSpPr txBox="1"/>
          <p:nvPr>
            <p:ph idx="2" type="subTitle"/>
          </p:nvPr>
        </p:nvSpPr>
        <p:spPr>
          <a:xfrm>
            <a:off x="5116825" y="2365975"/>
            <a:ext cx="2633400" cy="406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400">
                <a:solidFill>
                  <a:schemeClr val="accent1"/>
                </a:solidFill>
                <a:latin typeface="Playfair Display"/>
                <a:ea typeface="Playfair Display"/>
                <a:cs typeface="Playfair Display"/>
                <a:sym typeface="Playfair Display"/>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237" name="Google Shape;237;p5"/>
          <p:cNvSpPr txBox="1"/>
          <p:nvPr>
            <p:ph idx="3" type="subTitle"/>
          </p:nvPr>
        </p:nvSpPr>
        <p:spPr>
          <a:xfrm>
            <a:off x="1393856" y="2673275"/>
            <a:ext cx="2633400" cy="1079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38" name="Google Shape;238;p5"/>
          <p:cNvSpPr txBox="1"/>
          <p:nvPr>
            <p:ph idx="4" type="subTitle"/>
          </p:nvPr>
        </p:nvSpPr>
        <p:spPr>
          <a:xfrm>
            <a:off x="5117725" y="2673275"/>
            <a:ext cx="2631600" cy="10833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39" name="Google Shape;239;p5"/>
          <p:cNvSpPr txBox="1"/>
          <p:nvPr>
            <p:ph type="title"/>
          </p:nvPr>
        </p:nvSpPr>
        <p:spPr>
          <a:xfrm>
            <a:off x="720000" y="535000"/>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pic>
        <p:nvPicPr>
          <p:cNvPr id="240" name="Google Shape;240;p5"/>
          <p:cNvPicPr preferRelativeResize="0"/>
          <p:nvPr/>
        </p:nvPicPr>
        <p:blipFill rotWithShape="1">
          <a:blip r:embed="rId2">
            <a:alphaModFix/>
          </a:blip>
          <a:srcRect b="5033" l="0" r="0" t="0"/>
          <a:stretch/>
        </p:blipFill>
        <p:spPr>
          <a:xfrm>
            <a:off x="0" y="258800"/>
            <a:ext cx="9144000" cy="4884700"/>
          </a:xfrm>
          <a:prstGeom prst="rect">
            <a:avLst/>
          </a:prstGeom>
          <a:noFill/>
          <a:ln>
            <a:noFill/>
          </a:ln>
        </p:spPr>
      </p:pic>
      <p:pic>
        <p:nvPicPr>
          <p:cNvPr id="241" name="Google Shape;241;p5"/>
          <p:cNvPicPr preferRelativeResize="0"/>
          <p:nvPr/>
        </p:nvPicPr>
        <p:blipFill>
          <a:blip r:embed="rId3">
            <a:alphaModFix/>
          </a:blip>
          <a:stretch>
            <a:fillRect/>
          </a:stretch>
        </p:blipFill>
        <p:spPr>
          <a:xfrm>
            <a:off x="-7" y="1666558"/>
            <a:ext cx="1093158" cy="1581217"/>
          </a:xfrm>
          <a:prstGeom prst="rect">
            <a:avLst/>
          </a:prstGeom>
          <a:noFill/>
          <a:ln>
            <a:noFill/>
          </a:ln>
        </p:spPr>
      </p:pic>
      <p:pic>
        <p:nvPicPr>
          <p:cNvPr id="242" name="Google Shape;242;p5"/>
          <p:cNvPicPr preferRelativeResize="0"/>
          <p:nvPr/>
        </p:nvPicPr>
        <p:blipFill>
          <a:blip r:embed="rId4">
            <a:alphaModFix/>
          </a:blip>
          <a:stretch>
            <a:fillRect/>
          </a:stretch>
        </p:blipFill>
        <p:spPr>
          <a:xfrm>
            <a:off x="6759723" y="115934"/>
            <a:ext cx="2050899" cy="763700"/>
          </a:xfrm>
          <a:prstGeom prst="rect">
            <a:avLst/>
          </a:prstGeom>
          <a:noFill/>
          <a:ln>
            <a:noFill/>
          </a:ln>
        </p:spPr>
      </p:pic>
      <p:grpSp>
        <p:nvGrpSpPr>
          <p:cNvPr id="243" name="Google Shape;243;p5"/>
          <p:cNvGrpSpPr/>
          <p:nvPr/>
        </p:nvGrpSpPr>
        <p:grpSpPr>
          <a:xfrm>
            <a:off x="4387888" y="3520850"/>
            <a:ext cx="4958925" cy="1722675"/>
            <a:chOff x="4387888" y="3520850"/>
            <a:chExt cx="4958925" cy="1722675"/>
          </a:xfrm>
        </p:grpSpPr>
        <p:grpSp>
          <p:nvGrpSpPr>
            <p:cNvPr id="244" name="Google Shape;244;p5"/>
            <p:cNvGrpSpPr/>
            <p:nvPr/>
          </p:nvGrpSpPr>
          <p:grpSpPr>
            <a:xfrm flipH="1">
              <a:off x="4549813" y="4921025"/>
              <a:ext cx="4720800" cy="322500"/>
              <a:chOff x="190550" y="182425"/>
              <a:chExt cx="4720800" cy="322500"/>
            </a:xfrm>
          </p:grpSpPr>
          <p:sp>
            <p:nvSpPr>
              <p:cNvPr id="245" name="Google Shape;245;p5"/>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5"/>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5"/>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5"/>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5"/>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5"/>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5"/>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5"/>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5"/>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5"/>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5"/>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6" name="Google Shape;256;p5"/>
            <p:cNvGrpSpPr/>
            <p:nvPr/>
          </p:nvGrpSpPr>
          <p:grpSpPr>
            <a:xfrm flipH="1">
              <a:off x="5940463" y="3987575"/>
              <a:ext cx="3406350" cy="322500"/>
              <a:chOff x="-247600" y="182425"/>
              <a:chExt cx="3406350" cy="322500"/>
            </a:xfrm>
          </p:grpSpPr>
          <p:sp>
            <p:nvSpPr>
              <p:cNvPr id="257" name="Google Shape;257;p5"/>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5"/>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5"/>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5"/>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5"/>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5"/>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5"/>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5"/>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5" name="Google Shape;265;p5"/>
            <p:cNvGrpSpPr/>
            <p:nvPr/>
          </p:nvGrpSpPr>
          <p:grpSpPr>
            <a:xfrm flipH="1">
              <a:off x="7016788" y="3520850"/>
              <a:ext cx="2091900" cy="322500"/>
              <a:chOff x="-247600" y="182425"/>
              <a:chExt cx="2091900" cy="322500"/>
            </a:xfrm>
          </p:grpSpPr>
          <p:sp>
            <p:nvSpPr>
              <p:cNvPr id="266" name="Google Shape;266;p5"/>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5"/>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5"/>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5"/>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5"/>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1" name="Google Shape;271;p5"/>
            <p:cNvGrpSpPr/>
            <p:nvPr/>
          </p:nvGrpSpPr>
          <p:grpSpPr>
            <a:xfrm flipH="1">
              <a:off x="4387888" y="4454300"/>
              <a:ext cx="4720800" cy="322500"/>
              <a:chOff x="190550" y="182425"/>
              <a:chExt cx="4720800" cy="322500"/>
            </a:xfrm>
          </p:grpSpPr>
          <p:sp>
            <p:nvSpPr>
              <p:cNvPr id="272" name="Google Shape;272;p5"/>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5"/>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5"/>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5"/>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5"/>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5"/>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5"/>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5"/>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5"/>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5"/>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5"/>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83" name="Google Shape;283;p5"/>
          <p:cNvGrpSpPr/>
          <p:nvPr/>
        </p:nvGrpSpPr>
        <p:grpSpPr>
          <a:xfrm>
            <a:off x="6858050" y="71475"/>
            <a:ext cx="1653750" cy="755875"/>
            <a:chOff x="6858050" y="-23775"/>
            <a:chExt cx="1653750" cy="755875"/>
          </a:xfrm>
        </p:grpSpPr>
        <p:grpSp>
          <p:nvGrpSpPr>
            <p:cNvPr id="284" name="Google Shape;284;p5"/>
            <p:cNvGrpSpPr/>
            <p:nvPr/>
          </p:nvGrpSpPr>
          <p:grpSpPr>
            <a:xfrm flipH="1">
              <a:off x="6858050" y="409600"/>
              <a:ext cx="1653750" cy="322500"/>
              <a:chOff x="628700" y="182425"/>
              <a:chExt cx="1653750" cy="322500"/>
            </a:xfrm>
          </p:grpSpPr>
          <p:sp>
            <p:nvSpPr>
              <p:cNvPr id="285" name="Google Shape;285;p5"/>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5"/>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5"/>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5"/>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9" name="Google Shape;289;p5"/>
            <p:cNvGrpSpPr/>
            <p:nvPr/>
          </p:nvGrpSpPr>
          <p:grpSpPr>
            <a:xfrm flipH="1">
              <a:off x="7077125" y="-23775"/>
              <a:ext cx="1215600" cy="322500"/>
              <a:chOff x="628700" y="182425"/>
              <a:chExt cx="1215600" cy="322500"/>
            </a:xfrm>
          </p:grpSpPr>
          <p:sp>
            <p:nvSpPr>
              <p:cNvPr id="290" name="Google Shape;290;p5"/>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5"/>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5"/>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293" name="Google Shape;293;p5"/>
          <p:cNvPicPr preferRelativeResize="0"/>
          <p:nvPr/>
        </p:nvPicPr>
        <p:blipFill>
          <a:blip r:embed="rId5">
            <a:alphaModFix/>
          </a:blip>
          <a:stretch>
            <a:fillRect/>
          </a:stretch>
        </p:blipFill>
        <p:spPr>
          <a:xfrm>
            <a:off x="8476525" y="1"/>
            <a:ext cx="705693" cy="995581"/>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BLANK_1_1_1_1_1_1_1">
    <p:spTree>
      <p:nvGrpSpPr>
        <p:cNvPr id="2262" name="Shape 2262"/>
        <p:cNvGrpSpPr/>
        <p:nvPr/>
      </p:nvGrpSpPr>
      <p:grpSpPr>
        <a:xfrm>
          <a:off x="0" y="0"/>
          <a:ext cx="0" cy="0"/>
          <a:chOff x="0" y="0"/>
          <a:chExt cx="0" cy="0"/>
        </a:xfrm>
      </p:grpSpPr>
      <p:pic>
        <p:nvPicPr>
          <p:cNvPr id="2263" name="Google Shape;2263;p41"/>
          <p:cNvPicPr preferRelativeResize="0"/>
          <p:nvPr/>
        </p:nvPicPr>
        <p:blipFill>
          <a:blip r:embed="rId2">
            <a:alphaModFix/>
          </a:blip>
          <a:stretch>
            <a:fillRect/>
          </a:stretch>
        </p:blipFill>
        <p:spPr>
          <a:xfrm>
            <a:off x="50" y="0"/>
            <a:ext cx="9144000" cy="5143500"/>
          </a:xfrm>
          <a:prstGeom prst="rect">
            <a:avLst/>
          </a:prstGeom>
          <a:noFill/>
          <a:ln>
            <a:noFill/>
          </a:ln>
        </p:spPr>
      </p:pic>
      <p:pic>
        <p:nvPicPr>
          <p:cNvPr id="2264" name="Google Shape;2264;p41"/>
          <p:cNvPicPr preferRelativeResize="0"/>
          <p:nvPr/>
        </p:nvPicPr>
        <p:blipFill>
          <a:blip r:embed="rId3">
            <a:alphaModFix/>
          </a:blip>
          <a:stretch>
            <a:fillRect/>
          </a:stretch>
        </p:blipFill>
        <p:spPr>
          <a:xfrm>
            <a:off x="0" y="0"/>
            <a:ext cx="9144000" cy="5143500"/>
          </a:xfrm>
          <a:prstGeom prst="rect">
            <a:avLst/>
          </a:prstGeom>
          <a:noFill/>
          <a:ln>
            <a:noFill/>
          </a:ln>
        </p:spPr>
      </p:pic>
      <p:grpSp>
        <p:nvGrpSpPr>
          <p:cNvPr id="2265" name="Google Shape;2265;p41"/>
          <p:cNvGrpSpPr/>
          <p:nvPr/>
        </p:nvGrpSpPr>
        <p:grpSpPr>
          <a:xfrm>
            <a:off x="-247600" y="-250950"/>
            <a:ext cx="5158950" cy="1655975"/>
            <a:chOff x="-247600" y="-250950"/>
            <a:chExt cx="5158950" cy="1655975"/>
          </a:xfrm>
        </p:grpSpPr>
        <p:grpSp>
          <p:nvGrpSpPr>
            <p:cNvPr id="2266" name="Google Shape;2266;p41"/>
            <p:cNvGrpSpPr/>
            <p:nvPr/>
          </p:nvGrpSpPr>
          <p:grpSpPr>
            <a:xfrm>
              <a:off x="-247600" y="182425"/>
              <a:ext cx="5158950" cy="322500"/>
              <a:chOff x="-247600" y="182425"/>
              <a:chExt cx="5158950" cy="322500"/>
            </a:xfrm>
          </p:grpSpPr>
          <p:sp>
            <p:nvSpPr>
              <p:cNvPr id="2267" name="Google Shape;2267;p41"/>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8" name="Google Shape;2268;p41"/>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9" name="Google Shape;2269;p41"/>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0" name="Google Shape;2270;p41"/>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1" name="Google Shape;2271;p41"/>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2" name="Google Shape;2272;p41"/>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3" name="Google Shape;2273;p41"/>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4" name="Google Shape;2274;p41"/>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5" name="Google Shape;2275;p41"/>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6" name="Google Shape;2276;p41"/>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7" name="Google Shape;2277;p41"/>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8" name="Google Shape;2278;p41"/>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79" name="Google Shape;2279;p41"/>
            <p:cNvGrpSpPr/>
            <p:nvPr/>
          </p:nvGrpSpPr>
          <p:grpSpPr>
            <a:xfrm>
              <a:off x="-9475" y="-250950"/>
              <a:ext cx="4720800" cy="322500"/>
              <a:chOff x="190550" y="182425"/>
              <a:chExt cx="4720800" cy="322500"/>
            </a:xfrm>
          </p:grpSpPr>
          <p:sp>
            <p:nvSpPr>
              <p:cNvPr id="2280" name="Google Shape;2280;p41"/>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1" name="Google Shape;2281;p41"/>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2" name="Google Shape;2282;p41"/>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3" name="Google Shape;2283;p41"/>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4" name="Google Shape;2284;p41"/>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5" name="Google Shape;2285;p41"/>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6" name="Google Shape;2286;p41"/>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7" name="Google Shape;2287;p41"/>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8" name="Google Shape;2288;p41"/>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9" name="Google Shape;2289;p41"/>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0" name="Google Shape;2290;p41"/>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91" name="Google Shape;2291;p41"/>
            <p:cNvGrpSpPr/>
            <p:nvPr/>
          </p:nvGrpSpPr>
          <p:grpSpPr>
            <a:xfrm>
              <a:off x="-247600" y="1082525"/>
              <a:ext cx="3844500" cy="322500"/>
              <a:chOff x="-247600" y="182425"/>
              <a:chExt cx="3844500" cy="322500"/>
            </a:xfrm>
          </p:grpSpPr>
          <p:sp>
            <p:nvSpPr>
              <p:cNvPr id="2292" name="Google Shape;2292;p41"/>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3" name="Google Shape;2293;p41"/>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4" name="Google Shape;2294;p41"/>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5" name="Google Shape;2295;p41"/>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6" name="Google Shape;2296;p41"/>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7" name="Google Shape;2297;p41"/>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8" name="Google Shape;2298;p41"/>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9" name="Google Shape;2299;p41"/>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0" name="Google Shape;2300;p41"/>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01" name="Google Shape;2301;p41"/>
            <p:cNvGrpSpPr/>
            <p:nvPr/>
          </p:nvGrpSpPr>
          <p:grpSpPr>
            <a:xfrm>
              <a:off x="-9475" y="649150"/>
              <a:ext cx="4720800" cy="322500"/>
              <a:chOff x="190550" y="182425"/>
              <a:chExt cx="4720800" cy="322500"/>
            </a:xfrm>
          </p:grpSpPr>
          <p:sp>
            <p:nvSpPr>
              <p:cNvPr id="2302" name="Google Shape;2302;p41"/>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3" name="Google Shape;2303;p41"/>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4" name="Google Shape;2304;p41"/>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5" name="Google Shape;2305;p41"/>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6" name="Google Shape;2306;p41"/>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7" name="Google Shape;2307;p41"/>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8" name="Google Shape;2308;p41"/>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9" name="Google Shape;2309;p41"/>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0" name="Google Shape;2310;p41"/>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1" name="Google Shape;2311;p41"/>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2" name="Google Shape;2312;p41"/>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313" name="Google Shape;2313;p41"/>
          <p:cNvGrpSpPr/>
          <p:nvPr/>
        </p:nvGrpSpPr>
        <p:grpSpPr>
          <a:xfrm>
            <a:off x="4387888" y="3520850"/>
            <a:ext cx="4958925" cy="1722675"/>
            <a:chOff x="4387888" y="3520850"/>
            <a:chExt cx="4958925" cy="1722675"/>
          </a:xfrm>
        </p:grpSpPr>
        <p:grpSp>
          <p:nvGrpSpPr>
            <p:cNvPr id="2314" name="Google Shape;2314;p41"/>
            <p:cNvGrpSpPr/>
            <p:nvPr/>
          </p:nvGrpSpPr>
          <p:grpSpPr>
            <a:xfrm flipH="1">
              <a:off x="4549813" y="4921025"/>
              <a:ext cx="4720800" cy="322500"/>
              <a:chOff x="190550" y="182425"/>
              <a:chExt cx="4720800" cy="322500"/>
            </a:xfrm>
          </p:grpSpPr>
          <p:sp>
            <p:nvSpPr>
              <p:cNvPr id="2315" name="Google Shape;2315;p41"/>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6" name="Google Shape;2316;p41"/>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7" name="Google Shape;2317;p41"/>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8" name="Google Shape;2318;p41"/>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9" name="Google Shape;2319;p41"/>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0" name="Google Shape;2320;p41"/>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1" name="Google Shape;2321;p41"/>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2" name="Google Shape;2322;p41"/>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3" name="Google Shape;2323;p41"/>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4" name="Google Shape;2324;p41"/>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5" name="Google Shape;2325;p41"/>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26" name="Google Shape;2326;p41"/>
            <p:cNvGrpSpPr/>
            <p:nvPr/>
          </p:nvGrpSpPr>
          <p:grpSpPr>
            <a:xfrm flipH="1">
              <a:off x="5940463" y="3987575"/>
              <a:ext cx="3406350" cy="322500"/>
              <a:chOff x="-247600" y="182425"/>
              <a:chExt cx="3406350" cy="322500"/>
            </a:xfrm>
          </p:grpSpPr>
          <p:sp>
            <p:nvSpPr>
              <p:cNvPr id="2327" name="Google Shape;2327;p41"/>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8" name="Google Shape;2328;p41"/>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9" name="Google Shape;2329;p41"/>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0" name="Google Shape;2330;p41"/>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1" name="Google Shape;2331;p41"/>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2" name="Google Shape;2332;p41"/>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3" name="Google Shape;2333;p41"/>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4" name="Google Shape;2334;p41"/>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35" name="Google Shape;2335;p41"/>
            <p:cNvGrpSpPr/>
            <p:nvPr/>
          </p:nvGrpSpPr>
          <p:grpSpPr>
            <a:xfrm flipH="1">
              <a:off x="7016788" y="3520850"/>
              <a:ext cx="2091900" cy="322500"/>
              <a:chOff x="-247600" y="182425"/>
              <a:chExt cx="2091900" cy="322500"/>
            </a:xfrm>
          </p:grpSpPr>
          <p:sp>
            <p:nvSpPr>
              <p:cNvPr id="2336" name="Google Shape;2336;p41"/>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7" name="Google Shape;2337;p41"/>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8" name="Google Shape;2338;p41"/>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9" name="Google Shape;2339;p41"/>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0" name="Google Shape;2340;p41"/>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41" name="Google Shape;2341;p41"/>
            <p:cNvGrpSpPr/>
            <p:nvPr/>
          </p:nvGrpSpPr>
          <p:grpSpPr>
            <a:xfrm flipH="1">
              <a:off x="4387888" y="4454300"/>
              <a:ext cx="4720800" cy="322500"/>
              <a:chOff x="190550" y="182425"/>
              <a:chExt cx="4720800" cy="322500"/>
            </a:xfrm>
          </p:grpSpPr>
          <p:sp>
            <p:nvSpPr>
              <p:cNvPr id="2342" name="Google Shape;2342;p41"/>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3" name="Google Shape;2343;p41"/>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4" name="Google Shape;2344;p41"/>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5" name="Google Shape;2345;p41"/>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6" name="Google Shape;2346;p41"/>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7" name="Google Shape;2347;p41"/>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8" name="Google Shape;2348;p41"/>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9" name="Google Shape;2349;p41"/>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0" name="Google Shape;2350;p41"/>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1" name="Google Shape;2351;p41"/>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2" name="Google Shape;2352;p41"/>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BLANK_1_1_1_1_1_1_1_1">
    <p:spTree>
      <p:nvGrpSpPr>
        <p:cNvPr id="2353" name="Shape 2353"/>
        <p:cNvGrpSpPr/>
        <p:nvPr/>
      </p:nvGrpSpPr>
      <p:grpSpPr>
        <a:xfrm>
          <a:off x="0" y="0"/>
          <a:ext cx="0" cy="0"/>
          <a:chOff x="0" y="0"/>
          <a:chExt cx="0" cy="0"/>
        </a:xfrm>
      </p:grpSpPr>
      <p:pic>
        <p:nvPicPr>
          <p:cNvPr id="2354" name="Google Shape;2354;p42"/>
          <p:cNvPicPr preferRelativeResize="0"/>
          <p:nvPr/>
        </p:nvPicPr>
        <p:blipFill>
          <a:blip r:embed="rId2">
            <a:alphaModFix/>
          </a:blip>
          <a:stretch>
            <a:fillRect/>
          </a:stretch>
        </p:blipFill>
        <p:spPr>
          <a:xfrm>
            <a:off x="0" y="3134300"/>
            <a:ext cx="4903125" cy="2009200"/>
          </a:xfrm>
          <a:prstGeom prst="rect">
            <a:avLst/>
          </a:prstGeom>
          <a:noFill/>
          <a:ln>
            <a:noFill/>
          </a:ln>
        </p:spPr>
      </p:pic>
      <p:pic>
        <p:nvPicPr>
          <p:cNvPr id="2355" name="Google Shape;2355;p42"/>
          <p:cNvPicPr preferRelativeResize="0"/>
          <p:nvPr/>
        </p:nvPicPr>
        <p:blipFill>
          <a:blip r:embed="rId3">
            <a:alphaModFix/>
          </a:blip>
          <a:stretch>
            <a:fillRect/>
          </a:stretch>
        </p:blipFill>
        <p:spPr>
          <a:xfrm flipH="1">
            <a:off x="5486399" y="4"/>
            <a:ext cx="3657602" cy="996225"/>
          </a:xfrm>
          <a:prstGeom prst="rect">
            <a:avLst/>
          </a:prstGeom>
          <a:noFill/>
          <a:ln>
            <a:noFill/>
          </a:ln>
        </p:spPr>
      </p:pic>
      <p:pic>
        <p:nvPicPr>
          <p:cNvPr id="2356" name="Google Shape;2356;p42"/>
          <p:cNvPicPr preferRelativeResize="0"/>
          <p:nvPr/>
        </p:nvPicPr>
        <p:blipFill>
          <a:blip r:embed="rId4">
            <a:alphaModFix/>
          </a:blip>
          <a:stretch>
            <a:fillRect/>
          </a:stretch>
        </p:blipFill>
        <p:spPr>
          <a:xfrm>
            <a:off x="-916696" y="-344732"/>
            <a:ext cx="4529351" cy="2343800"/>
          </a:xfrm>
          <a:prstGeom prst="rect">
            <a:avLst/>
          </a:prstGeom>
          <a:noFill/>
          <a:ln>
            <a:noFill/>
          </a:ln>
        </p:spPr>
      </p:pic>
      <p:pic>
        <p:nvPicPr>
          <p:cNvPr id="2357" name="Google Shape;2357;p42"/>
          <p:cNvPicPr preferRelativeResize="0"/>
          <p:nvPr/>
        </p:nvPicPr>
        <p:blipFill>
          <a:blip r:embed="rId5">
            <a:alphaModFix/>
          </a:blip>
          <a:stretch>
            <a:fillRect/>
          </a:stretch>
        </p:blipFill>
        <p:spPr>
          <a:xfrm>
            <a:off x="142874" y="3617361"/>
            <a:ext cx="1789121" cy="1575361"/>
          </a:xfrm>
          <a:prstGeom prst="rect">
            <a:avLst/>
          </a:prstGeom>
          <a:noFill/>
          <a:ln>
            <a:noFill/>
          </a:ln>
        </p:spPr>
      </p:pic>
      <p:pic>
        <p:nvPicPr>
          <p:cNvPr id="2358" name="Google Shape;2358;p42"/>
          <p:cNvPicPr preferRelativeResize="0"/>
          <p:nvPr/>
        </p:nvPicPr>
        <p:blipFill>
          <a:blip r:embed="rId6">
            <a:alphaModFix/>
          </a:blip>
          <a:stretch>
            <a:fillRect/>
          </a:stretch>
        </p:blipFill>
        <p:spPr>
          <a:xfrm>
            <a:off x="6528006" y="3947968"/>
            <a:ext cx="2811057" cy="825746"/>
          </a:xfrm>
          <a:prstGeom prst="rect">
            <a:avLst/>
          </a:prstGeom>
          <a:noFill/>
          <a:ln>
            <a:noFill/>
          </a:ln>
        </p:spPr>
      </p:pic>
      <p:grpSp>
        <p:nvGrpSpPr>
          <p:cNvPr id="2359" name="Google Shape;2359;p42"/>
          <p:cNvGrpSpPr/>
          <p:nvPr/>
        </p:nvGrpSpPr>
        <p:grpSpPr>
          <a:xfrm flipH="1">
            <a:off x="-225100" y="3420825"/>
            <a:ext cx="4958925" cy="1722675"/>
            <a:chOff x="4387888" y="3520850"/>
            <a:chExt cx="4958925" cy="1722675"/>
          </a:xfrm>
        </p:grpSpPr>
        <p:grpSp>
          <p:nvGrpSpPr>
            <p:cNvPr id="2360" name="Google Shape;2360;p42"/>
            <p:cNvGrpSpPr/>
            <p:nvPr/>
          </p:nvGrpSpPr>
          <p:grpSpPr>
            <a:xfrm flipH="1">
              <a:off x="4549813" y="4921025"/>
              <a:ext cx="4720800" cy="322500"/>
              <a:chOff x="190550" y="182425"/>
              <a:chExt cx="4720800" cy="322500"/>
            </a:xfrm>
          </p:grpSpPr>
          <p:sp>
            <p:nvSpPr>
              <p:cNvPr id="2361" name="Google Shape;2361;p42"/>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2" name="Google Shape;2362;p42"/>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3" name="Google Shape;2363;p42"/>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4" name="Google Shape;2364;p42"/>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5" name="Google Shape;2365;p42"/>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6" name="Google Shape;2366;p42"/>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7" name="Google Shape;2367;p42"/>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8" name="Google Shape;2368;p42"/>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9" name="Google Shape;2369;p42"/>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0" name="Google Shape;2370;p42"/>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1" name="Google Shape;2371;p42"/>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72" name="Google Shape;2372;p42"/>
            <p:cNvGrpSpPr/>
            <p:nvPr/>
          </p:nvGrpSpPr>
          <p:grpSpPr>
            <a:xfrm flipH="1">
              <a:off x="5940463" y="3987575"/>
              <a:ext cx="3406350" cy="322500"/>
              <a:chOff x="-247600" y="182425"/>
              <a:chExt cx="3406350" cy="322500"/>
            </a:xfrm>
          </p:grpSpPr>
          <p:sp>
            <p:nvSpPr>
              <p:cNvPr id="2373" name="Google Shape;2373;p42"/>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4" name="Google Shape;2374;p42"/>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5" name="Google Shape;2375;p42"/>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6" name="Google Shape;2376;p42"/>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7" name="Google Shape;2377;p42"/>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8" name="Google Shape;2378;p42"/>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9" name="Google Shape;2379;p42"/>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0" name="Google Shape;2380;p42"/>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81" name="Google Shape;2381;p42"/>
            <p:cNvGrpSpPr/>
            <p:nvPr/>
          </p:nvGrpSpPr>
          <p:grpSpPr>
            <a:xfrm flipH="1">
              <a:off x="7016788" y="3520850"/>
              <a:ext cx="2091900" cy="322500"/>
              <a:chOff x="-247600" y="182425"/>
              <a:chExt cx="2091900" cy="322500"/>
            </a:xfrm>
          </p:grpSpPr>
          <p:sp>
            <p:nvSpPr>
              <p:cNvPr id="2382" name="Google Shape;2382;p42"/>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3" name="Google Shape;2383;p42"/>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4" name="Google Shape;2384;p42"/>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5" name="Google Shape;2385;p42"/>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6" name="Google Shape;2386;p42"/>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87" name="Google Shape;2387;p42"/>
            <p:cNvGrpSpPr/>
            <p:nvPr/>
          </p:nvGrpSpPr>
          <p:grpSpPr>
            <a:xfrm flipH="1">
              <a:off x="4387888" y="4454300"/>
              <a:ext cx="4720800" cy="322500"/>
              <a:chOff x="190550" y="182425"/>
              <a:chExt cx="4720800" cy="322500"/>
            </a:xfrm>
          </p:grpSpPr>
          <p:sp>
            <p:nvSpPr>
              <p:cNvPr id="2388" name="Google Shape;2388;p42"/>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9" name="Google Shape;2389;p42"/>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0" name="Google Shape;2390;p42"/>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1" name="Google Shape;2391;p42"/>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2" name="Google Shape;2392;p42"/>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3" name="Google Shape;2393;p42"/>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4" name="Google Shape;2394;p42"/>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5" name="Google Shape;2395;p42"/>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6" name="Google Shape;2396;p42"/>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7" name="Google Shape;2397;p42"/>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8" name="Google Shape;2398;p42"/>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399" name="Google Shape;2399;p42"/>
          <p:cNvGrpSpPr/>
          <p:nvPr/>
        </p:nvGrpSpPr>
        <p:grpSpPr>
          <a:xfrm>
            <a:off x="6604200" y="-812"/>
            <a:ext cx="2539800" cy="755875"/>
            <a:chOff x="6604200" y="-812"/>
            <a:chExt cx="2539800" cy="755875"/>
          </a:xfrm>
        </p:grpSpPr>
        <p:grpSp>
          <p:nvGrpSpPr>
            <p:cNvPr id="2400" name="Google Shape;2400;p42"/>
            <p:cNvGrpSpPr/>
            <p:nvPr/>
          </p:nvGrpSpPr>
          <p:grpSpPr>
            <a:xfrm flipH="1">
              <a:off x="6852075" y="432563"/>
              <a:ext cx="2091900" cy="322500"/>
              <a:chOff x="628700" y="182425"/>
              <a:chExt cx="2091900" cy="322500"/>
            </a:xfrm>
          </p:grpSpPr>
          <p:sp>
            <p:nvSpPr>
              <p:cNvPr id="2401" name="Google Shape;2401;p42"/>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2" name="Google Shape;2402;p42"/>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3" name="Google Shape;2403;p42"/>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4" name="Google Shape;2404;p42"/>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5" name="Google Shape;2405;p42"/>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06" name="Google Shape;2406;p42"/>
            <p:cNvGrpSpPr/>
            <p:nvPr/>
          </p:nvGrpSpPr>
          <p:grpSpPr>
            <a:xfrm flipH="1">
              <a:off x="7928400" y="-812"/>
              <a:ext cx="1215600" cy="322500"/>
              <a:chOff x="628700" y="182425"/>
              <a:chExt cx="1215600" cy="322500"/>
            </a:xfrm>
          </p:grpSpPr>
          <p:sp>
            <p:nvSpPr>
              <p:cNvPr id="2407" name="Google Shape;2407;p42"/>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8" name="Google Shape;2408;p42"/>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9" name="Google Shape;2409;p42"/>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10" name="Google Shape;2410;p42"/>
            <p:cNvGrpSpPr/>
            <p:nvPr/>
          </p:nvGrpSpPr>
          <p:grpSpPr>
            <a:xfrm flipH="1">
              <a:off x="6604200" y="-812"/>
              <a:ext cx="1215600" cy="322500"/>
              <a:chOff x="628700" y="182425"/>
              <a:chExt cx="1215600" cy="322500"/>
            </a:xfrm>
          </p:grpSpPr>
          <p:sp>
            <p:nvSpPr>
              <p:cNvPr id="2411" name="Google Shape;2411;p42"/>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2" name="Google Shape;2412;p42"/>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3" name="Google Shape;2413;p42"/>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1">
  <p:cSld name="CUSTOM_7">
    <p:spTree>
      <p:nvGrpSpPr>
        <p:cNvPr id="2414" name="Shape 2414"/>
        <p:cNvGrpSpPr/>
        <p:nvPr/>
      </p:nvGrpSpPr>
      <p:grpSpPr>
        <a:xfrm>
          <a:off x="0" y="0"/>
          <a:ext cx="0" cy="0"/>
          <a:chOff x="0" y="0"/>
          <a:chExt cx="0" cy="0"/>
        </a:xfrm>
      </p:grpSpPr>
      <p:sp>
        <p:nvSpPr>
          <p:cNvPr id="2415" name="Google Shape;2415;p43"/>
          <p:cNvSpPr txBox="1"/>
          <p:nvPr>
            <p:ph type="title"/>
          </p:nvPr>
        </p:nvSpPr>
        <p:spPr>
          <a:xfrm>
            <a:off x="1888065" y="1287854"/>
            <a:ext cx="1986000" cy="3657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2500"/>
              <a:buNone/>
              <a:defRPr b="0" sz="2500">
                <a:latin typeface="Sora SemiBold"/>
                <a:ea typeface="Sora SemiBold"/>
                <a:cs typeface="Sora SemiBold"/>
                <a:sym typeface="Sora SemiBold"/>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416" name="Google Shape;2416;p43"/>
          <p:cNvSpPr txBox="1"/>
          <p:nvPr>
            <p:ph idx="1" type="subTitle"/>
          </p:nvPr>
        </p:nvSpPr>
        <p:spPr>
          <a:xfrm>
            <a:off x="1888065" y="1655304"/>
            <a:ext cx="1986000" cy="4572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417" name="Google Shape;2417;p43"/>
          <p:cNvSpPr txBox="1"/>
          <p:nvPr>
            <p:ph idx="2" type="title"/>
          </p:nvPr>
        </p:nvSpPr>
        <p:spPr>
          <a:xfrm>
            <a:off x="6003130" y="1287854"/>
            <a:ext cx="1986000" cy="3657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2500"/>
              <a:buNone/>
              <a:defRPr b="0" sz="2500">
                <a:latin typeface="Sora SemiBold"/>
                <a:ea typeface="Sora SemiBold"/>
                <a:cs typeface="Sora SemiBold"/>
                <a:sym typeface="Sora SemiBold"/>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418" name="Google Shape;2418;p43"/>
          <p:cNvSpPr txBox="1"/>
          <p:nvPr>
            <p:ph idx="3" type="subTitle"/>
          </p:nvPr>
        </p:nvSpPr>
        <p:spPr>
          <a:xfrm>
            <a:off x="6003130" y="1655304"/>
            <a:ext cx="1986000" cy="4572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419" name="Google Shape;2419;p43"/>
          <p:cNvSpPr txBox="1"/>
          <p:nvPr>
            <p:ph idx="4" type="title"/>
          </p:nvPr>
        </p:nvSpPr>
        <p:spPr>
          <a:xfrm>
            <a:off x="1888065" y="2428218"/>
            <a:ext cx="1986000" cy="3657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2500"/>
              <a:buNone/>
              <a:defRPr b="0" sz="2500">
                <a:latin typeface="Sora SemiBold"/>
                <a:ea typeface="Sora SemiBold"/>
                <a:cs typeface="Sora SemiBold"/>
                <a:sym typeface="Sora SemiBold"/>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420" name="Google Shape;2420;p43"/>
          <p:cNvSpPr txBox="1"/>
          <p:nvPr>
            <p:ph idx="5" type="subTitle"/>
          </p:nvPr>
        </p:nvSpPr>
        <p:spPr>
          <a:xfrm>
            <a:off x="1888065" y="2795668"/>
            <a:ext cx="1986000" cy="4572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421" name="Google Shape;2421;p43"/>
          <p:cNvSpPr txBox="1"/>
          <p:nvPr>
            <p:ph idx="6" type="title"/>
          </p:nvPr>
        </p:nvSpPr>
        <p:spPr>
          <a:xfrm>
            <a:off x="6003130" y="2428218"/>
            <a:ext cx="1986000" cy="3657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2500"/>
              <a:buNone/>
              <a:defRPr b="0" sz="2500">
                <a:latin typeface="Sora SemiBold"/>
                <a:ea typeface="Sora SemiBold"/>
                <a:cs typeface="Sora SemiBold"/>
                <a:sym typeface="Sora SemiBold"/>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422" name="Google Shape;2422;p43"/>
          <p:cNvSpPr txBox="1"/>
          <p:nvPr>
            <p:ph idx="7" type="subTitle"/>
          </p:nvPr>
        </p:nvSpPr>
        <p:spPr>
          <a:xfrm>
            <a:off x="6003130" y="2795668"/>
            <a:ext cx="1986000" cy="4572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423" name="Google Shape;2423;p43"/>
          <p:cNvSpPr txBox="1"/>
          <p:nvPr>
            <p:ph idx="8" type="title"/>
          </p:nvPr>
        </p:nvSpPr>
        <p:spPr>
          <a:xfrm>
            <a:off x="6003130" y="3570753"/>
            <a:ext cx="1986000" cy="3657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2500"/>
              <a:buNone/>
              <a:defRPr b="0" sz="2500">
                <a:latin typeface="Sora SemiBold"/>
                <a:ea typeface="Sora SemiBold"/>
                <a:cs typeface="Sora SemiBold"/>
                <a:sym typeface="Sora SemiBold"/>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424" name="Google Shape;2424;p43"/>
          <p:cNvSpPr txBox="1"/>
          <p:nvPr>
            <p:ph idx="9" type="subTitle"/>
          </p:nvPr>
        </p:nvSpPr>
        <p:spPr>
          <a:xfrm>
            <a:off x="6003130" y="3938203"/>
            <a:ext cx="1986000" cy="4572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425" name="Google Shape;2425;p43"/>
          <p:cNvSpPr txBox="1"/>
          <p:nvPr>
            <p:ph idx="13" type="title"/>
          </p:nvPr>
        </p:nvSpPr>
        <p:spPr>
          <a:xfrm>
            <a:off x="1888065" y="3570753"/>
            <a:ext cx="1986000" cy="3657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2500"/>
              <a:buNone/>
              <a:defRPr b="0" sz="2500">
                <a:latin typeface="Sora SemiBold"/>
                <a:ea typeface="Sora SemiBold"/>
                <a:cs typeface="Sora SemiBold"/>
                <a:sym typeface="Sora SemiBold"/>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426" name="Google Shape;2426;p43"/>
          <p:cNvSpPr txBox="1"/>
          <p:nvPr>
            <p:ph idx="14" type="subTitle"/>
          </p:nvPr>
        </p:nvSpPr>
        <p:spPr>
          <a:xfrm>
            <a:off x="1888065" y="3938203"/>
            <a:ext cx="1986000" cy="4572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427" name="Google Shape;2427;p43"/>
          <p:cNvSpPr txBox="1"/>
          <p:nvPr>
            <p:ph idx="15" type="title"/>
          </p:nvPr>
        </p:nvSpPr>
        <p:spPr>
          <a:xfrm>
            <a:off x="720000" y="539500"/>
            <a:ext cx="7704000" cy="4572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2800"/>
              <a:buNone/>
              <a:defRPr/>
            </a:lvl1pPr>
            <a:lvl2pPr lvl="1" rtl="0" algn="ctr">
              <a:spcBef>
                <a:spcPts val="0"/>
              </a:spcBef>
              <a:spcAft>
                <a:spcPts val="0"/>
              </a:spcAft>
              <a:buSzPts val="3000"/>
              <a:buNone/>
              <a:defRPr/>
            </a:lvl2pPr>
            <a:lvl3pPr lvl="2" rtl="0" algn="ctr">
              <a:spcBef>
                <a:spcPts val="0"/>
              </a:spcBef>
              <a:spcAft>
                <a:spcPts val="0"/>
              </a:spcAft>
              <a:buSzPts val="3000"/>
              <a:buNone/>
              <a:defRPr/>
            </a:lvl3pPr>
            <a:lvl4pPr lvl="3" rtl="0" algn="ctr">
              <a:spcBef>
                <a:spcPts val="0"/>
              </a:spcBef>
              <a:spcAft>
                <a:spcPts val="0"/>
              </a:spcAft>
              <a:buSzPts val="3000"/>
              <a:buNone/>
              <a:defRPr/>
            </a:lvl4pPr>
            <a:lvl5pPr lvl="4" rtl="0" algn="ctr">
              <a:spcBef>
                <a:spcPts val="0"/>
              </a:spcBef>
              <a:spcAft>
                <a:spcPts val="0"/>
              </a:spcAft>
              <a:buSzPts val="3000"/>
              <a:buNone/>
              <a:defRPr/>
            </a:lvl5pPr>
            <a:lvl6pPr lvl="5" rtl="0" algn="ctr">
              <a:spcBef>
                <a:spcPts val="0"/>
              </a:spcBef>
              <a:spcAft>
                <a:spcPts val="0"/>
              </a:spcAft>
              <a:buSzPts val="3000"/>
              <a:buNone/>
              <a:defRPr/>
            </a:lvl6pPr>
            <a:lvl7pPr lvl="6" rtl="0" algn="ctr">
              <a:spcBef>
                <a:spcPts val="0"/>
              </a:spcBef>
              <a:spcAft>
                <a:spcPts val="0"/>
              </a:spcAft>
              <a:buSzPts val="3000"/>
              <a:buNone/>
              <a:defRPr/>
            </a:lvl7pPr>
            <a:lvl8pPr lvl="7" rtl="0" algn="ctr">
              <a:spcBef>
                <a:spcPts val="0"/>
              </a:spcBef>
              <a:spcAft>
                <a:spcPts val="0"/>
              </a:spcAft>
              <a:buSzPts val="3000"/>
              <a:buNone/>
              <a:defRPr/>
            </a:lvl8pPr>
            <a:lvl9pPr lvl="8" rtl="0" algn="ctr">
              <a:spcBef>
                <a:spcPts val="0"/>
              </a:spcBef>
              <a:spcAft>
                <a:spcPts val="0"/>
              </a:spcAft>
              <a:buSzPts val="3000"/>
              <a:buNone/>
              <a:defRPr/>
            </a:lvl9pPr>
          </a:lstStyle>
          <a:p/>
        </p:txBody>
      </p:sp>
      <p:sp>
        <p:nvSpPr>
          <p:cNvPr id="2428" name="Google Shape;2428;p43"/>
          <p:cNvSpPr/>
          <p:nvPr/>
        </p:nvSpPr>
        <p:spPr>
          <a:xfrm flipH="1" rot="5745773">
            <a:off x="-861535" y="3442610"/>
            <a:ext cx="2630845" cy="1527956"/>
          </a:xfrm>
          <a:custGeom>
            <a:rect b="b" l="l" r="r" t="t"/>
            <a:pathLst>
              <a:path extrusionOk="0" h="17793" w="30637">
                <a:moveTo>
                  <a:pt x="1" y="0"/>
                </a:moveTo>
                <a:lnTo>
                  <a:pt x="2822" y="15287"/>
                </a:lnTo>
                <a:lnTo>
                  <a:pt x="4212" y="15540"/>
                </a:lnTo>
                <a:lnTo>
                  <a:pt x="5791" y="15813"/>
                </a:lnTo>
                <a:lnTo>
                  <a:pt x="7812" y="16129"/>
                </a:lnTo>
                <a:lnTo>
                  <a:pt x="10213" y="16508"/>
                </a:lnTo>
                <a:lnTo>
                  <a:pt x="12845" y="16866"/>
                </a:lnTo>
                <a:lnTo>
                  <a:pt x="14213" y="17056"/>
                </a:lnTo>
                <a:lnTo>
                  <a:pt x="15624" y="17203"/>
                </a:lnTo>
                <a:lnTo>
                  <a:pt x="17035" y="17371"/>
                </a:lnTo>
                <a:lnTo>
                  <a:pt x="18424" y="17498"/>
                </a:lnTo>
                <a:lnTo>
                  <a:pt x="19814" y="17603"/>
                </a:lnTo>
                <a:lnTo>
                  <a:pt x="21183" y="17708"/>
                </a:lnTo>
                <a:lnTo>
                  <a:pt x="22509" y="17750"/>
                </a:lnTo>
                <a:lnTo>
                  <a:pt x="23773" y="17793"/>
                </a:lnTo>
                <a:lnTo>
                  <a:pt x="24973" y="17771"/>
                </a:lnTo>
                <a:lnTo>
                  <a:pt x="26089" y="17729"/>
                </a:lnTo>
                <a:lnTo>
                  <a:pt x="26615" y="17687"/>
                </a:lnTo>
                <a:lnTo>
                  <a:pt x="27121" y="17645"/>
                </a:lnTo>
                <a:lnTo>
                  <a:pt x="27605" y="17582"/>
                </a:lnTo>
                <a:lnTo>
                  <a:pt x="28047" y="17519"/>
                </a:lnTo>
                <a:lnTo>
                  <a:pt x="28468" y="17435"/>
                </a:lnTo>
                <a:lnTo>
                  <a:pt x="28847" y="17329"/>
                </a:lnTo>
                <a:lnTo>
                  <a:pt x="29205" y="17224"/>
                </a:lnTo>
                <a:lnTo>
                  <a:pt x="29521" y="17098"/>
                </a:lnTo>
                <a:lnTo>
                  <a:pt x="29795" y="16950"/>
                </a:lnTo>
                <a:lnTo>
                  <a:pt x="30047" y="16803"/>
                </a:lnTo>
                <a:lnTo>
                  <a:pt x="30258" y="16634"/>
                </a:lnTo>
                <a:lnTo>
                  <a:pt x="30405" y="16445"/>
                </a:lnTo>
                <a:lnTo>
                  <a:pt x="30532" y="16234"/>
                </a:lnTo>
                <a:lnTo>
                  <a:pt x="30616" y="16024"/>
                </a:lnTo>
                <a:lnTo>
                  <a:pt x="30637" y="15792"/>
                </a:lnTo>
                <a:lnTo>
                  <a:pt x="30637" y="15540"/>
                </a:lnTo>
                <a:lnTo>
                  <a:pt x="30553" y="15266"/>
                </a:lnTo>
                <a:lnTo>
                  <a:pt x="30447" y="14971"/>
                </a:lnTo>
                <a:lnTo>
                  <a:pt x="30279" y="14676"/>
                </a:lnTo>
                <a:lnTo>
                  <a:pt x="30047" y="14339"/>
                </a:lnTo>
                <a:lnTo>
                  <a:pt x="29563" y="13708"/>
                </a:lnTo>
                <a:lnTo>
                  <a:pt x="29079" y="13160"/>
                </a:lnTo>
                <a:lnTo>
                  <a:pt x="28594" y="12697"/>
                </a:lnTo>
                <a:lnTo>
                  <a:pt x="28131" y="12318"/>
                </a:lnTo>
                <a:lnTo>
                  <a:pt x="27668" y="11981"/>
                </a:lnTo>
                <a:lnTo>
                  <a:pt x="27205" y="11707"/>
                </a:lnTo>
                <a:lnTo>
                  <a:pt x="26763" y="11497"/>
                </a:lnTo>
                <a:lnTo>
                  <a:pt x="26320" y="11349"/>
                </a:lnTo>
                <a:lnTo>
                  <a:pt x="25878" y="11223"/>
                </a:lnTo>
                <a:lnTo>
                  <a:pt x="25436" y="11139"/>
                </a:lnTo>
                <a:lnTo>
                  <a:pt x="25015" y="11097"/>
                </a:lnTo>
                <a:lnTo>
                  <a:pt x="24573" y="11076"/>
                </a:lnTo>
                <a:lnTo>
                  <a:pt x="23731" y="11076"/>
                </a:lnTo>
                <a:lnTo>
                  <a:pt x="22867" y="11139"/>
                </a:lnTo>
                <a:lnTo>
                  <a:pt x="22004" y="11181"/>
                </a:lnTo>
                <a:lnTo>
                  <a:pt x="21583" y="11181"/>
                </a:lnTo>
                <a:lnTo>
                  <a:pt x="21141" y="11160"/>
                </a:lnTo>
                <a:lnTo>
                  <a:pt x="20720" y="11118"/>
                </a:lnTo>
                <a:lnTo>
                  <a:pt x="20277" y="11055"/>
                </a:lnTo>
                <a:lnTo>
                  <a:pt x="19814" y="10928"/>
                </a:lnTo>
                <a:lnTo>
                  <a:pt x="19372" y="10781"/>
                </a:lnTo>
                <a:lnTo>
                  <a:pt x="18909" y="10591"/>
                </a:lnTo>
                <a:lnTo>
                  <a:pt x="18446" y="10339"/>
                </a:lnTo>
                <a:lnTo>
                  <a:pt x="17982" y="10023"/>
                </a:lnTo>
                <a:lnTo>
                  <a:pt x="17498" y="9644"/>
                </a:lnTo>
                <a:lnTo>
                  <a:pt x="17014" y="9181"/>
                </a:lnTo>
                <a:lnTo>
                  <a:pt x="16529" y="8675"/>
                </a:lnTo>
                <a:lnTo>
                  <a:pt x="16024" y="8065"/>
                </a:lnTo>
                <a:lnTo>
                  <a:pt x="15498" y="7370"/>
                </a:lnTo>
                <a:lnTo>
                  <a:pt x="14971" y="6633"/>
                </a:lnTo>
                <a:lnTo>
                  <a:pt x="14424" y="5980"/>
                </a:lnTo>
                <a:lnTo>
                  <a:pt x="13855" y="5348"/>
                </a:lnTo>
                <a:lnTo>
                  <a:pt x="13266" y="4780"/>
                </a:lnTo>
                <a:lnTo>
                  <a:pt x="12676" y="4232"/>
                </a:lnTo>
                <a:lnTo>
                  <a:pt x="12087" y="3748"/>
                </a:lnTo>
                <a:lnTo>
                  <a:pt x="11476" y="3306"/>
                </a:lnTo>
                <a:lnTo>
                  <a:pt x="10844" y="2885"/>
                </a:lnTo>
                <a:lnTo>
                  <a:pt x="10234" y="2506"/>
                </a:lnTo>
                <a:lnTo>
                  <a:pt x="9623" y="2169"/>
                </a:lnTo>
                <a:lnTo>
                  <a:pt x="8991" y="1853"/>
                </a:lnTo>
                <a:lnTo>
                  <a:pt x="8381" y="1579"/>
                </a:lnTo>
                <a:lnTo>
                  <a:pt x="7770" y="1327"/>
                </a:lnTo>
                <a:lnTo>
                  <a:pt x="7160" y="1116"/>
                </a:lnTo>
                <a:lnTo>
                  <a:pt x="6570" y="927"/>
                </a:lnTo>
                <a:lnTo>
                  <a:pt x="5980" y="758"/>
                </a:lnTo>
                <a:lnTo>
                  <a:pt x="5412" y="611"/>
                </a:lnTo>
                <a:lnTo>
                  <a:pt x="4864" y="484"/>
                </a:lnTo>
                <a:lnTo>
                  <a:pt x="4338" y="379"/>
                </a:lnTo>
                <a:lnTo>
                  <a:pt x="3812" y="295"/>
                </a:lnTo>
                <a:lnTo>
                  <a:pt x="2843" y="169"/>
                </a:lnTo>
                <a:lnTo>
                  <a:pt x="2001" y="84"/>
                </a:lnTo>
                <a:lnTo>
                  <a:pt x="1264" y="42"/>
                </a:lnTo>
                <a:lnTo>
                  <a:pt x="674" y="21"/>
                </a:lnTo>
                <a:lnTo>
                  <a:pt x="253" y="21"/>
                </a:lnTo>
                <a:lnTo>
                  <a:pt x="1"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9" name="Google Shape;2429;p43"/>
          <p:cNvSpPr/>
          <p:nvPr/>
        </p:nvSpPr>
        <p:spPr>
          <a:xfrm flipH="1" rot="5400000">
            <a:off x="7311173" y="863173"/>
            <a:ext cx="2909653" cy="1130702"/>
          </a:xfrm>
          <a:custGeom>
            <a:rect b="b" l="l" r="r" t="t"/>
            <a:pathLst>
              <a:path extrusionOk="0" h="9623" w="24763">
                <a:moveTo>
                  <a:pt x="1" y="0"/>
                </a:moveTo>
                <a:lnTo>
                  <a:pt x="43" y="569"/>
                </a:lnTo>
                <a:lnTo>
                  <a:pt x="64" y="843"/>
                </a:lnTo>
                <a:lnTo>
                  <a:pt x="106" y="1095"/>
                </a:lnTo>
                <a:lnTo>
                  <a:pt x="169" y="1327"/>
                </a:lnTo>
                <a:lnTo>
                  <a:pt x="232" y="1537"/>
                </a:lnTo>
                <a:lnTo>
                  <a:pt x="317" y="1748"/>
                </a:lnTo>
                <a:lnTo>
                  <a:pt x="401" y="1938"/>
                </a:lnTo>
                <a:lnTo>
                  <a:pt x="485" y="2127"/>
                </a:lnTo>
                <a:lnTo>
                  <a:pt x="590" y="2295"/>
                </a:lnTo>
                <a:lnTo>
                  <a:pt x="717" y="2443"/>
                </a:lnTo>
                <a:lnTo>
                  <a:pt x="822" y="2590"/>
                </a:lnTo>
                <a:lnTo>
                  <a:pt x="969" y="2717"/>
                </a:lnTo>
                <a:lnTo>
                  <a:pt x="1096" y="2843"/>
                </a:lnTo>
                <a:lnTo>
                  <a:pt x="1243" y="2948"/>
                </a:lnTo>
                <a:lnTo>
                  <a:pt x="1411" y="3053"/>
                </a:lnTo>
                <a:lnTo>
                  <a:pt x="1727" y="3222"/>
                </a:lnTo>
                <a:lnTo>
                  <a:pt x="2106" y="3348"/>
                </a:lnTo>
                <a:lnTo>
                  <a:pt x="2485" y="3475"/>
                </a:lnTo>
                <a:lnTo>
                  <a:pt x="2906" y="3559"/>
                </a:lnTo>
                <a:lnTo>
                  <a:pt x="3328" y="3622"/>
                </a:lnTo>
                <a:lnTo>
                  <a:pt x="3791" y="3685"/>
                </a:lnTo>
                <a:lnTo>
                  <a:pt x="4759" y="3748"/>
                </a:lnTo>
                <a:lnTo>
                  <a:pt x="5791" y="3811"/>
                </a:lnTo>
                <a:lnTo>
                  <a:pt x="6865" y="3875"/>
                </a:lnTo>
                <a:lnTo>
                  <a:pt x="7412" y="3938"/>
                </a:lnTo>
                <a:lnTo>
                  <a:pt x="7981" y="4001"/>
                </a:lnTo>
                <a:lnTo>
                  <a:pt x="8549" y="4106"/>
                </a:lnTo>
                <a:lnTo>
                  <a:pt x="9097" y="4212"/>
                </a:lnTo>
                <a:lnTo>
                  <a:pt x="9665" y="4359"/>
                </a:lnTo>
                <a:lnTo>
                  <a:pt x="10234" y="4548"/>
                </a:lnTo>
                <a:lnTo>
                  <a:pt x="10781" y="4759"/>
                </a:lnTo>
                <a:lnTo>
                  <a:pt x="11329" y="5012"/>
                </a:lnTo>
                <a:lnTo>
                  <a:pt x="11876" y="5328"/>
                </a:lnTo>
                <a:lnTo>
                  <a:pt x="12424" y="5685"/>
                </a:lnTo>
                <a:lnTo>
                  <a:pt x="12676" y="5875"/>
                </a:lnTo>
                <a:lnTo>
                  <a:pt x="12950" y="6086"/>
                </a:lnTo>
                <a:lnTo>
                  <a:pt x="13203" y="6317"/>
                </a:lnTo>
                <a:lnTo>
                  <a:pt x="13455" y="6549"/>
                </a:lnTo>
                <a:lnTo>
                  <a:pt x="13961" y="7033"/>
                </a:lnTo>
                <a:lnTo>
                  <a:pt x="14466" y="7454"/>
                </a:lnTo>
                <a:lnTo>
                  <a:pt x="14972" y="7833"/>
                </a:lnTo>
                <a:lnTo>
                  <a:pt x="15477" y="8170"/>
                </a:lnTo>
                <a:lnTo>
                  <a:pt x="15982" y="8465"/>
                </a:lnTo>
                <a:lnTo>
                  <a:pt x="16488" y="8718"/>
                </a:lnTo>
                <a:lnTo>
                  <a:pt x="16993" y="8949"/>
                </a:lnTo>
                <a:lnTo>
                  <a:pt x="17477" y="9118"/>
                </a:lnTo>
                <a:lnTo>
                  <a:pt x="17961" y="9286"/>
                </a:lnTo>
                <a:lnTo>
                  <a:pt x="18446" y="9391"/>
                </a:lnTo>
                <a:lnTo>
                  <a:pt x="18930" y="9497"/>
                </a:lnTo>
                <a:lnTo>
                  <a:pt x="19393" y="9560"/>
                </a:lnTo>
                <a:lnTo>
                  <a:pt x="19835" y="9602"/>
                </a:lnTo>
                <a:lnTo>
                  <a:pt x="20278" y="9623"/>
                </a:lnTo>
                <a:lnTo>
                  <a:pt x="21120" y="9623"/>
                </a:lnTo>
                <a:lnTo>
                  <a:pt x="21520" y="9581"/>
                </a:lnTo>
                <a:lnTo>
                  <a:pt x="21899" y="9539"/>
                </a:lnTo>
                <a:lnTo>
                  <a:pt x="22257" y="9497"/>
                </a:lnTo>
                <a:lnTo>
                  <a:pt x="22594" y="9433"/>
                </a:lnTo>
                <a:lnTo>
                  <a:pt x="23225" y="9286"/>
                </a:lnTo>
                <a:lnTo>
                  <a:pt x="23752" y="9118"/>
                </a:lnTo>
                <a:lnTo>
                  <a:pt x="24173" y="8970"/>
                </a:lnTo>
                <a:lnTo>
                  <a:pt x="24489" y="8844"/>
                </a:lnTo>
                <a:lnTo>
                  <a:pt x="24763" y="8718"/>
                </a:lnTo>
                <a:lnTo>
                  <a:pt x="24763" y="1032"/>
                </a:lnTo>
                <a:lnTo>
                  <a:pt x="1"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0" name="Google Shape;2430;p43"/>
          <p:cNvSpPr/>
          <p:nvPr/>
        </p:nvSpPr>
        <p:spPr>
          <a:xfrm>
            <a:off x="8182488" y="4662250"/>
            <a:ext cx="203100" cy="2031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1" name="Google Shape;2431;p43"/>
          <p:cNvSpPr/>
          <p:nvPr/>
        </p:nvSpPr>
        <p:spPr>
          <a:xfrm>
            <a:off x="1472613" y="261150"/>
            <a:ext cx="203100" cy="2031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2" name="Google Shape;2432;p43"/>
          <p:cNvSpPr/>
          <p:nvPr/>
        </p:nvSpPr>
        <p:spPr>
          <a:xfrm>
            <a:off x="227132" y="996695"/>
            <a:ext cx="116100" cy="1161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3" name="Google Shape;2433;p43"/>
          <p:cNvSpPr/>
          <p:nvPr/>
        </p:nvSpPr>
        <p:spPr>
          <a:xfrm flipH="1" rot="-5400000">
            <a:off x="7300575" y="1998838"/>
            <a:ext cx="3245250" cy="441575"/>
          </a:xfrm>
          <a:custGeom>
            <a:rect b="b" l="l" r="r" t="t"/>
            <a:pathLst>
              <a:path extrusionOk="0" h="17663" w="129810">
                <a:moveTo>
                  <a:pt x="103574" y="0"/>
                </a:moveTo>
                <a:lnTo>
                  <a:pt x="102879" y="45"/>
                </a:lnTo>
                <a:lnTo>
                  <a:pt x="102183" y="90"/>
                </a:lnTo>
                <a:lnTo>
                  <a:pt x="101554" y="157"/>
                </a:lnTo>
                <a:lnTo>
                  <a:pt x="100926" y="225"/>
                </a:lnTo>
                <a:lnTo>
                  <a:pt x="100298" y="315"/>
                </a:lnTo>
                <a:lnTo>
                  <a:pt x="99669" y="404"/>
                </a:lnTo>
                <a:lnTo>
                  <a:pt x="98435" y="651"/>
                </a:lnTo>
                <a:lnTo>
                  <a:pt x="97200" y="943"/>
                </a:lnTo>
                <a:lnTo>
                  <a:pt x="95966" y="1280"/>
                </a:lnTo>
                <a:lnTo>
                  <a:pt x="94754" y="1639"/>
                </a:lnTo>
                <a:lnTo>
                  <a:pt x="93542" y="2043"/>
                </a:lnTo>
                <a:lnTo>
                  <a:pt x="92353" y="2492"/>
                </a:lnTo>
                <a:lnTo>
                  <a:pt x="91163" y="2940"/>
                </a:lnTo>
                <a:lnTo>
                  <a:pt x="89974" y="3434"/>
                </a:lnTo>
                <a:lnTo>
                  <a:pt x="88784" y="3928"/>
                </a:lnTo>
                <a:lnTo>
                  <a:pt x="87595" y="4467"/>
                </a:lnTo>
                <a:lnTo>
                  <a:pt x="85238" y="5521"/>
                </a:lnTo>
                <a:lnTo>
                  <a:pt x="82904" y="6621"/>
                </a:lnTo>
                <a:lnTo>
                  <a:pt x="80548" y="7676"/>
                </a:lnTo>
                <a:lnTo>
                  <a:pt x="79381" y="8192"/>
                </a:lnTo>
                <a:lnTo>
                  <a:pt x="78191" y="8686"/>
                </a:lnTo>
                <a:lnTo>
                  <a:pt x="77002" y="9180"/>
                </a:lnTo>
                <a:lnTo>
                  <a:pt x="75835" y="9628"/>
                </a:lnTo>
                <a:lnTo>
                  <a:pt x="74645" y="10055"/>
                </a:lnTo>
                <a:lnTo>
                  <a:pt x="73433" y="10459"/>
                </a:lnTo>
                <a:lnTo>
                  <a:pt x="72244" y="10818"/>
                </a:lnTo>
                <a:lnTo>
                  <a:pt x="71032" y="11132"/>
                </a:lnTo>
                <a:lnTo>
                  <a:pt x="69820" y="11424"/>
                </a:lnTo>
                <a:lnTo>
                  <a:pt x="68586" y="11648"/>
                </a:lnTo>
                <a:lnTo>
                  <a:pt x="67980" y="11738"/>
                </a:lnTo>
                <a:lnTo>
                  <a:pt x="67351" y="11828"/>
                </a:lnTo>
                <a:lnTo>
                  <a:pt x="66723" y="11895"/>
                </a:lnTo>
                <a:lnTo>
                  <a:pt x="66117" y="11962"/>
                </a:lnTo>
                <a:lnTo>
                  <a:pt x="65489" y="11985"/>
                </a:lnTo>
                <a:lnTo>
                  <a:pt x="64860" y="12030"/>
                </a:lnTo>
                <a:lnTo>
                  <a:pt x="63581" y="12030"/>
                </a:lnTo>
                <a:lnTo>
                  <a:pt x="62683" y="11985"/>
                </a:lnTo>
                <a:lnTo>
                  <a:pt x="61786" y="11918"/>
                </a:lnTo>
                <a:lnTo>
                  <a:pt x="60888" y="11805"/>
                </a:lnTo>
                <a:lnTo>
                  <a:pt x="60013" y="11671"/>
                </a:lnTo>
                <a:lnTo>
                  <a:pt x="59115" y="11514"/>
                </a:lnTo>
                <a:lnTo>
                  <a:pt x="58240" y="11334"/>
                </a:lnTo>
                <a:lnTo>
                  <a:pt x="57387" y="11132"/>
                </a:lnTo>
                <a:lnTo>
                  <a:pt x="56512" y="10908"/>
                </a:lnTo>
                <a:lnTo>
                  <a:pt x="55636" y="10661"/>
                </a:lnTo>
                <a:lnTo>
                  <a:pt x="54783" y="10391"/>
                </a:lnTo>
                <a:lnTo>
                  <a:pt x="53931" y="10122"/>
                </a:lnTo>
                <a:lnTo>
                  <a:pt x="53078" y="9808"/>
                </a:lnTo>
                <a:lnTo>
                  <a:pt x="51372" y="9180"/>
                </a:lnTo>
                <a:lnTo>
                  <a:pt x="49666" y="8529"/>
                </a:lnTo>
                <a:lnTo>
                  <a:pt x="46278" y="7137"/>
                </a:lnTo>
                <a:lnTo>
                  <a:pt x="44572" y="6464"/>
                </a:lnTo>
                <a:lnTo>
                  <a:pt x="42866" y="5791"/>
                </a:lnTo>
                <a:lnTo>
                  <a:pt x="41138" y="5162"/>
                </a:lnTo>
                <a:lnTo>
                  <a:pt x="40285" y="4848"/>
                </a:lnTo>
                <a:lnTo>
                  <a:pt x="39410" y="4579"/>
                </a:lnTo>
                <a:lnTo>
                  <a:pt x="38557" y="4309"/>
                </a:lnTo>
                <a:lnTo>
                  <a:pt x="37682" y="4063"/>
                </a:lnTo>
                <a:lnTo>
                  <a:pt x="36807" y="3816"/>
                </a:lnTo>
                <a:lnTo>
                  <a:pt x="35909" y="3614"/>
                </a:lnTo>
                <a:lnTo>
                  <a:pt x="35168" y="3457"/>
                </a:lnTo>
                <a:lnTo>
                  <a:pt x="34405" y="3322"/>
                </a:lnTo>
                <a:lnTo>
                  <a:pt x="33642" y="3187"/>
                </a:lnTo>
                <a:lnTo>
                  <a:pt x="32879" y="3075"/>
                </a:lnTo>
                <a:lnTo>
                  <a:pt x="32116" y="2985"/>
                </a:lnTo>
                <a:lnTo>
                  <a:pt x="31353" y="2918"/>
                </a:lnTo>
                <a:lnTo>
                  <a:pt x="30590" y="2873"/>
                </a:lnTo>
                <a:lnTo>
                  <a:pt x="29827" y="2828"/>
                </a:lnTo>
                <a:lnTo>
                  <a:pt x="29041" y="2806"/>
                </a:lnTo>
                <a:lnTo>
                  <a:pt x="27515" y="2806"/>
                </a:lnTo>
                <a:lnTo>
                  <a:pt x="26730" y="2851"/>
                </a:lnTo>
                <a:lnTo>
                  <a:pt x="25967" y="2896"/>
                </a:lnTo>
                <a:lnTo>
                  <a:pt x="25204" y="2963"/>
                </a:lnTo>
                <a:lnTo>
                  <a:pt x="24441" y="3030"/>
                </a:lnTo>
                <a:lnTo>
                  <a:pt x="23678" y="3120"/>
                </a:lnTo>
                <a:lnTo>
                  <a:pt x="22914" y="3255"/>
                </a:lnTo>
                <a:lnTo>
                  <a:pt x="22151" y="3367"/>
                </a:lnTo>
                <a:lnTo>
                  <a:pt x="21411" y="3524"/>
                </a:lnTo>
                <a:lnTo>
                  <a:pt x="20648" y="3681"/>
                </a:lnTo>
                <a:lnTo>
                  <a:pt x="19907" y="3861"/>
                </a:lnTo>
                <a:lnTo>
                  <a:pt x="19167" y="4063"/>
                </a:lnTo>
                <a:lnTo>
                  <a:pt x="18426" y="4265"/>
                </a:lnTo>
                <a:lnTo>
                  <a:pt x="17685" y="4489"/>
                </a:lnTo>
                <a:lnTo>
                  <a:pt x="16945" y="4736"/>
                </a:lnTo>
                <a:lnTo>
                  <a:pt x="16227" y="5005"/>
                </a:lnTo>
                <a:lnTo>
                  <a:pt x="15508" y="5274"/>
                </a:lnTo>
                <a:lnTo>
                  <a:pt x="14813" y="5566"/>
                </a:lnTo>
                <a:lnTo>
                  <a:pt x="14094" y="5880"/>
                </a:lnTo>
                <a:lnTo>
                  <a:pt x="13399" y="6195"/>
                </a:lnTo>
                <a:lnTo>
                  <a:pt x="12703" y="6554"/>
                </a:lnTo>
                <a:lnTo>
                  <a:pt x="12030" y="6890"/>
                </a:lnTo>
                <a:lnTo>
                  <a:pt x="11132" y="7407"/>
                </a:lnTo>
                <a:lnTo>
                  <a:pt x="10257" y="7923"/>
                </a:lnTo>
                <a:lnTo>
                  <a:pt x="9404" y="8461"/>
                </a:lnTo>
                <a:lnTo>
                  <a:pt x="8573" y="9045"/>
                </a:lnTo>
                <a:lnTo>
                  <a:pt x="7743" y="9628"/>
                </a:lnTo>
                <a:lnTo>
                  <a:pt x="6935" y="10257"/>
                </a:lnTo>
                <a:lnTo>
                  <a:pt x="6150" y="10908"/>
                </a:lnTo>
                <a:lnTo>
                  <a:pt x="5387" y="11581"/>
                </a:lnTo>
                <a:lnTo>
                  <a:pt x="4646" y="12254"/>
                </a:lnTo>
                <a:lnTo>
                  <a:pt x="3905" y="12972"/>
                </a:lnTo>
                <a:lnTo>
                  <a:pt x="3210" y="13713"/>
                </a:lnTo>
                <a:lnTo>
                  <a:pt x="2514" y="14454"/>
                </a:lnTo>
                <a:lnTo>
                  <a:pt x="1863" y="15239"/>
                </a:lnTo>
                <a:lnTo>
                  <a:pt x="1212" y="16025"/>
                </a:lnTo>
                <a:lnTo>
                  <a:pt x="606" y="16833"/>
                </a:lnTo>
                <a:lnTo>
                  <a:pt x="0" y="17663"/>
                </a:lnTo>
                <a:lnTo>
                  <a:pt x="129810" y="17663"/>
                </a:lnTo>
                <a:lnTo>
                  <a:pt x="129518" y="16922"/>
                </a:lnTo>
                <a:lnTo>
                  <a:pt x="129204" y="16182"/>
                </a:lnTo>
                <a:lnTo>
                  <a:pt x="128890" y="15464"/>
                </a:lnTo>
                <a:lnTo>
                  <a:pt x="128531" y="14745"/>
                </a:lnTo>
                <a:lnTo>
                  <a:pt x="128149" y="14027"/>
                </a:lnTo>
                <a:lnTo>
                  <a:pt x="127768" y="13332"/>
                </a:lnTo>
                <a:lnTo>
                  <a:pt x="127364" y="12658"/>
                </a:lnTo>
                <a:lnTo>
                  <a:pt x="126915" y="11985"/>
                </a:lnTo>
                <a:lnTo>
                  <a:pt x="126466" y="11334"/>
                </a:lnTo>
                <a:lnTo>
                  <a:pt x="125995" y="10683"/>
                </a:lnTo>
                <a:lnTo>
                  <a:pt x="125523" y="10055"/>
                </a:lnTo>
                <a:lnTo>
                  <a:pt x="125007" y="9426"/>
                </a:lnTo>
                <a:lnTo>
                  <a:pt x="124469" y="8843"/>
                </a:lnTo>
                <a:lnTo>
                  <a:pt x="123930" y="8259"/>
                </a:lnTo>
                <a:lnTo>
                  <a:pt x="123369" y="7676"/>
                </a:lnTo>
                <a:lnTo>
                  <a:pt x="122785" y="7137"/>
                </a:lnTo>
                <a:lnTo>
                  <a:pt x="122269" y="6666"/>
                </a:lnTo>
                <a:lnTo>
                  <a:pt x="121731" y="6217"/>
                </a:lnTo>
                <a:lnTo>
                  <a:pt x="121192" y="5768"/>
                </a:lnTo>
                <a:lnTo>
                  <a:pt x="120631" y="5342"/>
                </a:lnTo>
                <a:lnTo>
                  <a:pt x="120070" y="4938"/>
                </a:lnTo>
                <a:lnTo>
                  <a:pt x="119486" y="4556"/>
                </a:lnTo>
                <a:lnTo>
                  <a:pt x="118903" y="4175"/>
                </a:lnTo>
                <a:lnTo>
                  <a:pt x="118297" y="3816"/>
                </a:lnTo>
                <a:lnTo>
                  <a:pt x="117691" y="3457"/>
                </a:lnTo>
                <a:lnTo>
                  <a:pt x="117085" y="3120"/>
                </a:lnTo>
                <a:lnTo>
                  <a:pt x="116456" y="2806"/>
                </a:lnTo>
                <a:lnTo>
                  <a:pt x="115828" y="2514"/>
                </a:lnTo>
                <a:lnTo>
                  <a:pt x="115177" y="2222"/>
                </a:lnTo>
                <a:lnTo>
                  <a:pt x="114526" y="1953"/>
                </a:lnTo>
                <a:lnTo>
                  <a:pt x="113876" y="1706"/>
                </a:lnTo>
                <a:lnTo>
                  <a:pt x="113225" y="1482"/>
                </a:lnTo>
                <a:lnTo>
                  <a:pt x="112551" y="1257"/>
                </a:lnTo>
                <a:lnTo>
                  <a:pt x="111878" y="1055"/>
                </a:lnTo>
                <a:lnTo>
                  <a:pt x="111205" y="876"/>
                </a:lnTo>
                <a:lnTo>
                  <a:pt x="110532" y="696"/>
                </a:lnTo>
                <a:lnTo>
                  <a:pt x="109836" y="561"/>
                </a:lnTo>
                <a:lnTo>
                  <a:pt x="109163" y="427"/>
                </a:lnTo>
                <a:lnTo>
                  <a:pt x="108467" y="292"/>
                </a:lnTo>
                <a:lnTo>
                  <a:pt x="107771" y="202"/>
                </a:lnTo>
                <a:lnTo>
                  <a:pt x="107075" y="135"/>
                </a:lnTo>
                <a:lnTo>
                  <a:pt x="106380" y="68"/>
                </a:lnTo>
                <a:lnTo>
                  <a:pt x="105684" y="23"/>
                </a:lnTo>
                <a:lnTo>
                  <a:pt x="104966"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4" name="Google Shape;2434;p43"/>
          <p:cNvSpPr/>
          <p:nvPr/>
        </p:nvSpPr>
        <p:spPr>
          <a:xfrm flipH="1" rot="5400000">
            <a:off x="-740350" y="3579487"/>
            <a:ext cx="2304350" cy="823675"/>
          </a:xfrm>
          <a:custGeom>
            <a:rect b="b" l="l" r="r" t="t"/>
            <a:pathLst>
              <a:path extrusionOk="0" h="32947" w="92174">
                <a:moveTo>
                  <a:pt x="0" y="1"/>
                </a:moveTo>
                <a:lnTo>
                  <a:pt x="0" y="32947"/>
                </a:lnTo>
                <a:lnTo>
                  <a:pt x="92173" y="32947"/>
                </a:lnTo>
                <a:lnTo>
                  <a:pt x="91769" y="31488"/>
                </a:lnTo>
                <a:lnTo>
                  <a:pt x="91343" y="30097"/>
                </a:lnTo>
                <a:lnTo>
                  <a:pt x="90872" y="28750"/>
                </a:lnTo>
                <a:lnTo>
                  <a:pt x="90355" y="27448"/>
                </a:lnTo>
                <a:lnTo>
                  <a:pt x="89817" y="26169"/>
                </a:lnTo>
                <a:lnTo>
                  <a:pt x="89256" y="24957"/>
                </a:lnTo>
                <a:lnTo>
                  <a:pt x="88672" y="23790"/>
                </a:lnTo>
                <a:lnTo>
                  <a:pt x="88044" y="22668"/>
                </a:lnTo>
                <a:lnTo>
                  <a:pt x="87370" y="21591"/>
                </a:lnTo>
                <a:lnTo>
                  <a:pt x="86697" y="20558"/>
                </a:lnTo>
                <a:lnTo>
                  <a:pt x="85979" y="19571"/>
                </a:lnTo>
                <a:lnTo>
                  <a:pt x="85238" y="18628"/>
                </a:lnTo>
                <a:lnTo>
                  <a:pt x="84475" y="17731"/>
                </a:lnTo>
                <a:lnTo>
                  <a:pt x="83690" y="16878"/>
                </a:lnTo>
                <a:lnTo>
                  <a:pt x="82882" y="16070"/>
                </a:lnTo>
                <a:lnTo>
                  <a:pt x="82052" y="15307"/>
                </a:lnTo>
                <a:lnTo>
                  <a:pt x="81176" y="14589"/>
                </a:lnTo>
                <a:lnTo>
                  <a:pt x="80301" y="13915"/>
                </a:lnTo>
                <a:lnTo>
                  <a:pt x="79381" y="13287"/>
                </a:lnTo>
                <a:lnTo>
                  <a:pt x="78461" y="12681"/>
                </a:lnTo>
                <a:lnTo>
                  <a:pt x="77518" y="12142"/>
                </a:lnTo>
                <a:lnTo>
                  <a:pt x="76553" y="11626"/>
                </a:lnTo>
                <a:lnTo>
                  <a:pt x="75566" y="11177"/>
                </a:lnTo>
                <a:lnTo>
                  <a:pt x="74578" y="10751"/>
                </a:lnTo>
                <a:lnTo>
                  <a:pt x="73546" y="10369"/>
                </a:lnTo>
                <a:lnTo>
                  <a:pt x="72513" y="10033"/>
                </a:lnTo>
                <a:lnTo>
                  <a:pt x="71481" y="9741"/>
                </a:lnTo>
                <a:lnTo>
                  <a:pt x="70404" y="9494"/>
                </a:lnTo>
                <a:lnTo>
                  <a:pt x="69326" y="9292"/>
                </a:lnTo>
                <a:lnTo>
                  <a:pt x="68249" y="9113"/>
                </a:lnTo>
                <a:lnTo>
                  <a:pt x="67127" y="9000"/>
                </a:lnTo>
                <a:lnTo>
                  <a:pt x="66027" y="8911"/>
                </a:lnTo>
                <a:lnTo>
                  <a:pt x="65376" y="8888"/>
                </a:lnTo>
                <a:lnTo>
                  <a:pt x="64726" y="8866"/>
                </a:lnTo>
                <a:lnTo>
                  <a:pt x="64097" y="8866"/>
                </a:lnTo>
                <a:lnTo>
                  <a:pt x="63469" y="8888"/>
                </a:lnTo>
                <a:lnTo>
                  <a:pt x="62863" y="8933"/>
                </a:lnTo>
                <a:lnTo>
                  <a:pt x="62257" y="8978"/>
                </a:lnTo>
                <a:lnTo>
                  <a:pt x="61651" y="9045"/>
                </a:lnTo>
                <a:lnTo>
                  <a:pt x="61045" y="9113"/>
                </a:lnTo>
                <a:lnTo>
                  <a:pt x="59878" y="9292"/>
                </a:lnTo>
                <a:lnTo>
                  <a:pt x="58711" y="9539"/>
                </a:lnTo>
                <a:lnTo>
                  <a:pt x="57566" y="9786"/>
                </a:lnTo>
                <a:lnTo>
                  <a:pt x="56422" y="10100"/>
                </a:lnTo>
                <a:lnTo>
                  <a:pt x="55300" y="10414"/>
                </a:lnTo>
                <a:lnTo>
                  <a:pt x="54177" y="10773"/>
                </a:lnTo>
                <a:lnTo>
                  <a:pt x="51956" y="11514"/>
                </a:lnTo>
                <a:lnTo>
                  <a:pt x="49666" y="12277"/>
                </a:lnTo>
                <a:lnTo>
                  <a:pt x="48522" y="12636"/>
                </a:lnTo>
                <a:lnTo>
                  <a:pt x="47355" y="12995"/>
                </a:lnTo>
                <a:lnTo>
                  <a:pt x="45514" y="13534"/>
                </a:lnTo>
                <a:lnTo>
                  <a:pt x="43652" y="14028"/>
                </a:lnTo>
                <a:lnTo>
                  <a:pt x="41789" y="14454"/>
                </a:lnTo>
                <a:lnTo>
                  <a:pt x="39926" y="14858"/>
                </a:lnTo>
                <a:lnTo>
                  <a:pt x="38041" y="15195"/>
                </a:lnTo>
                <a:lnTo>
                  <a:pt x="36178" y="15509"/>
                </a:lnTo>
                <a:lnTo>
                  <a:pt x="34315" y="15756"/>
                </a:lnTo>
                <a:lnTo>
                  <a:pt x="32475" y="15935"/>
                </a:lnTo>
                <a:lnTo>
                  <a:pt x="31555" y="16025"/>
                </a:lnTo>
                <a:lnTo>
                  <a:pt x="30635" y="16070"/>
                </a:lnTo>
                <a:lnTo>
                  <a:pt x="29715" y="16115"/>
                </a:lnTo>
                <a:lnTo>
                  <a:pt x="28817" y="16160"/>
                </a:lnTo>
                <a:lnTo>
                  <a:pt x="27897" y="16182"/>
                </a:lnTo>
                <a:lnTo>
                  <a:pt x="26999" y="16182"/>
                </a:lnTo>
                <a:lnTo>
                  <a:pt x="26101" y="16160"/>
                </a:lnTo>
                <a:lnTo>
                  <a:pt x="25226" y="16137"/>
                </a:lnTo>
                <a:lnTo>
                  <a:pt x="24351" y="16092"/>
                </a:lnTo>
                <a:lnTo>
                  <a:pt x="23476" y="16047"/>
                </a:lnTo>
                <a:lnTo>
                  <a:pt x="22600" y="15958"/>
                </a:lnTo>
                <a:lnTo>
                  <a:pt x="21747" y="15868"/>
                </a:lnTo>
                <a:lnTo>
                  <a:pt x="20895" y="15778"/>
                </a:lnTo>
                <a:lnTo>
                  <a:pt x="20064" y="15643"/>
                </a:lnTo>
                <a:lnTo>
                  <a:pt x="19234" y="15509"/>
                </a:lnTo>
                <a:lnTo>
                  <a:pt x="18403" y="15352"/>
                </a:lnTo>
                <a:lnTo>
                  <a:pt x="17596" y="15172"/>
                </a:lnTo>
                <a:lnTo>
                  <a:pt x="16810" y="14993"/>
                </a:lnTo>
                <a:lnTo>
                  <a:pt x="16025" y="14768"/>
                </a:lnTo>
                <a:lnTo>
                  <a:pt x="15239" y="14544"/>
                </a:lnTo>
                <a:lnTo>
                  <a:pt x="14476" y="14297"/>
                </a:lnTo>
                <a:lnTo>
                  <a:pt x="13735" y="14028"/>
                </a:lnTo>
                <a:lnTo>
                  <a:pt x="12995" y="13758"/>
                </a:lnTo>
                <a:lnTo>
                  <a:pt x="12254" y="13444"/>
                </a:lnTo>
                <a:lnTo>
                  <a:pt x="11558" y="13130"/>
                </a:lnTo>
                <a:lnTo>
                  <a:pt x="10840" y="12793"/>
                </a:lnTo>
                <a:lnTo>
                  <a:pt x="10167" y="12434"/>
                </a:lnTo>
                <a:lnTo>
                  <a:pt x="9494" y="12053"/>
                </a:lnTo>
                <a:lnTo>
                  <a:pt x="8843" y="11649"/>
                </a:lnTo>
                <a:lnTo>
                  <a:pt x="8214" y="11222"/>
                </a:lnTo>
                <a:lnTo>
                  <a:pt x="7586" y="10796"/>
                </a:lnTo>
                <a:lnTo>
                  <a:pt x="6980" y="10324"/>
                </a:lnTo>
                <a:lnTo>
                  <a:pt x="6397" y="9853"/>
                </a:lnTo>
                <a:lnTo>
                  <a:pt x="5835" y="9359"/>
                </a:lnTo>
                <a:lnTo>
                  <a:pt x="5297" y="8821"/>
                </a:lnTo>
                <a:lnTo>
                  <a:pt x="4758" y="8282"/>
                </a:lnTo>
                <a:lnTo>
                  <a:pt x="4242" y="7721"/>
                </a:lnTo>
                <a:lnTo>
                  <a:pt x="3748" y="7138"/>
                </a:lnTo>
                <a:lnTo>
                  <a:pt x="3277" y="6509"/>
                </a:lnTo>
                <a:lnTo>
                  <a:pt x="2828" y="5881"/>
                </a:lnTo>
                <a:lnTo>
                  <a:pt x="2402" y="5230"/>
                </a:lnTo>
                <a:lnTo>
                  <a:pt x="1975" y="4557"/>
                </a:lnTo>
                <a:lnTo>
                  <a:pt x="1594" y="3861"/>
                </a:lnTo>
                <a:lnTo>
                  <a:pt x="1235" y="3120"/>
                </a:lnTo>
                <a:lnTo>
                  <a:pt x="898" y="2380"/>
                </a:lnTo>
                <a:lnTo>
                  <a:pt x="561" y="1617"/>
                </a:lnTo>
                <a:lnTo>
                  <a:pt x="270" y="809"/>
                </a:lnTo>
                <a:lnTo>
                  <a:pt x="0"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438" name="Shape 2438"/>
        <p:cNvGrpSpPr/>
        <p:nvPr/>
      </p:nvGrpSpPr>
      <p:grpSpPr>
        <a:xfrm>
          <a:off x="0" y="0"/>
          <a:ext cx="0" cy="0"/>
          <a:chOff x="0" y="0"/>
          <a:chExt cx="0" cy="0"/>
        </a:xfrm>
      </p:grpSpPr>
      <p:pic>
        <p:nvPicPr>
          <p:cNvPr id="2439" name="Google Shape;2439;p45"/>
          <p:cNvPicPr preferRelativeResize="0"/>
          <p:nvPr/>
        </p:nvPicPr>
        <p:blipFill rotWithShape="1">
          <a:blip r:embed="rId2">
            <a:alphaModFix/>
          </a:blip>
          <a:srcRect b="0" l="8340" r="0" t="11323"/>
          <a:stretch/>
        </p:blipFill>
        <p:spPr>
          <a:xfrm>
            <a:off x="0" y="0"/>
            <a:ext cx="8381275" cy="4560875"/>
          </a:xfrm>
          <a:prstGeom prst="rect">
            <a:avLst/>
          </a:prstGeom>
          <a:noFill/>
          <a:ln>
            <a:noFill/>
          </a:ln>
        </p:spPr>
      </p:pic>
      <p:sp>
        <p:nvSpPr>
          <p:cNvPr id="2440" name="Google Shape;2440;p45"/>
          <p:cNvSpPr txBox="1"/>
          <p:nvPr>
            <p:ph type="ctrTitle"/>
          </p:nvPr>
        </p:nvSpPr>
        <p:spPr>
          <a:xfrm>
            <a:off x="715100" y="1451150"/>
            <a:ext cx="7713900" cy="19110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191919"/>
              </a:buClr>
              <a:buSzPts val="5200"/>
              <a:buNone/>
              <a:defRPr b="1" sz="6900">
                <a:solidFill>
                  <a:srgbClr val="191919"/>
                </a:solidFill>
                <a:latin typeface="Playfair Display"/>
                <a:ea typeface="Playfair Display"/>
                <a:cs typeface="Playfair Display"/>
                <a:sym typeface="Playfair Display"/>
              </a:defRPr>
            </a:lvl1pPr>
            <a:lvl2pPr lvl="1" rtl="0" algn="ctr">
              <a:spcBef>
                <a:spcPts val="0"/>
              </a:spcBef>
              <a:spcAft>
                <a:spcPts val="0"/>
              </a:spcAft>
              <a:buClr>
                <a:srgbClr val="191919"/>
              </a:buClr>
              <a:buSzPts val="5200"/>
              <a:buNone/>
              <a:defRPr sz="5200">
                <a:solidFill>
                  <a:srgbClr val="191919"/>
                </a:solidFill>
              </a:defRPr>
            </a:lvl2pPr>
            <a:lvl3pPr lvl="2" rtl="0" algn="ctr">
              <a:spcBef>
                <a:spcPts val="0"/>
              </a:spcBef>
              <a:spcAft>
                <a:spcPts val="0"/>
              </a:spcAft>
              <a:buClr>
                <a:srgbClr val="191919"/>
              </a:buClr>
              <a:buSzPts val="5200"/>
              <a:buNone/>
              <a:defRPr sz="5200">
                <a:solidFill>
                  <a:srgbClr val="191919"/>
                </a:solidFill>
              </a:defRPr>
            </a:lvl3pPr>
            <a:lvl4pPr lvl="3" rtl="0" algn="ctr">
              <a:spcBef>
                <a:spcPts val="0"/>
              </a:spcBef>
              <a:spcAft>
                <a:spcPts val="0"/>
              </a:spcAft>
              <a:buClr>
                <a:srgbClr val="191919"/>
              </a:buClr>
              <a:buSzPts val="5200"/>
              <a:buNone/>
              <a:defRPr sz="5200">
                <a:solidFill>
                  <a:srgbClr val="191919"/>
                </a:solidFill>
              </a:defRPr>
            </a:lvl4pPr>
            <a:lvl5pPr lvl="4" rtl="0" algn="ctr">
              <a:spcBef>
                <a:spcPts val="0"/>
              </a:spcBef>
              <a:spcAft>
                <a:spcPts val="0"/>
              </a:spcAft>
              <a:buClr>
                <a:srgbClr val="191919"/>
              </a:buClr>
              <a:buSzPts val="5200"/>
              <a:buNone/>
              <a:defRPr sz="5200">
                <a:solidFill>
                  <a:srgbClr val="191919"/>
                </a:solidFill>
              </a:defRPr>
            </a:lvl5pPr>
            <a:lvl6pPr lvl="5" rtl="0" algn="ctr">
              <a:spcBef>
                <a:spcPts val="0"/>
              </a:spcBef>
              <a:spcAft>
                <a:spcPts val="0"/>
              </a:spcAft>
              <a:buClr>
                <a:srgbClr val="191919"/>
              </a:buClr>
              <a:buSzPts val="5200"/>
              <a:buNone/>
              <a:defRPr sz="5200">
                <a:solidFill>
                  <a:srgbClr val="191919"/>
                </a:solidFill>
              </a:defRPr>
            </a:lvl6pPr>
            <a:lvl7pPr lvl="6" rtl="0" algn="ctr">
              <a:spcBef>
                <a:spcPts val="0"/>
              </a:spcBef>
              <a:spcAft>
                <a:spcPts val="0"/>
              </a:spcAft>
              <a:buClr>
                <a:srgbClr val="191919"/>
              </a:buClr>
              <a:buSzPts val="5200"/>
              <a:buNone/>
              <a:defRPr sz="5200">
                <a:solidFill>
                  <a:srgbClr val="191919"/>
                </a:solidFill>
              </a:defRPr>
            </a:lvl7pPr>
            <a:lvl8pPr lvl="7" rtl="0" algn="ctr">
              <a:spcBef>
                <a:spcPts val="0"/>
              </a:spcBef>
              <a:spcAft>
                <a:spcPts val="0"/>
              </a:spcAft>
              <a:buClr>
                <a:srgbClr val="191919"/>
              </a:buClr>
              <a:buSzPts val="5200"/>
              <a:buNone/>
              <a:defRPr sz="5200">
                <a:solidFill>
                  <a:srgbClr val="191919"/>
                </a:solidFill>
              </a:defRPr>
            </a:lvl8pPr>
            <a:lvl9pPr lvl="8" rtl="0" algn="ctr">
              <a:spcBef>
                <a:spcPts val="0"/>
              </a:spcBef>
              <a:spcAft>
                <a:spcPts val="0"/>
              </a:spcAft>
              <a:buClr>
                <a:srgbClr val="191919"/>
              </a:buClr>
              <a:buSzPts val="5200"/>
              <a:buNone/>
              <a:defRPr sz="5200">
                <a:solidFill>
                  <a:srgbClr val="191919"/>
                </a:solidFill>
              </a:defRPr>
            </a:lvl9pPr>
          </a:lstStyle>
          <a:p/>
        </p:txBody>
      </p:sp>
      <p:sp>
        <p:nvSpPr>
          <p:cNvPr id="2441" name="Google Shape;2441;p45"/>
          <p:cNvSpPr txBox="1"/>
          <p:nvPr>
            <p:ph idx="1" type="subTitle"/>
          </p:nvPr>
        </p:nvSpPr>
        <p:spPr>
          <a:xfrm>
            <a:off x="2392500" y="3571700"/>
            <a:ext cx="4359000" cy="4095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600"/>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pic>
        <p:nvPicPr>
          <p:cNvPr id="2442" name="Google Shape;2442;p45"/>
          <p:cNvPicPr preferRelativeResize="0"/>
          <p:nvPr/>
        </p:nvPicPr>
        <p:blipFill>
          <a:blip r:embed="rId3">
            <a:alphaModFix/>
          </a:blip>
          <a:stretch>
            <a:fillRect/>
          </a:stretch>
        </p:blipFill>
        <p:spPr>
          <a:xfrm>
            <a:off x="50" y="0"/>
            <a:ext cx="9144000" cy="5143500"/>
          </a:xfrm>
          <a:prstGeom prst="rect">
            <a:avLst/>
          </a:prstGeom>
          <a:noFill/>
          <a:ln>
            <a:noFill/>
          </a:ln>
        </p:spPr>
      </p:pic>
      <p:grpSp>
        <p:nvGrpSpPr>
          <p:cNvPr id="2443" name="Google Shape;2443;p45"/>
          <p:cNvGrpSpPr/>
          <p:nvPr/>
        </p:nvGrpSpPr>
        <p:grpSpPr>
          <a:xfrm>
            <a:off x="4387888" y="3520850"/>
            <a:ext cx="4958925" cy="1722675"/>
            <a:chOff x="4387888" y="3520850"/>
            <a:chExt cx="4958925" cy="1722675"/>
          </a:xfrm>
        </p:grpSpPr>
        <p:grpSp>
          <p:nvGrpSpPr>
            <p:cNvPr id="2444" name="Google Shape;2444;p45"/>
            <p:cNvGrpSpPr/>
            <p:nvPr/>
          </p:nvGrpSpPr>
          <p:grpSpPr>
            <a:xfrm flipH="1">
              <a:off x="4549813" y="4921025"/>
              <a:ext cx="4720800" cy="322500"/>
              <a:chOff x="190550" y="182425"/>
              <a:chExt cx="4720800" cy="322500"/>
            </a:xfrm>
          </p:grpSpPr>
          <p:sp>
            <p:nvSpPr>
              <p:cNvPr id="2445" name="Google Shape;2445;p45"/>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6" name="Google Shape;2446;p45"/>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7" name="Google Shape;2447;p45"/>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8" name="Google Shape;2448;p45"/>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9" name="Google Shape;2449;p45"/>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0" name="Google Shape;2450;p45"/>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1" name="Google Shape;2451;p45"/>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2" name="Google Shape;2452;p45"/>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3" name="Google Shape;2453;p45"/>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4" name="Google Shape;2454;p45"/>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5" name="Google Shape;2455;p45"/>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56" name="Google Shape;2456;p45"/>
            <p:cNvGrpSpPr/>
            <p:nvPr/>
          </p:nvGrpSpPr>
          <p:grpSpPr>
            <a:xfrm flipH="1">
              <a:off x="5940463" y="3987575"/>
              <a:ext cx="3406350" cy="322500"/>
              <a:chOff x="-247600" y="182425"/>
              <a:chExt cx="3406350" cy="322500"/>
            </a:xfrm>
          </p:grpSpPr>
          <p:sp>
            <p:nvSpPr>
              <p:cNvPr id="2457" name="Google Shape;2457;p45"/>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8" name="Google Shape;2458;p45"/>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9" name="Google Shape;2459;p45"/>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0" name="Google Shape;2460;p45"/>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1" name="Google Shape;2461;p45"/>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2" name="Google Shape;2462;p45"/>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3" name="Google Shape;2463;p45"/>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4" name="Google Shape;2464;p45"/>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65" name="Google Shape;2465;p45"/>
            <p:cNvGrpSpPr/>
            <p:nvPr/>
          </p:nvGrpSpPr>
          <p:grpSpPr>
            <a:xfrm flipH="1">
              <a:off x="7016788" y="3520850"/>
              <a:ext cx="2091900" cy="322500"/>
              <a:chOff x="-247600" y="182425"/>
              <a:chExt cx="2091900" cy="322500"/>
            </a:xfrm>
          </p:grpSpPr>
          <p:sp>
            <p:nvSpPr>
              <p:cNvPr id="2466" name="Google Shape;2466;p45"/>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7" name="Google Shape;2467;p45"/>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8" name="Google Shape;2468;p45"/>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9" name="Google Shape;2469;p45"/>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0" name="Google Shape;2470;p45"/>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71" name="Google Shape;2471;p45"/>
            <p:cNvGrpSpPr/>
            <p:nvPr/>
          </p:nvGrpSpPr>
          <p:grpSpPr>
            <a:xfrm flipH="1">
              <a:off x="4387888" y="4454300"/>
              <a:ext cx="4720800" cy="322500"/>
              <a:chOff x="190550" y="182425"/>
              <a:chExt cx="4720800" cy="322500"/>
            </a:xfrm>
          </p:grpSpPr>
          <p:sp>
            <p:nvSpPr>
              <p:cNvPr id="2472" name="Google Shape;2472;p45"/>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3" name="Google Shape;2473;p45"/>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4" name="Google Shape;2474;p45"/>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5" name="Google Shape;2475;p45"/>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6" name="Google Shape;2476;p45"/>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7" name="Google Shape;2477;p45"/>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8" name="Google Shape;2478;p45"/>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9" name="Google Shape;2479;p45"/>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0" name="Google Shape;2480;p45"/>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1" name="Google Shape;2481;p45"/>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2" name="Google Shape;2482;p45"/>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483" name="Google Shape;2483;p45"/>
          <p:cNvGrpSpPr/>
          <p:nvPr/>
        </p:nvGrpSpPr>
        <p:grpSpPr>
          <a:xfrm>
            <a:off x="-247600" y="-250950"/>
            <a:ext cx="5158950" cy="1655975"/>
            <a:chOff x="-247600" y="-250950"/>
            <a:chExt cx="5158950" cy="1655975"/>
          </a:xfrm>
        </p:grpSpPr>
        <p:grpSp>
          <p:nvGrpSpPr>
            <p:cNvPr id="2484" name="Google Shape;2484;p45"/>
            <p:cNvGrpSpPr/>
            <p:nvPr/>
          </p:nvGrpSpPr>
          <p:grpSpPr>
            <a:xfrm>
              <a:off x="-247600" y="182425"/>
              <a:ext cx="5158950" cy="322500"/>
              <a:chOff x="-247600" y="182425"/>
              <a:chExt cx="5158950" cy="322500"/>
            </a:xfrm>
          </p:grpSpPr>
          <p:sp>
            <p:nvSpPr>
              <p:cNvPr id="2485" name="Google Shape;2485;p45"/>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6" name="Google Shape;2486;p45"/>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7" name="Google Shape;2487;p45"/>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8" name="Google Shape;2488;p45"/>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9" name="Google Shape;2489;p45"/>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0" name="Google Shape;2490;p45"/>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1" name="Google Shape;2491;p45"/>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2" name="Google Shape;2492;p45"/>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3" name="Google Shape;2493;p45"/>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4" name="Google Shape;2494;p45"/>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5" name="Google Shape;2495;p45"/>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6" name="Google Shape;2496;p45"/>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97" name="Google Shape;2497;p45"/>
            <p:cNvGrpSpPr/>
            <p:nvPr/>
          </p:nvGrpSpPr>
          <p:grpSpPr>
            <a:xfrm>
              <a:off x="-9475" y="-250950"/>
              <a:ext cx="4720800" cy="322500"/>
              <a:chOff x="190550" y="182425"/>
              <a:chExt cx="4720800" cy="322500"/>
            </a:xfrm>
          </p:grpSpPr>
          <p:sp>
            <p:nvSpPr>
              <p:cNvPr id="2498" name="Google Shape;2498;p45"/>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9" name="Google Shape;2499;p45"/>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0" name="Google Shape;2500;p45"/>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1" name="Google Shape;2501;p45"/>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2" name="Google Shape;2502;p45"/>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3" name="Google Shape;2503;p45"/>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4" name="Google Shape;2504;p45"/>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5" name="Google Shape;2505;p45"/>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6" name="Google Shape;2506;p45"/>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7" name="Google Shape;2507;p45"/>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8" name="Google Shape;2508;p45"/>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09" name="Google Shape;2509;p45"/>
            <p:cNvGrpSpPr/>
            <p:nvPr/>
          </p:nvGrpSpPr>
          <p:grpSpPr>
            <a:xfrm>
              <a:off x="-247600" y="1082525"/>
              <a:ext cx="3844500" cy="322500"/>
              <a:chOff x="-247600" y="182425"/>
              <a:chExt cx="3844500" cy="322500"/>
            </a:xfrm>
          </p:grpSpPr>
          <p:sp>
            <p:nvSpPr>
              <p:cNvPr id="2510" name="Google Shape;2510;p45"/>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1" name="Google Shape;2511;p45"/>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2" name="Google Shape;2512;p45"/>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3" name="Google Shape;2513;p45"/>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4" name="Google Shape;2514;p45"/>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5" name="Google Shape;2515;p45"/>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6" name="Google Shape;2516;p45"/>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7" name="Google Shape;2517;p45"/>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8" name="Google Shape;2518;p45"/>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19" name="Google Shape;2519;p45"/>
            <p:cNvGrpSpPr/>
            <p:nvPr/>
          </p:nvGrpSpPr>
          <p:grpSpPr>
            <a:xfrm>
              <a:off x="-9475" y="649150"/>
              <a:ext cx="4720800" cy="322500"/>
              <a:chOff x="190550" y="182425"/>
              <a:chExt cx="4720800" cy="322500"/>
            </a:xfrm>
          </p:grpSpPr>
          <p:sp>
            <p:nvSpPr>
              <p:cNvPr id="2520" name="Google Shape;2520;p45"/>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1" name="Google Shape;2521;p45"/>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2" name="Google Shape;2522;p45"/>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3" name="Google Shape;2523;p45"/>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4" name="Google Shape;2524;p45"/>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5" name="Google Shape;2525;p45"/>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6" name="Google Shape;2526;p45"/>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7" name="Google Shape;2527;p45"/>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8" name="Google Shape;2528;p45"/>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9" name="Google Shape;2529;p45"/>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0" name="Google Shape;2530;p45"/>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531" name="Shape 2531"/>
        <p:cNvGrpSpPr/>
        <p:nvPr/>
      </p:nvGrpSpPr>
      <p:grpSpPr>
        <a:xfrm>
          <a:off x="0" y="0"/>
          <a:ext cx="0" cy="0"/>
          <a:chOff x="0" y="0"/>
          <a:chExt cx="0" cy="0"/>
        </a:xfrm>
      </p:grpSpPr>
      <p:sp>
        <p:nvSpPr>
          <p:cNvPr id="2532" name="Google Shape;2532;p46"/>
          <p:cNvSpPr txBox="1"/>
          <p:nvPr>
            <p:ph type="title"/>
          </p:nvPr>
        </p:nvSpPr>
        <p:spPr>
          <a:xfrm>
            <a:off x="2391875" y="2510650"/>
            <a:ext cx="43602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60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2533" name="Google Shape;2533;p46"/>
          <p:cNvSpPr txBox="1"/>
          <p:nvPr>
            <p:ph hasCustomPrompt="1" idx="2" type="title"/>
          </p:nvPr>
        </p:nvSpPr>
        <p:spPr>
          <a:xfrm>
            <a:off x="3551075" y="920225"/>
            <a:ext cx="2057400" cy="1649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sz="120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2534" name="Google Shape;2534;p46"/>
          <p:cNvSpPr txBox="1"/>
          <p:nvPr>
            <p:ph idx="1" type="subTitle"/>
          </p:nvPr>
        </p:nvSpPr>
        <p:spPr>
          <a:xfrm>
            <a:off x="2709900" y="3428650"/>
            <a:ext cx="3724200" cy="3696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pic>
        <p:nvPicPr>
          <p:cNvPr id="2535" name="Google Shape;2535;p46"/>
          <p:cNvPicPr preferRelativeResize="0"/>
          <p:nvPr/>
        </p:nvPicPr>
        <p:blipFill rotWithShape="1">
          <a:blip r:embed="rId2">
            <a:alphaModFix/>
          </a:blip>
          <a:srcRect b="0" l="0" r="0" t="3400"/>
          <a:stretch/>
        </p:blipFill>
        <p:spPr>
          <a:xfrm flipH="1">
            <a:off x="125" y="0"/>
            <a:ext cx="9144000" cy="4968751"/>
          </a:xfrm>
          <a:prstGeom prst="rect">
            <a:avLst/>
          </a:prstGeom>
          <a:noFill/>
          <a:ln>
            <a:noFill/>
          </a:ln>
        </p:spPr>
      </p:pic>
      <p:pic>
        <p:nvPicPr>
          <p:cNvPr id="2536" name="Google Shape;2536;p46"/>
          <p:cNvPicPr preferRelativeResize="0"/>
          <p:nvPr/>
        </p:nvPicPr>
        <p:blipFill rotWithShape="1">
          <a:blip r:embed="rId3">
            <a:alphaModFix/>
          </a:blip>
          <a:srcRect b="0" l="0" r="0" t="9008"/>
          <a:stretch/>
        </p:blipFill>
        <p:spPr>
          <a:xfrm flipH="1" rot="10800000">
            <a:off x="0" y="482674"/>
            <a:ext cx="9144000" cy="4679875"/>
          </a:xfrm>
          <a:prstGeom prst="rect">
            <a:avLst/>
          </a:prstGeom>
          <a:noFill/>
          <a:ln>
            <a:noFill/>
          </a:ln>
        </p:spPr>
      </p:pic>
      <p:grpSp>
        <p:nvGrpSpPr>
          <p:cNvPr id="2537" name="Google Shape;2537;p46"/>
          <p:cNvGrpSpPr/>
          <p:nvPr/>
        </p:nvGrpSpPr>
        <p:grpSpPr>
          <a:xfrm flipH="1">
            <a:off x="4210363" y="0"/>
            <a:ext cx="5158950" cy="1655975"/>
            <a:chOff x="-247600" y="-250950"/>
            <a:chExt cx="5158950" cy="1655975"/>
          </a:xfrm>
        </p:grpSpPr>
        <p:grpSp>
          <p:nvGrpSpPr>
            <p:cNvPr id="2538" name="Google Shape;2538;p46"/>
            <p:cNvGrpSpPr/>
            <p:nvPr/>
          </p:nvGrpSpPr>
          <p:grpSpPr>
            <a:xfrm>
              <a:off x="-247600" y="182425"/>
              <a:ext cx="5158950" cy="322500"/>
              <a:chOff x="-247600" y="182425"/>
              <a:chExt cx="5158950" cy="322500"/>
            </a:xfrm>
          </p:grpSpPr>
          <p:sp>
            <p:nvSpPr>
              <p:cNvPr id="2539" name="Google Shape;2539;p46"/>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0" name="Google Shape;2540;p46"/>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1" name="Google Shape;2541;p46"/>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2" name="Google Shape;2542;p46"/>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3" name="Google Shape;2543;p46"/>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4" name="Google Shape;2544;p46"/>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5" name="Google Shape;2545;p46"/>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6" name="Google Shape;2546;p46"/>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7" name="Google Shape;2547;p46"/>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8" name="Google Shape;2548;p46"/>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9" name="Google Shape;2549;p46"/>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0" name="Google Shape;2550;p46"/>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51" name="Google Shape;2551;p46"/>
            <p:cNvGrpSpPr/>
            <p:nvPr/>
          </p:nvGrpSpPr>
          <p:grpSpPr>
            <a:xfrm>
              <a:off x="-9475" y="-250950"/>
              <a:ext cx="4720800" cy="322500"/>
              <a:chOff x="190550" y="182425"/>
              <a:chExt cx="4720800" cy="322500"/>
            </a:xfrm>
          </p:grpSpPr>
          <p:sp>
            <p:nvSpPr>
              <p:cNvPr id="2552" name="Google Shape;2552;p46"/>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3" name="Google Shape;2553;p46"/>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4" name="Google Shape;2554;p46"/>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5" name="Google Shape;2555;p46"/>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6" name="Google Shape;2556;p46"/>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7" name="Google Shape;2557;p46"/>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8" name="Google Shape;2558;p46"/>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9" name="Google Shape;2559;p46"/>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0" name="Google Shape;2560;p46"/>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1" name="Google Shape;2561;p46"/>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2" name="Google Shape;2562;p46"/>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63" name="Google Shape;2563;p46"/>
            <p:cNvGrpSpPr/>
            <p:nvPr/>
          </p:nvGrpSpPr>
          <p:grpSpPr>
            <a:xfrm>
              <a:off x="-247600" y="1082525"/>
              <a:ext cx="3844500" cy="322500"/>
              <a:chOff x="-247600" y="182425"/>
              <a:chExt cx="3844500" cy="322500"/>
            </a:xfrm>
          </p:grpSpPr>
          <p:sp>
            <p:nvSpPr>
              <p:cNvPr id="2564" name="Google Shape;2564;p46"/>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5" name="Google Shape;2565;p46"/>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6" name="Google Shape;2566;p46"/>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7" name="Google Shape;2567;p46"/>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8" name="Google Shape;2568;p46"/>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9" name="Google Shape;2569;p46"/>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0" name="Google Shape;2570;p46"/>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1" name="Google Shape;2571;p46"/>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2" name="Google Shape;2572;p46"/>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73" name="Google Shape;2573;p46"/>
            <p:cNvGrpSpPr/>
            <p:nvPr/>
          </p:nvGrpSpPr>
          <p:grpSpPr>
            <a:xfrm>
              <a:off x="-9475" y="649150"/>
              <a:ext cx="4720800" cy="322500"/>
              <a:chOff x="190550" y="182425"/>
              <a:chExt cx="4720800" cy="322500"/>
            </a:xfrm>
          </p:grpSpPr>
          <p:sp>
            <p:nvSpPr>
              <p:cNvPr id="2574" name="Google Shape;2574;p46"/>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5" name="Google Shape;2575;p46"/>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6" name="Google Shape;2576;p46"/>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7" name="Google Shape;2577;p46"/>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8" name="Google Shape;2578;p46"/>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9" name="Google Shape;2579;p46"/>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0" name="Google Shape;2580;p46"/>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1" name="Google Shape;2581;p46"/>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2" name="Google Shape;2582;p46"/>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3" name="Google Shape;2583;p46"/>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4" name="Google Shape;2584;p46"/>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585" name="Google Shape;2585;p46"/>
          <p:cNvGrpSpPr/>
          <p:nvPr/>
        </p:nvGrpSpPr>
        <p:grpSpPr>
          <a:xfrm flipH="1">
            <a:off x="-225100" y="3420825"/>
            <a:ext cx="4958925" cy="1722675"/>
            <a:chOff x="4387888" y="3520850"/>
            <a:chExt cx="4958925" cy="1722675"/>
          </a:xfrm>
        </p:grpSpPr>
        <p:grpSp>
          <p:nvGrpSpPr>
            <p:cNvPr id="2586" name="Google Shape;2586;p46"/>
            <p:cNvGrpSpPr/>
            <p:nvPr/>
          </p:nvGrpSpPr>
          <p:grpSpPr>
            <a:xfrm flipH="1">
              <a:off x="4549813" y="4921025"/>
              <a:ext cx="4720800" cy="322500"/>
              <a:chOff x="190550" y="182425"/>
              <a:chExt cx="4720800" cy="322500"/>
            </a:xfrm>
          </p:grpSpPr>
          <p:sp>
            <p:nvSpPr>
              <p:cNvPr id="2587" name="Google Shape;2587;p46"/>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8" name="Google Shape;2588;p46"/>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9" name="Google Shape;2589;p46"/>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0" name="Google Shape;2590;p46"/>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1" name="Google Shape;2591;p46"/>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2" name="Google Shape;2592;p46"/>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3" name="Google Shape;2593;p46"/>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4" name="Google Shape;2594;p46"/>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5" name="Google Shape;2595;p46"/>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6" name="Google Shape;2596;p46"/>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7" name="Google Shape;2597;p46"/>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98" name="Google Shape;2598;p46"/>
            <p:cNvGrpSpPr/>
            <p:nvPr/>
          </p:nvGrpSpPr>
          <p:grpSpPr>
            <a:xfrm flipH="1">
              <a:off x="5940463" y="3987575"/>
              <a:ext cx="3406350" cy="322500"/>
              <a:chOff x="-247600" y="182425"/>
              <a:chExt cx="3406350" cy="322500"/>
            </a:xfrm>
          </p:grpSpPr>
          <p:sp>
            <p:nvSpPr>
              <p:cNvPr id="2599" name="Google Shape;2599;p46"/>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0" name="Google Shape;2600;p46"/>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1" name="Google Shape;2601;p46"/>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2" name="Google Shape;2602;p46"/>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3" name="Google Shape;2603;p46"/>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4" name="Google Shape;2604;p46"/>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5" name="Google Shape;2605;p46"/>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6" name="Google Shape;2606;p46"/>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607" name="Google Shape;2607;p46"/>
            <p:cNvSpPr/>
            <p:nvPr/>
          </p:nvSpPr>
          <p:spPr>
            <a:xfrm flipH="1">
              <a:off x="8769388" y="352085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608" name="Google Shape;2608;p46"/>
            <p:cNvGrpSpPr/>
            <p:nvPr/>
          </p:nvGrpSpPr>
          <p:grpSpPr>
            <a:xfrm flipH="1">
              <a:off x="4387888" y="4454300"/>
              <a:ext cx="4720800" cy="322500"/>
              <a:chOff x="190550" y="182425"/>
              <a:chExt cx="4720800" cy="322500"/>
            </a:xfrm>
          </p:grpSpPr>
          <p:sp>
            <p:nvSpPr>
              <p:cNvPr id="2609" name="Google Shape;2609;p46"/>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0" name="Google Shape;2610;p46"/>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1" name="Google Shape;2611;p46"/>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2" name="Google Shape;2612;p46"/>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3" name="Google Shape;2613;p46"/>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4" name="Google Shape;2614;p46"/>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5" name="Google Shape;2615;p46"/>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6" name="Google Shape;2616;p46"/>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7" name="Google Shape;2617;p46"/>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8" name="Google Shape;2618;p46"/>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9" name="Google Shape;2619;p46"/>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620" name="Shape 2620"/>
        <p:cNvGrpSpPr/>
        <p:nvPr/>
      </p:nvGrpSpPr>
      <p:grpSpPr>
        <a:xfrm>
          <a:off x="0" y="0"/>
          <a:ext cx="0" cy="0"/>
          <a:chOff x="0" y="0"/>
          <a:chExt cx="0" cy="0"/>
        </a:xfrm>
      </p:grpSpPr>
      <p:sp>
        <p:nvSpPr>
          <p:cNvPr id="2621" name="Google Shape;2621;p47"/>
          <p:cNvSpPr txBox="1"/>
          <p:nvPr>
            <p:ph type="title"/>
          </p:nvPr>
        </p:nvSpPr>
        <p:spPr>
          <a:xfrm>
            <a:off x="720000" y="535000"/>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622" name="Google Shape;2622;p47"/>
          <p:cNvSpPr txBox="1"/>
          <p:nvPr>
            <p:ph idx="1" type="body"/>
          </p:nvPr>
        </p:nvSpPr>
        <p:spPr>
          <a:xfrm>
            <a:off x="720000" y="1207625"/>
            <a:ext cx="7704000" cy="34008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rgbClr val="000000"/>
              </a:buClr>
              <a:buSzPts val="1400"/>
              <a:buChar char="●"/>
              <a:defRPr sz="1200">
                <a:solidFill>
                  <a:srgbClr val="000000"/>
                </a:solidFill>
              </a:defRPr>
            </a:lvl1pPr>
            <a:lvl2pPr indent="-317500" lvl="1" marL="914400" rtl="0">
              <a:lnSpc>
                <a:spcPct val="115000"/>
              </a:lnSpc>
              <a:spcBef>
                <a:spcPts val="0"/>
              </a:spcBef>
              <a:spcAft>
                <a:spcPts val="0"/>
              </a:spcAft>
              <a:buClr>
                <a:srgbClr val="000000"/>
              </a:buClr>
              <a:buSzPts val="1400"/>
              <a:buChar char="○"/>
              <a:defRPr>
                <a:solidFill>
                  <a:srgbClr val="000000"/>
                </a:solidFill>
              </a:defRPr>
            </a:lvl2pPr>
            <a:lvl3pPr indent="-317500" lvl="2" marL="1371600" rtl="0">
              <a:lnSpc>
                <a:spcPct val="115000"/>
              </a:lnSpc>
              <a:spcBef>
                <a:spcPts val="0"/>
              </a:spcBef>
              <a:spcAft>
                <a:spcPts val="0"/>
              </a:spcAft>
              <a:buClr>
                <a:srgbClr val="000000"/>
              </a:buClr>
              <a:buSzPts val="1400"/>
              <a:buChar char="■"/>
              <a:defRPr>
                <a:solidFill>
                  <a:srgbClr val="000000"/>
                </a:solidFill>
              </a:defRPr>
            </a:lvl3pPr>
            <a:lvl4pPr indent="-317500" lvl="3" marL="1828800" rtl="0">
              <a:lnSpc>
                <a:spcPct val="115000"/>
              </a:lnSpc>
              <a:spcBef>
                <a:spcPts val="0"/>
              </a:spcBef>
              <a:spcAft>
                <a:spcPts val="0"/>
              </a:spcAft>
              <a:buClr>
                <a:srgbClr val="000000"/>
              </a:buClr>
              <a:buSzPts val="1400"/>
              <a:buChar char="●"/>
              <a:defRPr>
                <a:solidFill>
                  <a:srgbClr val="000000"/>
                </a:solidFill>
              </a:defRPr>
            </a:lvl4pPr>
            <a:lvl5pPr indent="-317500" lvl="4" marL="2286000" rtl="0">
              <a:lnSpc>
                <a:spcPct val="115000"/>
              </a:lnSpc>
              <a:spcBef>
                <a:spcPts val="0"/>
              </a:spcBef>
              <a:spcAft>
                <a:spcPts val="0"/>
              </a:spcAft>
              <a:buClr>
                <a:srgbClr val="000000"/>
              </a:buClr>
              <a:buSzPts val="1400"/>
              <a:buChar char="○"/>
              <a:defRPr>
                <a:solidFill>
                  <a:srgbClr val="000000"/>
                </a:solidFill>
              </a:defRPr>
            </a:lvl5pPr>
            <a:lvl6pPr indent="-317500" lvl="5" marL="2743200" rtl="0">
              <a:lnSpc>
                <a:spcPct val="115000"/>
              </a:lnSpc>
              <a:spcBef>
                <a:spcPts val="0"/>
              </a:spcBef>
              <a:spcAft>
                <a:spcPts val="0"/>
              </a:spcAft>
              <a:buClr>
                <a:srgbClr val="000000"/>
              </a:buClr>
              <a:buSzPts val="1400"/>
              <a:buChar char="■"/>
              <a:defRPr>
                <a:solidFill>
                  <a:srgbClr val="000000"/>
                </a:solidFill>
              </a:defRPr>
            </a:lvl6pPr>
            <a:lvl7pPr indent="-317500" lvl="6" marL="3200400" rtl="0">
              <a:lnSpc>
                <a:spcPct val="115000"/>
              </a:lnSpc>
              <a:spcBef>
                <a:spcPts val="0"/>
              </a:spcBef>
              <a:spcAft>
                <a:spcPts val="0"/>
              </a:spcAft>
              <a:buClr>
                <a:srgbClr val="000000"/>
              </a:buClr>
              <a:buSzPts val="1400"/>
              <a:buChar char="●"/>
              <a:defRPr>
                <a:solidFill>
                  <a:srgbClr val="000000"/>
                </a:solidFill>
              </a:defRPr>
            </a:lvl7pPr>
            <a:lvl8pPr indent="-317500" lvl="7" marL="3657600" rtl="0">
              <a:lnSpc>
                <a:spcPct val="115000"/>
              </a:lnSpc>
              <a:spcBef>
                <a:spcPts val="0"/>
              </a:spcBef>
              <a:spcAft>
                <a:spcPts val="0"/>
              </a:spcAft>
              <a:buClr>
                <a:srgbClr val="000000"/>
              </a:buClr>
              <a:buSzPts val="1400"/>
              <a:buChar char="○"/>
              <a:defRPr>
                <a:solidFill>
                  <a:srgbClr val="000000"/>
                </a:solidFill>
              </a:defRPr>
            </a:lvl8pPr>
            <a:lvl9pPr indent="-317500" lvl="8" marL="4114800" rtl="0">
              <a:lnSpc>
                <a:spcPct val="115000"/>
              </a:lnSpc>
              <a:spcBef>
                <a:spcPts val="0"/>
              </a:spcBef>
              <a:spcAft>
                <a:spcPts val="0"/>
              </a:spcAft>
              <a:buClr>
                <a:srgbClr val="000000"/>
              </a:buClr>
              <a:buSzPts val="1400"/>
              <a:buChar char="■"/>
              <a:defRPr>
                <a:solidFill>
                  <a:srgbClr val="000000"/>
                </a:solidFill>
              </a:defRPr>
            </a:lvl9pPr>
          </a:lstStyle>
          <a:p/>
        </p:txBody>
      </p:sp>
      <p:pic>
        <p:nvPicPr>
          <p:cNvPr id="2623" name="Google Shape;2623;p47"/>
          <p:cNvPicPr preferRelativeResize="0"/>
          <p:nvPr/>
        </p:nvPicPr>
        <p:blipFill rotWithShape="1">
          <a:blip r:embed="rId2">
            <a:alphaModFix/>
          </a:blip>
          <a:srcRect b="0" l="0" r="9999" t="358"/>
          <a:stretch/>
        </p:blipFill>
        <p:spPr>
          <a:xfrm rot="10800000">
            <a:off x="914448" y="9151"/>
            <a:ext cx="8229552" cy="5125224"/>
          </a:xfrm>
          <a:prstGeom prst="rect">
            <a:avLst/>
          </a:prstGeom>
          <a:noFill/>
          <a:ln>
            <a:noFill/>
          </a:ln>
        </p:spPr>
      </p:pic>
      <p:grpSp>
        <p:nvGrpSpPr>
          <p:cNvPr id="2624" name="Google Shape;2624;p47"/>
          <p:cNvGrpSpPr/>
          <p:nvPr/>
        </p:nvGrpSpPr>
        <p:grpSpPr>
          <a:xfrm>
            <a:off x="4285988" y="3520850"/>
            <a:ext cx="4958925" cy="1722675"/>
            <a:chOff x="4387888" y="3520850"/>
            <a:chExt cx="4958925" cy="1722675"/>
          </a:xfrm>
        </p:grpSpPr>
        <p:grpSp>
          <p:nvGrpSpPr>
            <p:cNvPr id="2625" name="Google Shape;2625;p47"/>
            <p:cNvGrpSpPr/>
            <p:nvPr/>
          </p:nvGrpSpPr>
          <p:grpSpPr>
            <a:xfrm flipH="1">
              <a:off x="4549813" y="4921025"/>
              <a:ext cx="4720800" cy="322500"/>
              <a:chOff x="190550" y="182425"/>
              <a:chExt cx="4720800" cy="322500"/>
            </a:xfrm>
          </p:grpSpPr>
          <p:sp>
            <p:nvSpPr>
              <p:cNvPr id="2626" name="Google Shape;2626;p47"/>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7" name="Google Shape;2627;p47"/>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8" name="Google Shape;2628;p47"/>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9" name="Google Shape;2629;p47"/>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0" name="Google Shape;2630;p47"/>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1" name="Google Shape;2631;p47"/>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2" name="Google Shape;2632;p47"/>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3" name="Google Shape;2633;p47"/>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4" name="Google Shape;2634;p47"/>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5" name="Google Shape;2635;p47"/>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6" name="Google Shape;2636;p47"/>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37" name="Google Shape;2637;p47"/>
            <p:cNvGrpSpPr/>
            <p:nvPr/>
          </p:nvGrpSpPr>
          <p:grpSpPr>
            <a:xfrm flipH="1">
              <a:off x="5940463" y="3987575"/>
              <a:ext cx="3406350" cy="322500"/>
              <a:chOff x="-247600" y="182425"/>
              <a:chExt cx="3406350" cy="322500"/>
            </a:xfrm>
          </p:grpSpPr>
          <p:sp>
            <p:nvSpPr>
              <p:cNvPr id="2638" name="Google Shape;2638;p47"/>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9" name="Google Shape;2639;p47"/>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0" name="Google Shape;2640;p47"/>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1" name="Google Shape;2641;p47"/>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2" name="Google Shape;2642;p47"/>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3" name="Google Shape;2643;p47"/>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4" name="Google Shape;2644;p47"/>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5" name="Google Shape;2645;p47"/>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46" name="Google Shape;2646;p47"/>
            <p:cNvGrpSpPr/>
            <p:nvPr/>
          </p:nvGrpSpPr>
          <p:grpSpPr>
            <a:xfrm flipH="1">
              <a:off x="7016788" y="3520850"/>
              <a:ext cx="2091900" cy="322500"/>
              <a:chOff x="-247600" y="182425"/>
              <a:chExt cx="2091900" cy="322500"/>
            </a:xfrm>
          </p:grpSpPr>
          <p:sp>
            <p:nvSpPr>
              <p:cNvPr id="2647" name="Google Shape;2647;p47"/>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8" name="Google Shape;2648;p47"/>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9" name="Google Shape;2649;p47"/>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0" name="Google Shape;2650;p47"/>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1" name="Google Shape;2651;p47"/>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52" name="Google Shape;2652;p47"/>
            <p:cNvGrpSpPr/>
            <p:nvPr/>
          </p:nvGrpSpPr>
          <p:grpSpPr>
            <a:xfrm flipH="1">
              <a:off x="4387888" y="4454300"/>
              <a:ext cx="4720800" cy="322500"/>
              <a:chOff x="190550" y="182425"/>
              <a:chExt cx="4720800" cy="322500"/>
            </a:xfrm>
          </p:grpSpPr>
          <p:sp>
            <p:nvSpPr>
              <p:cNvPr id="2653" name="Google Shape;2653;p47"/>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4" name="Google Shape;2654;p47"/>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5" name="Google Shape;2655;p47"/>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6" name="Google Shape;2656;p47"/>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7" name="Google Shape;2657;p47"/>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8" name="Google Shape;2658;p47"/>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9" name="Google Shape;2659;p47"/>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0" name="Google Shape;2660;p47"/>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1" name="Google Shape;2661;p47"/>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2" name="Google Shape;2662;p47"/>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3" name="Google Shape;2663;p47"/>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bg>
      <p:bgPr>
        <a:solidFill>
          <a:schemeClr val="lt1"/>
        </a:solidFill>
      </p:bgPr>
    </p:bg>
    <p:spTree>
      <p:nvGrpSpPr>
        <p:cNvPr id="2664" name="Shape 2664"/>
        <p:cNvGrpSpPr/>
        <p:nvPr/>
      </p:nvGrpSpPr>
      <p:grpSpPr>
        <a:xfrm>
          <a:off x="0" y="0"/>
          <a:ext cx="0" cy="0"/>
          <a:chOff x="0" y="0"/>
          <a:chExt cx="0" cy="0"/>
        </a:xfrm>
      </p:grpSpPr>
      <p:sp>
        <p:nvSpPr>
          <p:cNvPr id="2665" name="Google Shape;2665;p48"/>
          <p:cNvSpPr txBox="1"/>
          <p:nvPr>
            <p:ph idx="1" type="subTitle"/>
          </p:nvPr>
        </p:nvSpPr>
        <p:spPr>
          <a:xfrm>
            <a:off x="1393856" y="2365975"/>
            <a:ext cx="2633400" cy="406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400">
                <a:solidFill>
                  <a:schemeClr val="accent4"/>
                </a:solidFill>
                <a:latin typeface="Playfair Display"/>
                <a:ea typeface="Playfair Display"/>
                <a:cs typeface="Playfair Display"/>
                <a:sym typeface="Playfair Display"/>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2666" name="Google Shape;2666;p48"/>
          <p:cNvSpPr txBox="1"/>
          <p:nvPr>
            <p:ph idx="2" type="subTitle"/>
          </p:nvPr>
        </p:nvSpPr>
        <p:spPr>
          <a:xfrm>
            <a:off x="5116825" y="2365975"/>
            <a:ext cx="2633400" cy="406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400">
                <a:solidFill>
                  <a:schemeClr val="accent1"/>
                </a:solidFill>
                <a:latin typeface="Playfair Display"/>
                <a:ea typeface="Playfair Display"/>
                <a:cs typeface="Playfair Display"/>
                <a:sym typeface="Playfair Display"/>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2667" name="Google Shape;2667;p48"/>
          <p:cNvSpPr txBox="1"/>
          <p:nvPr>
            <p:ph idx="3" type="subTitle"/>
          </p:nvPr>
        </p:nvSpPr>
        <p:spPr>
          <a:xfrm>
            <a:off x="1393856" y="2673275"/>
            <a:ext cx="2633400" cy="1079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668" name="Google Shape;2668;p48"/>
          <p:cNvSpPr txBox="1"/>
          <p:nvPr>
            <p:ph idx="4" type="subTitle"/>
          </p:nvPr>
        </p:nvSpPr>
        <p:spPr>
          <a:xfrm>
            <a:off x="5117725" y="2673275"/>
            <a:ext cx="2631600" cy="10833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669" name="Google Shape;2669;p48"/>
          <p:cNvSpPr txBox="1"/>
          <p:nvPr>
            <p:ph type="title"/>
          </p:nvPr>
        </p:nvSpPr>
        <p:spPr>
          <a:xfrm>
            <a:off x="720000" y="535000"/>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pic>
        <p:nvPicPr>
          <p:cNvPr id="2670" name="Google Shape;2670;p48"/>
          <p:cNvPicPr preferRelativeResize="0"/>
          <p:nvPr/>
        </p:nvPicPr>
        <p:blipFill rotWithShape="1">
          <a:blip r:embed="rId2">
            <a:alphaModFix/>
          </a:blip>
          <a:srcRect b="5033" l="0" r="0" t="0"/>
          <a:stretch/>
        </p:blipFill>
        <p:spPr>
          <a:xfrm>
            <a:off x="0" y="258800"/>
            <a:ext cx="9144000" cy="4884700"/>
          </a:xfrm>
          <a:prstGeom prst="rect">
            <a:avLst/>
          </a:prstGeom>
          <a:noFill/>
          <a:ln>
            <a:noFill/>
          </a:ln>
        </p:spPr>
      </p:pic>
      <p:pic>
        <p:nvPicPr>
          <p:cNvPr id="2671" name="Google Shape;2671;p48"/>
          <p:cNvPicPr preferRelativeResize="0"/>
          <p:nvPr/>
        </p:nvPicPr>
        <p:blipFill>
          <a:blip r:embed="rId3">
            <a:alphaModFix/>
          </a:blip>
          <a:stretch>
            <a:fillRect/>
          </a:stretch>
        </p:blipFill>
        <p:spPr>
          <a:xfrm>
            <a:off x="-7" y="1666558"/>
            <a:ext cx="1093158" cy="1581217"/>
          </a:xfrm>
          <a:prstGeom prst="rect">
            <a:avLst/>
          </a:prstGeom>
          <a:noFill/>
          <a:ln>
            <a:noFill/>
          </a:ln>
        </p:spPr>
      </p:pic>
      <p:pic>
        <p:nvPicPr>
          <p:cNvPr id="2672" name="Google Shape;2672;p48"/>
          <p:cNvPicPr preferRelativeResize="0"/>
          <p:nvPr/>
        </p:nvPicPr>
        <p:blipFill>
          <a:blip r:embed="rId4">
            <a:alphaModFix/>
          </a:blip>
          <a:stretch>
            <a:fillRect/>
          </a:stretch>
        </p:blipFill>
        <p:spPr>
          <a:xfrm>
            <a:off x="6759723" y="115934"/>
            <a:ext cx="2050899" cy="763700"/>
          </a:xfrm>
          <a:prstGeom prst="rect">
            <a:avLst/>
          </a:prstGeom>
          <a:noFill/>
          <a:ln>
            <a:noFill/>
          </a:ln>
        </p:spPr>
      </p:pic>
      <p:grpSp>
        <p:nvGrpSpPr>
          <p:cNvPr id="2673" name="Google Shape;2673;p48"/>
          <p:cNvGrpSpPr/>
          <p:nvPr/>
        </p:nvGrpSpPr>
        <p:grpSpPr>
          <a:xfrm>
            <a:off x="4387888" y="3520850"/>
            <a:ext cx="4958925" cy="1722675"/>
            <a:chOff x="4387888" y="3520850"/>
            <a:chExt cx="4958925" cy="1722675"/>
          </a:xfrm>
        </p:grpSpPr>
        <p:grpSp>
          <p:nvGrpSpPr>
            <p:cNvPr id="2674" name="Google Shape;2674;p48"/>
            <p:cNvGrpSpPr/>
            <p:nvPr/>
          </p:nvGrpSpPr>
          <p:grpSpPr>
            <a:xfrm flipH="1">
              <a:off x="4549813" y="4921025"/>
              <a:ext cx="4720800" cy="322500"/>
              <a:chOff x="190550" y="182425"/>
              <a:chExt cx="4720800" cy="322500"/>
            </a:xfrm>
          </p:grpSpPr>
          <p:sp>
            <p:nvSpPr>
              <p:cNvPr id="2675" name="Google Shape;2675;p48"/>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6" name="Google Shape;2676;p48"/>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7" name="Google Shape;2677;p48"/>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8" name="Google Shape;2678;p48"/>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9" name="Google Shape;2679;p48"/>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0" name="Google Shape;2680;p48"/>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1" name="Google Shape;2681;p48"/>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2" name="Google Shape;2682;p48"/>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3" name="Google Shape;2683;p48"/>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4" name="Google Shape;2684;p48"/>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5" name="Google Shape;2685;p48"/>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86" name="Google Shape;2686;p48"/>
            <p:cNvGrpSpPr/>
            <p:nvPr/>
          </p:nvGrpSpPr>
          <p:grpSpPr>
            <a:xfrm flipH="1">
              <a:off x="5940463" y="3987575"/>
              <a:ext cx="3406350" cy="322500"/>
              <a:chOff x="-247600" y="182425"/>
              <a:chExt cx="3406350" cy="322500"/>
            </a:xfrm>
          </p:grpSpPr>
          <p:sp>
            <p:nvSpPr>
              <p:cNvPr id="2687" name="Google Shape;2687;p48"/>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8" name="Google Shape;2688;p48"/>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9" name="Google Shape;2689;p48"/>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0" name="Google Shape;2690;p48"/>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1" name="Google Shape;2691;p48"/>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2" name="Google Shape;2692;p48"/>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3" name="Google Shape;2693;p48"/>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4" name="Google Shape;2694;p48"/>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95" name="Google Shape;2695;p48"/>
            <p:cNvGrpSpPr/>
            <p:nvPr/>
          </p:nvGrpSpPr>
          <p:grpSpPr>
            <a:xfrm flipH="1">
              <a:off x="7016788" y="3520850"/>
              <a:ext cx="2091900" cy="322500"/>
              <a:chOff x="-247600" y="182425"/>
              <a:chExt cx="2091900" cy="322500"/>
            </a:xfrm>
          </p:grpSpPr>
          <p:sp>
            <p:nvSpPr>
              <p:cNvPr id="2696" name="Google Shape;2696;p48"/>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7" name="Google Shape;2697;p48"/>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8" name="Google Shape;2698;p48"/>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9" name="Google Shape;2699;p48"/>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0" name="Google Shape;2700;p48"/>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01" name="Google Shape;2701;p48"/>
            <p:cNvGrpSpPr/>
            <p:nvPr/>
          </p:nvGrpSpPr>
          <p:grpSpPr>
            <a:xfrm flipH="1">
              <a:off x="4387888" y="4454300"/>
              <a:ext cx="4720800" cy="322500"/>
              <a:chOff x="190550" y="182425"/>
              <a:chExt cx="4720800" cy="322500"/>
            </a:xfrm>
          </p:grpSpPr>
          <p:sp>
            <p:nvSpPr>
              <p:cNvPr id="2702" name="Google Shape;2702;p48"/>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3" name="Google Shape;2703;p48"/>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4" name="Google Shape;2704;p48"/>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5" name="Google Shape;2705;p48"/>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6" name="Google Shape;2706;p48"/>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7" name="Google Shape;2707;p48"/>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8" name="Google Shape;2708;p48"/>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9" name="Google Shape;2709;p48"/>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0" name="Google Shape;2710;p48"/>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1" name="Google Shape;2711;p48"/>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2" name="Google Shape;2712;p48"/>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713" name="Google Shape;2713;p48"/>
          <p:cNvGrpSpPr/>
          <p:nvPr/>
        </p:nvGrpSpPr>
        <p:grpSpPr>
          <a:xfrm>
            <a:off x="6858050" y="71475"/>
            <a:ext cx="1653750" cy="755875"/>
            <a:chOff x="6858050" y="-23775"/>
            <a:chExt cx="1653750" cy="755875"/>
          </a:xfrm>
        </p:grpSpPr>
        <p:grpSp>
          <p:nvGrpSpPr>
            <p:cNvPr id="2714" name="Google Shape;2714;p48"/>
            <p:cNvGrpSpPr/>
            <p:nvPr/>
          </p:nvGrpSpPr>
          <p:grpSpPr>
            <a:xfrm flipH="1">
              <a:off x="6858050" y="409600"/>
              <a:ext cx="1653750" cy="322500"/>
              <a:chOff x="628700" y="182425"/>
              <a:chExt cx="1653750" cy="322500"/>
            </a:xfrm>
          </p:grpSpPr>
          <p:sp>
            <p:nvSpPr>
              <p:cNvPr id="2715" name="Google Shape;2715;p48"/>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6" name="Google Shape;2716;p48"/>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7" name="Google Shape;2717;p48"/>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8" name="Google Shape;2718;p48"/>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19" name="Google Shape;2719;p48"/>
            <p:cNvGrpSpPr/>
            <p:nvPr/>
          </p:nvGrpSpPr>
          <p:grpSpPr>
            <a:xfrm flipH="1">
              <a:off x="7077125" y="-23775"/>
              <a:ext cx="1215600" cy="322500"/>
              <a:chOff x="628700" y="182425"/>
              <a:chExt cx="1215600" cy="322500"/>
            </a:xfrm>
          </p:grpSpPr>
          <p:sp>
            <p:nvSpPr>
              <p:cNvPr id="2720" name="Google Shape;2720;p48"/>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1" name="Google Shape;2721;p48"/>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2" name="Google Shape;2722;p48"/>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2723" name="Google Shape;2723;p48"/>
          <p:cNvPicPr preferRelativeResize="0"/>
          <p:nvPr/>
        </p:nvPicPr>
        <p:blipFill>
          <a:blip r:embed="rId5">
            <a:alphaModFix/>
          </a:blip>
          <a:stretch>
            <a:fillRect/>
          </a:stretch>
        </p:blipFill>
        <p:spPr>
          <a:xfrm>
            <a:off x="8476525" y="1"/>
            <a:ext cx="705693" cy="995581"/>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724" name="Shape 2724"/>
        <p:cNvGrpSpPr/>
        <p:nvPr/>
      </p:nvGrpSpPr>
      <p:grpSpPr>
        <a:xfrm>
          <a:off x="0" y="0"/>
          <a:ext cx="0" cy="0"/>
          <a:chOff x="0" y="0"/>
          <a:chExt cx="0" cy="0"/>
        </a:xfrm>
      </p:grpSpPr>
      <p:sp>
        <p:nvSpPr>
          <p:cNvPr id="2725" name="Google Shape;2725;p49"/>
          <p:cNvSpPr txBox="1"/>
          <p:nvPr>
            <p:ph type="title"/>
          </p:nvPr>
        </p:nvSpPr>
        <p:spPr>
          <a:xfrm>
            <a:off x="720000" y="535000"/>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pic>
        <p:nvPicPr>
          <p:cNvPr id="2726" name="Google Shape;2726;p49"/>
          <p:cNvPicPr preferRelativeResize="0"/>
          <p:nvPr/>
        </p:nvPicPr>
        <p:blipFill>
          <a:blip r:embed="rId2">
            <a:alphaModFix/>
          </a:blip>
          <a:stretch>
            <a:fillRect/>
          </a:stretch>
        </p:blipFill>
        <p:spPr>
          <a:xfrm>
            <a:off x="6231198" y="-724301"/>
            <a:ext cx="3540324" cy="1832000"/>
          </a:xfrm>
          <a:prstGeom prst="rect">
            <a:avLst/>
          </a:prstGeom>
          <a:noFill/>
          <a:ln>
            <a:noFill/>
          </a:ln>
        </p:spPr>
      </p:pic>
      <p:grpSp>
        <p:nvGrpSpPr>
          <p:cNvPr id="2727" name="Google Shape;2727;p49"/>
          <p:cNvGrpSpPr/>
          <p:nvPr/>
        </p:nvGrpSpPr>
        <p:grpSpPr>
          <a:xfrm flipH="1">
            <a:off x="6162988" y="0"/>
            <a:ext cx="3206325" cy="755875"/>
            <a:chOff x="-247600" y="-250950"/>
            <a:chExt cx="3206325" cy="755875"/>
          </a:xfrm>
        </p:grpSpPr>
        <p:grpSp>
          <p:nvGrpSpPr>
            <p:cNvPr id="2728" name="Google Shape;2728;p49"/>
            <p:cNvGrpSpPr/>
            <p:nvPr/>
          </p:nvGrpSpPr>
          <p:grpSpPr>
            <a:xfrm>
              <a:off x="-247600" y="182425"/>
              <a:ext cx="2968200" cy="322500"/>
              <a:chOff x="-247600" y="182425"/>
              <a:chExt cx="2968200" cy="322500"/>
            </a:xfrm>
          </p:grpSpPr>
          <p:sp>
            <p:nvSpPr>
              <p:cNvPr id="2729" name="Google Shape;2729;p49"/>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0" name="Google Shape;2730;p49"/>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1" name="Google Shape;2731;p49"/>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2" name="Google Shape;2732;p49"/>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3" name="Google Shape;2733;p49"/>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4" name="Google Shape;2734;p49"/>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5" name="Google Shape;2735;p49"/>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36" name="Google Shape;2736;p49"/>
            <p:cNvGrpSpPr/>
            <p:nvPr/>
          </p:nvGrpSpPr>
          <p:grpSpPr>
            <a:xfrm>
              <a:off x="-9475" y="-250950"/>
              <a:ext cx="2968200" cy="322500"/>
              <a:chOff x="190550" y="182425"/>
              <a:chExt cx="2968200" cy="322500"/>
            </a:xfrm>
          </p:grpSpPr>
          <p:sp>
            <p:nvSpPr>
              <p:cNvPr id="2737" name="Google Shape;2737;p49"/>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8" name="Google Shape;2738;p49"/>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9" name="Google Shape;2739;p49"/>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0" name="Google Shape;2740;p49"/>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1" name="Google Shape;2741;p49"/>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2" name="Google Shape;2742;p49"/>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3" name="Google Shape;2743;p49"/>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2744" name="Google Shape;2744;p49"/>
          <p:cNvPicPr preferRelativeResize="0"/>
          <p:nvPr/>
        </p:nvPicPr>
        <p:blipFill>
          <a:blip r:embed="rId3">
            <a:alphaModFix/>
          </a:blip>
          <a:stretch>
            <a:fillRect/>
          </a:stretch>
        </p:blipFill>
        <p:spPr>
          <a:xfrm flipH="1" rot="10800000">
            <a:off x="-7" y="4377838"/>
            <a:ext cx="2811056" cy="765657"/>
          </a:xfrm>
          <a:prstGeom prst="rect">
            <a:avLst/>
          </a:prstGeom>
          <a:noFill/>
          <a:ln>
            <a:noFill/>
          </a:ln>
        </p:spPr>
      </p:pic>
      <p:pic>
        <p:nvPicPr>
          <p:cNvPr id="2745" name="Google Shape;2745;p49"/>
          <p:cNvPicPr preferRelativeResize="0"/>
          <p:nvPr/>
        </p:nvPicPr>
        <p:blipFill>
          <a:blip r:embed="rId4">
            <a:alphaModFix amt="80000"/>
          </a:blip>
          <a:stretch>
            <a:fillRect/>
          </a:stretch>
        </p:blipFill>
        <p:spPr>
          <a:xfrm>
            <a:off x="1054673" y="4503876"/>
            <a:ext cx="2255551" cy="501425"/>
          </a:xfrm>
          <a:prstGeom prst="rect">
            <a:avLst/>
          </a:prstGeom>
          <a:noFill/>
          <a:ln>
            <a:noFill/>
          </a:ln>
        </p:spPr>
      </p:pic>
      <p:grpSp>
        <p:nvGrpSpPr>
          <p:cNvPr id="2746" name="Google Shape;2746;p49"/>
          <p:cNvGrpSpPr/>
          <p:nvPr/>
        </p:nvGrpSpPr>
        <p:grpSpPr>
          <a:xfrm>
            <a:off x="-148900" y="4821000"/>
            <a:ext cx="2968200" cy="322500"/>
            <a:chOff x="190550" y="182425"/>
            <a:chExt cx="2968200" cy="322500"/>
          </a:xfrm>
        </p:grpSpPr>
        <p:sp>
          <p:nvSpPr>
            <p:cNvPr id="2747" name="Google Shape;2747;p49"/>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8" name="Google Shape;2748;p49"/>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9" name="Google Shape;2749;p49"/>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0" name="Google Shape;2750;p49"/>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1" name="Google Shape;2751;p49"/>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2" name="Google Shape;2752;p49"/>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3" name="Google Shape;2753;p49"/>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754" name="Shape 2754"/>
        <p:cNvGrpSpPr/>
        <p:nvPr/>
      </p:nvGrpSpPr>
      <p:grpSpPr>
        <a:xfrm>
          <a:off x="0" y="0"/>
          <a:ext cx="0" cy="0"/>
          <a:chOff x="0" y="0"/>
          <a:chExt cx="0" cy="0"/>
        </a:xfrm>
      </p:grpSpPr>
      <p:sp>
        <p:nvSpPr>
          <p:cNvPr id="2755" name="Google Shape;2755;p50"/>
          <p:cNvSpPr txBox="1"/>
          <p:nvPr>
            <p:ph type="title"/>
          </p:nvPr>
        </p:nvSpPr>
        <p:spPr>
          <a:xfrm>
            <a:off x="4243600" y="1491463"/>
            <a:ext cx="4185300" cy="13605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756" name="Google Shape;2756;p50"/>
          <p:cNvSpPr txBox="1"/>
          <p:nvPr>
            <p:ph idx="1" type="body"/>
          </p:nvPr>
        </p:nvSpPr>
        <p:spPr>
          <a:xfrm>
            <a:off x="4238700" y="2699538"/>
            <a:ext cx="4185300" cy="952500"/>
          </a:xfrm>
          <a:prstGeom prst="rect">
            <a:avLst/>
          </a:prstGeom>
        </p:spPr>
        <p:txBody>
          <a:bodyPr anchorCtr="0" anchor="ctr" bIns="91425" lIns="91425" spcFirstLastPara="1" rIns="91425" wrap="square" tIns="91425">
            <a:noAutofit/>
          </a:bodyPr>
          <a:lstStyle>
            <a:lvl1pPr indent="-317500" lvl="0" marL="457200" rtl="0">
              <a:lnSpc>
                <a:spcPct val="115000"/>
              </a:lnSpc>
              <a:spcBef>
                <a:spcPts val="0"/>
              </a:spcBef>
              <a:spcAft>
                <a:spcPts val="0"/>
              </a:spcAft>
              <a:buClr>
                <a:srgbClr val="434343"/>
              </a:buClr>
              <a:buSzPts val="1400"/>
              <a:buChar char="●"/>
              <a:defRPr sz="1400"/>
            </a:lvl1pPr>
            <a:lvl2pPr indent="-317500" lvl="1" marL="914400" rtl="0">
              <a:lnSpc>
                <a:spcPct val="115000"/>
              </a:lnSpc>
              <a:spcBef>
                <a:spcPts val="0"/>
              </a:spcBef>
              <a:spcAft>
                <a:spcPts val="0"/>
              </a:spcAft>
              <a:buClr>
                <a:srgbClr val="434343"/>
              </a:buClr>
              <a:buSzPts val="1400"/>
              <a:buChar char="○"/>
              <a:defRPr>
                <a:solidFill>
                  <a:srgbClr val="434343"/>
                </a:solidFill>
              </a:defRPr>
            </a:lvl2pPr>
            <a:lvl3pPr indent="-317500" lvl="2" marL="1371600" rtl="0">
              <a:lnSpc>
                <a:spcPct val="115000"/>
              </a:lnSpc>
              <a:spcBef>
                <a:spcPts val="0"/>
              </a:spcBef>
              <a:spcAft>
                <a:spcPts val="0"/>
              </a:spcAft>
              <a:buClr>
                <a:srgbClr val="434343"/>
              </a:buClr>
              <a:buSzPts val="1400"/>
              <a:buChar char="■"/>
              <a:defRPr>
                <a:solidFill>
                  <a:srgbClr val="434343"/>
                </a:solidFill>
              </a:defRPr>
            </a:lvl3pPr>
            <a:lvl4pPr indent="-317500" lvl="3" marL="1828800" rtl="0">
              <a:lnSpc>
                <a:spcPct val="115000"/>
              </a:lnSpc>
              <a:spcBef>
                <a:spcPts val="0"/>
              </a:spcBef>
              <a:spcAft>
                <a:spcPts val="0"/>
              </a:spcAft>
              <a:buClr>
                <a:srgbClr val="434343"/>
              </a:buClr>
              <a:buSzPts val="1400"/>
              <a:buChar char="●"/>
              <a:defRPr>
                <a:solidFill>
                  <a:srgbClr val="434343"/>
                </a:solidFill>
              </a:defRPr>
            </a:lvl4pPr>
            <a:lvl5pPr indent="-317500" lvl="4" marL="2286000" rtl="0">
              <a:lnSpc>
                <a:spcPct val="115000"/>
              </a:lnSpc>
              <a:spcBef>
                <a:spcPts val="0"/>
              </a:spcBef>
              <a:spcAft>
                <a:spcPts val="0"/>
              </a:spcAft>
              <a:buClr>
                <a:srgbClr val="434343"/>
              </a:buClr>
              <a:buSzPts val="1400"/>
              <a:buChar char="○"/>
              <a:defRPr>
                <a:solidFill>
                  <a:srgbClr val="434343"/>
                </a:solidFill>
              </a:defRPr>
            </a:lvl5pPr>
            <a:lvl6pPr indent="-317500" lvl="5" marL="2743200" rtl="0">
              <a:lnSpc>
                <a:spcPct val="115000"/>
              </a:lnSpc>
              <a:spcBef>
                <a:spcPts val="0"/>
              </a:spcBef>
              <a:spcAft>
                <a:spcPts val="0"/>
              </a:spcAft>
              <a:buClr>
                <a:srgbClr val="434343"/>
              </a:buClr>
              <a:buSzPts val="1400"/>
              <a:buChar char="■"/>
              <a:defRPr>
                <a:solidFill>
                  <a:srgbClr val="434343"/>
                </a:solidFill>
              </a:defRPr>
            </a:lvl6pPr>
            <a:lvl7pPr indent="-317500" lvl="6" marL="3200400" rtl="0">
              <a:lnSpc>
                <a:spcPct val="115000"/>
              </a:lnSpc>
              <a:spcBef>
                <a:spcPts val="0"/>
              </a:spcBef>
              <a:spcAft>
                <a:spcPts val="0"/>
              </a:spcAft>
              <a:buClr>
                <a:srgbClr val="434343"/>
              </a:buClr>
              <a:buSzPts val="1400"/>
              <a:buChar char="●"/>
              <a:defRPr>
                <a:solidFill>
                  <a:srgbClr val="434343"/>
                </a:solidFill>
              </a:defRPr>
            </a:lvl7pPr>
            <a:lvl8pPr indent="-317500" lvl="7" marL="3657600" rtl="0">
              <a:lnSpc>
                <a:spcPct val="115000"/>
              </a:lnSpc>
              <a:spcBef>
                <a:spcPts val="0"/>
              </a:spcBef>
              <a:spcAft>
                <a:spcPts val="0"/>
              </a:spcAft>
              <a:buClr>
                <a:srgbClr val="434343"/>
              </a:buClr>
              <a:buSzPts val="1400"/>
              <a:buChar char="○"/>
              <a:defRPr>
                <a:solidFill>
                  <a:srgbClr val="434343"/>
                </a:solidFill>
              </a:defRPr>
            </a:lvl8pPr>
            <a:lvl9pPr indent="-317500" lvl="8" marL="4114800" rtl="0">
              <a:lnSpc>
                <a:spcPct val="115000"/>
              </a:lnSpc>
              <a:spcBef>
                <a:spcPts val="0"/>
              </a:spcBef>
              <a:spcAft>
                <a:spcPts val="0"/>
              </a:spcAft>
              <a:buClr>
                <a:srgbClr val="434343"/>
              </a:buClr>
              <a:buSzPts val="1400"/>
              <a:buChar char="■"/>
              <a:defRPr>
                <a:solidFill>
                  <a:srgbClr val="434343"/>
                </a:solidFill>
              </a:defRPr>
            </a:lvl9pPr>
          </a:lstStyle>
          <a:p/>
        </p:txBody>
      </p:sp>
      <p:pic>
        <p:nvPicPr>
          <p:cNvPr id="2757" name="Google Shape;2757;p50"/>
          <p:cNvPicPr preferRelativeResize="0"/>
          <p:nvPr/>
        </p:nvPicPr>
        <p:blipFill>
          <a:blip r:embed="rId2">
            <a:alphaModFix/>
          </a:blip>
          <a:stretch>
            <a:fillRect/>
          </a:stretch>
        </p:blipFill>
        <p:spPr>
          <a:xfrm>
            <a:off x="7092424" y="-357287"/>
            <a:ext cx="1228450" cy="1213075"/>
          </a:xfrm>
          <a:prstGeom prst="rect">
            <a:avLst/>
          </a:prstGeom>
          <a:noFill/>
          <a:ln>
            <a:noFill/>
          </a:ln>
        </p:spPr>
      </p:pic>
      <p:pic>
        <p:nvPicPr>
          <p:cNvPr id="2758" name="Google Shape;2758;p50"/>
          <p:cNvPicPr preferRelativeResize="0"/>
          <p:nvPr/>
        </p:nvPicPr>
        <p:blipFill>
          <a:blip r:embed="rId3">
            <a:alphaModFix/>
          </a:blip>
          <a:stretch>
            <a:fillRect/>
          </a:stretch>
        </p:blipFill>
        <p:spPr>
          <a:xfrm rot="-5400000">
            <a:off x="7461799" y="106886"/>
            <a:ext cx="1789121" cy="1575361"/>
          </a:xfrm>
          <a:prstGeom prst="rect">
            <a:avLst/>
          </a:prstGeom>
          <a:noFill/>
          <a:ln>
            <a:noFill/>
          </a:ln>
        </p:spPr>
      </p:pic>
      <p:grpSp>
        <p:nvGrpSpPr>
          <p:cNvPr id="2759" name="Google Shape;2759;p50"/>
          <p:cNvGrpSpPr/>
          <p:nvPr/>
        </p:nvGrpSpPr>
        <p:grpSpPr>
          <a:xfrm>
            <a:off x="7776000" y="855800"/>
            <a:ext cx="1653750" cy="755875"/>
            <a:chOff x="6858050" y="-23775"/>
            <a:chExt cx="1653750" cy="755875"/>
          </a:xfrm>
        </p:grpSpPr>
        <p:grpSp>
          <p:nvGrpSpPr>
            <p:cNvPr id="2760" name="Google Shape;2760;p50"/>
            <p:cNvGrpSpPr/>
            <p:nvPr/>
          </p:nvGrpSpPr>
          <p:grpSpPr>
            <a:xfrm flipH="1">
              <a:off x="6858050" y="409600"/>
              <a:ext cx="1653750" cy="322500"/>
              <a:chOff x="628700" y="182425"/>
              <a:chExt cx="1653750" cy="322500"/>
            </a:xfrm>
          </p:grpSpPr>
          <p:sp>
            <p:nvSpPr>
              <p:cNvPr id="2761" name="Google Shape;2761;p50"/>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2" name="Google Shape;2762;p50"/>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3" name="Google Shape;2763;p50"/>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4" name="Google Shape;2764;p50"/>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65" name="Google Shape;2765;p50"/>
            <p:cNvGrpSpPr/>
            <p:nvPr/>
          </p:nvGrpSpPr>
          <p:grpSpPr>
            <a:xfrm flipH="1">
              <a:off x="7077125" y="-23775"/>
              <a:ext cx="1215600" cy="322500"/>
              <a:chOff x="628700" y="182425"/>
              <a:chExt cx="1215600" cy="322500"/>
            </a:xfrm>
          </p:grpSpPr>
          <p:sp>
            <p:nvSpPr>
              <p:cNvPr id="2766" name="Google Shape;2766;p50"/>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7" name="Google Shape;2767;p50"/>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8" name="Google Shape;2768;p50"/>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769" name="Google Shape;2769;p50"/>
          <p:cNvGrpSpPr/>
          <p:nvPr/>
        </p:nvGrpSpPr>
        <p:grpSpPr>
          <a:xfrm>
            <a:off x="6858050" y="71475"/>
            <a:ext cx="2124325" cy="755875"/>
            <a:chOff x="6858050" y="71475"/>
            <a:chExt cx="2124325" cy="755875"/>
          </a:xfrm>
        </p:grpSpPr>
        <p:grpSp>
          <p:nvGrpSpPr>
            <p:cNvPr id="2770" name="Google Shape;2770;p50"/>
            <p:cNvGrpSpPr/>
            <p:nvPr/>
          </p:nvGrpSpPr>
          <p:grpSpPr>
            <a:xfrm>
              <a:off x="6858050" y="71475"/>
              <a:ext cx="1653750" cy="755875"/>
              <a:chOff x="6858050" y="-23775"/>
              <a:chExt cx="1653750" cy="755875"/>
            </a:xfrm>
          </p:grpSpPr>
          <p:grpSp>
            <p:nvGrpSpPr>
              <p:cNvPr id="2771" name="Google Shape;2771;p50"/>
              <p:cNvGrpSpPr/>
              <p:nvPr/>
            </p:nvGrpSpPr>
            <p:grpSpPr>
              <a:xfrm flipH="1">
                <a:off x="6858050" y="409600"/>
                <a:ext cx="1653750" cy="322500"/>
                <a:chOff x="628700" y="182425"/>
                <a:chExt cx="1653750" cy="322500"/>
              </a:xfrm>
            </p:grpSpPr>
            <p:sp>
              <p:nvSpPr>
                <p:cNvPr id="2772" name="Google Shape;2772;p50"/>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3" name="Google Shape;2773;p50"/>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4" name="Google Shape;2774;p50"/>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5" name="Google Shape;2775;p50"/>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76" name="Google Shape;2776;p50"/>
              <p:cNvGrpSpPr/>
              <p:nvPr/>
            </p:nvGrpSpPr>
            <p:grpSpPr>
              <a:xfrm flipH="1">
                <a:off x="7077125" y="-23775"/>
                <a:ext cx="1215600" cy="322500"/>
                <a:chOff x="628700" y="182425"/>
                <a:chExt cx="1215600" cy="322500"/>
              </a:xfrm>
            </p:grpSpPr>
            <p:sp>
              <p:nvSpPr>
                <p:cNvPr id="2777" name="Google Shape;2777;p50"/>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8" name="Google Shape;2778;p50"/>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9" name="Google Shape;2779;p50"/>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780" name="Google Shape;2780;p50"/>
            <p:cNvGrpSpPr/>
            <p:nvPr/>
          </p:nvGrpSpPr>
          <p:grpSpPr>
            <a:xfrm>
              <a:off x="8424000" y="71475"/>
              <a:ext cx="558375" cy="755875"/>
              <a:chOff x="7953425" y="-23775"/>
              <a:chExt cx="558375" cy="755875"/>
            </a:xfrm>
          </p:grpSpPr>
          <p:sp>
            <p:nvSpPr>
              <p:cNvPr id="2781" name="Google Shape;2781;p50"/>
              <p:cNvSpPr/>
              <p:nvPr/>
            </p:nvSpPr>
            <p:spPr>
              <a:xfrm flipH="1">
                <a:off x="8172500" y="4096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2" name="Google Shape;2782;p50"/>
              <p:cNvSpPr/>
              <p:nvPr/>
            </p:nvSpPr>
            <p:spPr>
              <a:xfrm flipH="1">
                <a:off x="7953425" y="-2377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2783" name="Google Shape;2783;p50"/>
          <p:cNvPicPr preferRelativeResize="0"/>
          <p:nvPr/>
        </p:nvPicPr>
        <p:blipFill rotWithShape="1">
          <a:blip r:embed="rId4">
            <a:alphaModFix/>
          </a:blip>
          <a:srcRect b="0" l="0" r="0" t="13081"/>
          <a:stretch/>
        </p:blipFill>
        <p:spPr>
          <a:xfrm rot="10800000">
            <a:off x="50" y="682700"/>
            <a:ext cx="9144000" cy="4470325"/>
          </a:xfrm>
          <a:prstGeom prst="rect">
            <a:avLst/>
          </a:prstGeom>
          <a:noFill/>
          <a:ln>
            <a:noFill/>
          </a:ln>
        </p:spPr>
      </p:pic>
      <p:grpSp>
        <p:nvGrpSpPr>
          <p:cNvPr id="2784" name="Google Shape;2784;p50"/>
          <p:cNvGrpSpPr/>
          <p:nvPr/>
        </p:nvGrpSpPr>
        <p:grpSpPr>
          <a:xfrm>
            <a:off x="4470825" y="3420825"/>
            <a:ext cx="4958925" cy="1722675"/>
            <a:chOff x="4387888" y="3520850"/>
            <a:chExt cx="4958925" cy="1722675"/>
          </a:xfrm>
        </p:grpSpPr>
        <p:grpSp>
          <p:nvGrpSpPr>
            <p:cNvPr id="2785" name="Google Shape;2785;p50"/>
            <p:cNvGrpSpPr/>
            <p:nvPr/>
          </p:nvGrpSpPr>
          <p:grpSpPr>
            <a:xfrm flipH="1">
              <a:off x="4549813" y="4921025"/>
              <a:ext cx="4720800" cy="322500"/>
              <a:chOff x="190550" y="182425"/>
              <a:chExt cx="4720800" cy="322500"/>
            </a:xfrm>
          </p:grpSpPr>
          <p:sp>
            <p:nvSpPr>
              <p:cNvPr id="2786" name="Google Shape;2786;p50"/>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7" name="Google Shape;2787;p50"/>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8" name="Google Shape;2788;p50"/>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9" name="Google Shape;2789;p50"/>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0" name="Google Shape;2790;p50"/>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1" name="Google Shape;2791;p50"/>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2" name="Google Shape;2792;p50"/>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3" name="Google Shape;2793;p50"/>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4" name="Google Shape;2794;p50"/>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5" name="Google Shape;2795;p50"/>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6" name="Google Shape;2796;p50"/>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97" name="Google Shape;2797;p50"/>
            <p:cNvGrpSpPr/>
            <p:nvPr/>
          </p:nvGrpSpPr>
          <p:grpSpPr>
            <a:xfrm flipH="1">
              <a:off x="5940463" y="3987575"/>
              <a:ext cx="3406350" cy="322500"/>
              <a:chOff x="-247600" y="182425"/>
              <a:chExt cx="3406350" cy="322500"/>
            </a:xfrm>
          </p:grpSpPr>
          <p:sp>
            <p:nvSpPr>
              <p:cNvPr id="2798" name="Google Shape;2798;p50"/>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9" name="Google Shape;2799;p50"/>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0" name="Google Shape;2800;p50"/>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1" name="Google Shape;2801;p50"/>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2" name="Google Shape;2802;p50"/>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3" name="Google Shape;2803;p50"/>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4" name="Google Shape;2804;p50"/>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5" name="Google Shape;2805;p50"/>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06" name="Google Shape;2806;p50"/>
            <p:cNvSpPr/>
            <p:nvPr/>
          </p:nvSpPr>
          <p:spPr>
            <a:xfrm flipH="1">
              <a:off x="8769388" y="352085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807" name="Google Shape;2807;p50"/>
            <p:cNvGrpSpPr/>
            <p:nvPr/>
          </p:nvGrpSpPr>
          <p:grpSpPr>
            <a:xfrm flipH="1">
              <a:off x="4387888" y="4454300"/>
              <a:ext cx="4720800" cy="322500"/>
              <a:chOff x="190550" y="182425"/>
              <a:chExt cx="4720800" cy="322500"/>
            </a:xfrm>
          </p:grpSpPr>
          <p:sp>
            <p:nvSpPr>
              <p:cNvPr id="2808" name="Google Shape;2808;p50"/>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9" name="Google Shape;2809;p50"/>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0" name="Google Shape;2810;p50"/>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1" name="Google Shape;2811;p50"/>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2" name="Google Shape;2812;p50"/>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3" name="Google Shape;2813;p50"/>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4" name="Google Shape;2814;p50"/>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5" name="Google Shape;2815;p50"/>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6" name="Google Shape;2816;p50"/>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7" name="Google Shape;2817;p50"/>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8" name="Google Shape;2818;p50"/>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819" name="Shape 2819"/>
        <p:cNvGrpSpPr/>
        <p:nvPr/>
      </p:nvGrpSpPr>
      <p:grpSpPr>
        <a:xfrm>
          <a:off x="0" y="0"/>
          <a:ext cx="0" cy="0"/>
          <a:chOff x="0" y="0"/>
          <a:chExt cx="0" cy="0"/>
        </a:xfrm>
      </p:grpSpPr>
      <p:sp>
        <p:nvSpPr>
          <p:cNvPr id="2820" name="Google Shape;2820;p51"/>
          <p:cNvSpPr txBox="1"/>
          <p:nvPr>
            <p:ph type="title"/>
          </p:nvPr>
        </p:nvSpPr>
        <p:spPr>
          <a:xfrm>
            <a:off x="1873725" y="1099050"/>
            <a:ext cx="5336700" cy="2945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sz="85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p:txBody>
      </p:sp>
      <p:pic>
        <p:nvPicPr>
          <p:cNvPr id="2821" name="Google Shape;2821;p51"/>
          <p:cNvPicPr preferRelativeResize="0"/>
          <p:nvPr/>
        </p:nvPicPr>
        <p:blipFill rotWithShape="1">
          <a:blip r:embed="rId2">
            <a:alphaModFix/>
          </a:blip>
          <a:srcRect b="0" l="0" r="0" t="9008"/>
          <a:stretch/>
        </p:blipFill>
        <p:spPr>
          <a:xfrm flipH="1" rot="10800000">
            <a:off x="0" y="482674"/>
            <a:ext cx="9144000" cy="4679875"/>
          </a:xfrm>
          <a:prstGeom prst="rect">
            <a:avLst/>
          </a:prstGeom>
          <a:noFill/>
          <a:ln>
            <a:noFill/>
          </a:ln>
        </p:spPr>
      </p:pic>
      <p:pic>
        <p:nvPicPr>
          <p:cNvPr id="2822" name="Google Shape;2822;p51"/>
          <p:cNvPicPr preferRelativeResize="0"/>
          <p:nvPr/>
        </p:nvPicPr>
        <p:blipFill rotWithShape="1">
          <a:blip r:embed="rId3">
            <a:alphaModFix/>
          </a:blip>
          <a:srcRect b="0" l="0" r="0" t="3400"/>
          <a:stretch/>
        </p:blipFill>
        <p:spPr>
          <a:xfrm flipH="1">
            <a:off x="125" y="0"/>
            <a:ext cx="9144000" cy="4968751"/>
          </a:xfrm>
          <a:prstGeom prst="rect">
            <a:avLst/>
          </a:prstGeom>
          <a:noFill/>
          <a:ln>
            <a:noFill/>
          </a:ln>
        </p:spPr>
      </p:pic>
      <p:grpSp>
        <p:nvGrpSpPr>
          <p:cNvPr id="2823" name="Google Shape;2823;p51"/>
          <p:cNvGrpSpPr/>
          <p:nvPr/>
        </p:nvGrpSpPr>
        <p:grpSpPr>
          <a:xfrm flipH="1">
            <a:off x="-225100" y="3420825"/>
            <a:ext cx="4958925" cy="1722675"/>
            <a:chOff x="4387888" y="3520850"/>
            <a:chExt cx="4958925" cy="1722675"/>
          </a:xfrm>
        </p:grpSpPr>
        <p:grpSp>
          <p:nvGrpSpPr>
            <p:cNvPr id="2824" name="Google Shape;2824;p51"/>
            <p:cNvGrpSpPr/>
            <p:nvPr/>
          </p:nvGrpSpPr>
          <p:grpSpPr>
            <a:xfrm flipH="1">
              <a:off x="4549813" y="4921025"/>
              <a:ext cx="4720800" cy="322500"/>
              <a:chOff x="190550" y="182425"/>
              <a:chExt cx="4720800" cy="322500"/>
            </a:xfrm>
          </p:grpSpPr>
          <p:sp>
            <p:nvSpPr>
              <p:cNvPr id="2825" name="Google Shape;2825;p51"/>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6" name="Google Shape;2826;p51"/>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7" name="Google Shape;2827;p51"/>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8" name="Google Shape;2828;p51"/>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9" name="Google Shape;2829;p51"/>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0" name="Google Shape;2830;p51"/>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1" name="Google Shape;2831;p51"/>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2" name="Google Shape;2832;p51"/>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3" name="Google Shape;2833;p51"/>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4" name="Google Shape;2834;p51"/>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5" name="Google Shape;2835;p51"/>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36" name="Google Shape;2836;p51"/>
            <p:cNvGrpSpPr/>
            <p:nvPr/>
          </p:nvGrpSpPr>
          <p:grpSpPr>
            <a:xfrm flipH="1">
              <a:off x="5940463" y="3987575"/>
              <a:ext cx="3406350" cy="322500"/>
              <a:chOff x="-247600" y="182425"/>
              <a:chExt cx="3406350" cy="322500"/>
            </a:xfrm>
          </p:grpSpPr>
          <p:sp>
            <p:nvSpPr>
              <p:cNvPr id="2837" name="Google Shape;2837;p51"/>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8" name="Google Shape;2838;p51"/>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9" name="Google Shape;2839;p51"/>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0" name="Google Shape;2840;p51"/>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1" name="Google Shape;2841;p51"/>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2" name="Google Shape;2842;p51"/>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3" name="Google Shape;2843;p51"/>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4" name="Google Shape;2844;p51"/>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45" name="Google Shape;2845;p51"/>
            <p:cNvSpPr/>
            <p:nvPr/>
          </p:nvSpPr>
          <p:spPr>
            <a:xfrm flipH="1">
              <a:off x="8769388" y="352085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846" name="Google Shape;2846;p51"/>
            <p:cNvGrpSpPr/>
            <p:nvPr/>
          </p:nvGrpSpPr>
          <p:grpSpPr>
            <a:xfrm flipH="1">
              <a:off x="4387888" y="4454300"/>
              <a:ext cx="4720800" cy="322500"/>
              <a:chOff x="190550" y="182425"/>
              <a:chExt cx="4720800" cy="322500"/>
            </a:xfrm>
          </p:grpSpPr>
          <p:sp>
            <p:nvSpPr>
              <p:cNvPr id="2847" name="Google Shape;2847;p51"/>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8" name="Google Shape;2848;p51"/>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9" name="Google Shape;2849;p51"/>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0" name="Google Shape;2850;p51"/>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1" name="Google Shape;2851;p51"/>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2" name="Google Shape;2852;p51"/>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3" name="Google Shape;2853;p51"/>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4" name="Google Shape;2854;p51"/>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5" name="Google Shape;2855;p51"/>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6" name="Google Shape;2856;p51"/>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7" name="Google Shape;2857;p51"/>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858" name="Google Shape;2858;p51"/>
          <p:cNvGrpSpPr/>
          <p:nvPr/>
        </p:nvGrpSpPr>
        <p:grpSpPr>
          <a:xfrm flipH="1">
            <a:off x="4210363" y="0"/>
            <a:ext cx="5158950" cy="1655975"/>
            <a:chOff x="-247600" y="-250950"/>
            <a:chExt cx="5158950" cy="1655975"/>
          </a:xfrm>
        </p:grpSpPr>
        <p:grpSp>
          <p:nvGrpSpPr>
            <p:cNvPr id="2859" name="Google Shape;2859;p51"/>
            <p:cNvGrpSpPr/>
            <p:nvPr/>
          </p:nvGrpSpPr>
          <p:grpSpPr>
            <a:xfrm>
              <a:off x="-247600" y="182425"/>
              <a:ext cx="5158950" cy="322500"/>
              <a:chOff x="-247600" y="182425"/>
              <a:chExt cx="5158950" cy="322500"/>
            </a:xfrm>
          </p:grpSpPr>
          <p:sp>
            <p:nvSpPr>
              <p:cNvPr id="2860" name="Google Shape;2860;p51"/>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1" name="Google Shape;2861;p51"/>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2" name="Google Shape;2862;p51"/>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3" name="Google Shape;2863;p51"/>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4" name="Google Shape;2864;p51"/>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5" name="Google Shape;2865;p51"/>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6" name="Google Shape;2866;p51"/>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7" name="Google Shape;2867;p51"/>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8" name="Google Shape;2868;p51"/>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9" name="Google Shape;2869;p51"/>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0" name="Google Shape;2870;p51"/>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1" name="Google Shape;2871;p51"/>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72" name="Google Shape;2872;p51"/>
            <p:cNvGrpSpPr/>
            <p:nvPr/>
          </p:nvGrpSpPr>
          <p:grpSpPr>
            <a:xfrm>
              <a:off x="-9475" y="-250950"/>
              <a:ext cx="4720800" cy="322500"/>
              <a:chOff x="190550" y="182425"/>
              <a:chExt cx="4720800" cy="322500"/>
            </a:xfrm>
          </p:grpSpPr>
          <p:sp>
            <p:nvSpPr>
              <p:cNvPr id="2873" name="Google Shape;2873;p51"/>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4" name="Google Shape;2874;p51"/>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5" name="Google Shape;2875;p51"/>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6" name="Google Shape;2876;p51"/>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7" name="Google Shape;2877;p51"/>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8" name="Google Shape;2878;p51"/>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9" name="Google Shape;2879;p51"/>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0" name="Google Shape;2880;p51"/>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1" name="Google Shape;2881;p51"/>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2" name="Google Shape;2882;p51"/>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3" name="Google Shape;2883;p51"/>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84" name="Google Shape;2884;p51"/>
            <p:cNvGrpSpPr/>
            <p:nvPr/>
          </p:nvGrpSpPr>
          <p:grpSpPr>
            <a:xfrm>
              <a:off x="-247600" y="1082525"/>
              <a:ext cx="3844500" cy="322500"/>
              <a:chOff x="-247600" y="182425"/>
              <a:chExt cx="3844500" cy="322500"/>
            </a:xfrm>
          </p:grpSpPr>
          <p:sp>
            <p:nvSpPr>
              <p:cNvPr id="2885" name="Google Shape;2885;p51"/>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6" name="Google Shape;2886;p51"/>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7" name="Google Shape;2887;p51"/>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8" name="Google Shape;2888;p51"/>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9" name="Google Shape;2889;p51"/>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0" name="Google Shape;2890;p51"/>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1" name="Google Shape;2891;p51"/>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2" name="Google Shape;2892;p51"/>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3" name="Google Shape;2893;p51"/>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94" name="Google Shape;2894;p51"/>
            <p:cNvGrpSpPr/>
            <p:nvPr/>
          </p:nvGrpSpPr>
          <p:grpSpPr>
            <a:xfrm>
              <a:off x="-9475" y="649150"/>
              <a:ext cx="4720800" cy="322500"/>
              <a:chOff x="190550" y="182425"/>
              <a:chExt cx="4720800" cy="322500"/>
            </a:xfrm>
          </p:grpSpPr>
          <p:sp>
            <p:nvSpPr>
              <p:cNvPr id="2895" name="Google Shape;2895;p51"/>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6" name="Google Shape;2896;p51"/>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7" name="Google Shape;2897;p51"/>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8" name="Google Shape;2898;p51"/>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9" name="Google Shape;2899;p51"/>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0" name="Google Shape;2900;p51"/>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1" name="Google Shape;2901;p51"/>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2" name="Google Shape;2902;p51"/>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3" name="Google Shape;2903;p51"/>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4" name="Google Shape;2904;p51"/>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5" name="Google Shape;2905;p51"/>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94" name="Shape 294"/>
        <p:cNvGrpSpPr/>
        <p:nvPr/>
      </p:nvGrpSpPr>
      <p:grpSpPr>
        <a:xfrm>
          <a:off x="0" y="0"/>
          <a:ext cx="0" cy="0"/>
          <a:chOff x="0" y="0"/>
          <a:chExt cx="0" cy="0"/>
        </a:xfrm>
      </p:grpSpPr>
      <p:sp>
        <p:nvSpPr>
          <p:cNvPr id="295" name="Google Shape;295;p6"/>
          <p:cNvSpPr txBox="1"/>
          <p:nvPr>
            <p:ph type="title"/>
          </p:nvPr>
        </p:nvSpPr>
        <p:spPr>
          <a:xfrm>
            <a:off x="720000" y="535000"/>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pic>
        <p:nvPicPr>
          <p:cNvPr id="296" name="Google Shape;296;p6"/>
          <p:cNvPicPr preferRelativeResize="0"/>
          <p:nvPr/>
        </p:nvPicPr>
        <p:blipFill>
          <a:blip r:embed="rId2">
            <a:alphaModFix/>
          </a:blip>
          <a:stretch>
            <a:fillRect/>
          </a:stretch>
        </p:blipFill>
        <p:spPr>
          <a:xfrm>
            <a:off x="6231198" y="-724301"/>
            <a:ext cx="3540324" cy="1832000"/>
          </a:xfrm>
          <a:prstGeom prst="rect">
            <a:avLst/>
          </a:prstGeom>
          <a:noFill/>
          <a:ln>
            <a:noFill/>
          </a:ln>
        </p:spPr>
      </p:pic>
      <p:grpSp>
        <p:nvGrpSpPr>
          <p:cNvPr id="297" name="Google Shape;297;p6"/>
          <p:cNvGrpSpPr/>
          <p:nvPr/>
        </p:nvGrpSpPr>
        <p:grpSpPr>
          <a:xfrm flipH="1">
            <a:off x="6162988" y="0"/>
            <a:ext cx="3206325" cy="755875"/>
            <a:chOff x="-247600" y="-250950"/>
            <a:chExt cx="3206325" cy="755875"/>
          </a:xfrm>
        </p:grpSpPr>
        <p:grpSp>
          <p:nvGrpSpPr>
            <p:cNvPr id="298" name="Google Shape;298;p6"/>
            <p:cNvGrpSpPr/>
            <p:nvPr/>
          </p:nvGrpSpPr>
          <p:grpSpPr>
            <a:xfrm>
              <a:off x="-247600" y="182425"/>
              <a:ext cx="2968200" cy="322500"/>
              <a:chOff x="-247600" y="182425"/>
              <a:chExt cx="2968200" cy="322500"/>
            </a:xfrm>
          </p:grpSpPr>
          <p:sp>
            <p:nvSpPr>
              <p:cNvPr id="299" name="Google Shape;299;p6"/>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6"/>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6"/>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6"/>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6"/>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6"/>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6"/>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6" name="Google Shape;306;p6"/>
            <p:cNvGrpSpPr/>
            <p:nvPr/>
          </p:nvGrpSpPr>
          <p:grpSpPr>
            <a:xfrm>
              <a:off x="-9475" y="-250950"/>
              <a:ext cx="2968200" cy="322500"/>
              <a:chOff x="190550" y="182425"/>
              <a:chExt cx="2968200" cy="322500"/>
            </a:xfrm>
          </p:grpSpPr>
          <p:sp>
            <p:nvSpPr>
              <p:cNvPr id="307" name="Google Shape;307;p6"/>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6"/>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6"/>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6"/>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6"/>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6"/>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6"/>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314" name="Google Shape;314;p6"/>
          <p:cNvPicPr preferRelativeResize="0"/>
          <p:nvPr/>
        </p:nvPicPr>
        <p:blipFill>
          <a:blip r:embed="rId3">
            <a:alphaModFix/>
          </a:blip>
          <a:stretch>
            <a:fillRect/>
          </a:stretch>
        </p:blipFill>
        <p:spPr>
          <a:xfrm flipH="1" rot="10800000">
            <a:off x="-7" y="4377838"/>
            <a:ext cx="2811056" cy="765657"/>
          </a:xfrm>
          <a:prstGeom prst="rect">
            <a:avLst/>
          </a:prstGeom>
          <a:noFill/>
          <a:ln>
            <a:noFill/>
          </a:ln>
        </p:spPr>
      </p:pic>
      <p:pic>
        <p:nvPicPr>
          <p:cNvPr id="315" name="Google Shape;315;p6"/>
          <p:cNvPicPr preferRelativeResize="0"/>
          <p:nvPr/>
        </p:nvPicPr>
        <p:blipFill>
          <a:blip r:embed="rId4">
            <a:alphaModFix amt="80000"/>
          </a:blip>
          <a:stretch>
            <a:fillRect/>
          </a:stretch>
        </p:blipFill>
        <p:spPr>
          <a:xfrm>
            <a:off x="1054673" y="4503876"/>
            <a:ext cx="2255551" cy="501425"/>
          </a:xfrm>
          <a:prstGeom prst="rect">
            <a:avLst/>
          </a:prstGeom>
          <a:noFill/>
          <a:ln>
            <a:noFill/>
          </a:ln>
        </p:spPr>
      </p:pic>
      <p:grpSp>
        <p:nvGrpSpPr>
          <p:cNvPr id="316" name="Google Shape;316;p6"/>
          <p:cNvGrpSpPr/>
          <p:nvPr/>
        </p:nvGrpSpPr>
        <p:grpSpPr>
          <a:xfrm>
            <a:off x="-148900" y="4821000"/>
            <a:ext cx="2968200" cy="322500"/>
            <a:chOff x="190550" y="182425"/>
            <a:chExt cx="2968200" cy="322500"/>
          </a:xfrm>
        </p:grpSpPr>
        <p:sp>
          <p:nvSpPr>
            <p:cNvPr id="317" name="Google Shape;317;p6"/>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6"/>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6"/>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6"/>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6"/>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6"/>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6"/>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906" name="Shape 2906"/>
        <p:cNvGrpSpPr/>
        <p:nvPr/>
      </p:nvGrpSpPr>
      <p:grpSpPr>
        <a:xfrm>
          <a:off x="0" y="0"/>
          <a:ext cx="0" cy="0"/>
          <a:chOff x="0" y="0"/>
          <a:chExt cx="0" cy="0"/>
        </a:xfrm>
      </p:grpSpPr>
      <p:sp>
        <p:nvSpPr>
          <p:cNvPr id="2907" name="Google Shape;2907;p52"/>
          <p:cNvSpPr txBox="1"/>
          <p:nvPr>
            <p:ph type="title"/>
          </p:nvPr>
        </p:nvSpPr>
        <p:spPr>
          <a:xfrm>
            <a:off x="2571950" y="1768788"/>
            <a:ext cx="40002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45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2908" name="Google Shape;2908;p52"/>
          <p:cNvSpPr txBox="1"/>
          <p:nvPr>
            <p:ph idx="1" type="subTitle"/>
          </p:nvPr>
        </p:nvSpPr>
        <p:spPr>
          <a:xfrm>
            <a:off x="2241550" y="2558213"/>
            <a:ext cx="4661100" cy="1105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pic>
        <p:nvPicPr>
          <p:cNvPr id="2909" name="Google Shape;2909;p52"/>
          <p:cNvPicPr preferRelativeResize="0"/>
          <p:nvPr/>
        </p:nvPicPr>
        <p:blipFill rotWithShape="1">
          <a:blip r:embed="rId2">
            <a:alphaModFix/>
          </a:blip>
          <a:srcRect b="0" l="0" r="0" t="3400"/>
          <a:stretch/>
        </p:blipFill>
        <p:spPr>
          <a:xfrm flipH="1">
            <a:off x="125" y="0"/>
            <a:ext cx="9144000" cy="4968751"/>
          </a:xfrm>
          <a:prstGeom prst="rect">
            <a:avLst/>
          </a:prstGeom>
          <a:noFill/>
          <a:ln>
            <a:noFill/>
          </a:ln>
        </p:spPr>
      </p:pic>
      <p:pic>
        <p:nvPicPr>
          <p:cNvPr id="2910" name="Google Shape;2910;p52"/>
          <p:cNvPicPr preferRelativeResize="0"/>
          <p:nvPr/>
        </p:nvPicPr>
        <p:blipFill rotWithShape="1">
          <a:blip r:embed="rId3">
            <a:alphaModFix/>
          </a:blip>
          <a:srcRect b="0" l="0" r="0" t="9008"/>
          <a:stretch/>
        </p:blipFill>
        <p:spPr>
          <a:xfrm flipH="1" rot="10800000">
            <a:off x="0" y="482674"/>
            <a:ext cx="9144000" cy="4679875"/>
          </a:xfrm>
          <a:prstGeom prst="rect">
            <a:avLst/>
          </a:prstGeom>
          <a:noFill/>
          <a:ln>
            <a:noFill/>
          </a:ln>
        </p:spPr>
      </p:pic>
      <p:grpSp>
        <p:nvGrpSpPr>
          <p:cNvPr id="2911" name="Google Shape;2911;p52"/>
          <p:cNvGrpSpPr/>
          <p:nvPr/>
        </p:nvGrpSpPr>
        <p:grpSpPr>
          <a:xfrm flipH="1">
            <a:off x="-225100" y="3420825"/>
            <a:ext cx="4958925" cy="1722675"/>
            <a:chOff x="4387888" y="3520850"/>
            <a:chExt cx="4958925" cy="1722675"/>
          </a:xfrm>
        </p:grpSpPr>
        <p:grpSp>
          <p:nvGrpSpPr>
            <p:cNvPr id="2912" name="Google Shape;2912;p52"/>
            <p:cNvGrpSpPr/>
            <p:nvPr/>
          </p:nvGrpSpPr>
          <p:grpSpPr>
            <a:xfrm flipH="1">
              <a:off x="4549813" y="4921025"/>
              <a:ext cx="4720800" cy="322500"/>
              <a:chOff x="190550" y="182425"/>
              <a:chExt cx="4720800" cy="322500"/>
            </a:xfrm>
          </p:grpSpPr>
          <p:sp>
            <p:nvSpPr>
              <p:cNvPr id="2913" name="Google Shape;2913;p52"/>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4" name="Google Shape;2914;p52"/>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5" name="Google Shape;2915;p52"/>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6" name="Google Shape;2916;p52"/>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7" name="Google Shape;2917;p52"/>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8" name="Google Shape;2918;p52"/>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9" name="Google Shape;2919;p52"/>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0" name="Google Shape;2920;p52"/>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1" name="Google Shape;2921;p52"/>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2" name="Google Shape;2922;p52"/>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3" name="Google Shape;2923;p52"/>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24" name="Google Shape;2924;p52"/>
            <p:cNvGrpSpPr/>
            <p:nvPr/>
          </p:nvGrpSpPr>
          <p:grpSpPr>
            <a:xfrm flipH="1">
              <a:off x="5940463" y="3987575"/>
              <a:ext cx="3406350" cy="322500"/>
              <a:chOff x="-247600" y="182425"/>
              <a:chExt cx="3406350" cy="322500"/>
            </a:xfrm>
          </p:grpSpPr>
          <p:sp>
            <p:nvSpPr>
              <p:cNvPr id="2925" name="Google Shape;2925;p52"/>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6" name="Google Shape;2926;p52"/>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7" name="Google Shape;2927;p52"/>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8" name="Google Shape;2928;p52"/>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9" name="Google Shape;2929;p52"/>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0" name="Google Shape;2930;p52"/>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1" name="Google Shape;2931;p52"/>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2" name="Google Shape;2932;p52"/>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933" name="Google Shape;2933;p52"/>
            <p:cNvSpPr/>
            <p:nvPr/>
          </p:nvSpPr>
          <p:spPr>
            <a:xfrm flipH="1">
              <a:off x="8769388" y="352085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934" name="Google Shape;2934;p52"/>
            <p:cNvGrpSpPr/>
            <p:nvPr/>
          </p:nvGrpSpPr>
          <p:grpSpPr>
            <a:xfrm flipH="1">
              <a:off x="4387888" y="4454300"/>
              <a:ext cx="4720800" cy="322500"/>
              <a:chOff x="190550" y="182425"/>
              <a:chExt cx="4720800" cy="322500"/>
            </a:xfrm>
          </p:grpSpPr>
          <p:sp>
            <p:nvSpPr>
              <p:cNvPr id="2935" name="Google Shape;2935;p52"/>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6" name="Google Shape;2936;p52"/>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7" name="Google Shape;2937;p52"/>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8" name="Google Shape;2938;p52"/>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9" name="Google Shape;2939;p52"/>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0" name="Google Shape;2940;p52"/>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1" name="Google Shape;2941;p52"/>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2" name="Google Shape;2942;p52"/>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3" name="Google Shape;2943;p52"/>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4" name="Google Shape;2944;p52"/>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5" name="Google Shape;2945;p52"/>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946" name="Google Shape;2946;p52"/>
          <p:cNvGrpSpPr/>
          <p:nvPr/>
        </p:nvGrpSpPr>
        <p:grpSpPr>
          <a:xfrm flipH="1">
            <a:off x="4210363" y="0"/>
            <a:ext cx="5158950" cy="1655975"/>
            <a:chOff x="-247600" y="-250950"/>
            <a:chExt cx="5158950" cy="1655975"/>
          </a:xfrm>
        </p:grpSpPr>
        <p:grpSp>
          <p:nvGrpSpPr>
            <p:cNvPr id="2947" name="Google Shape;2947;p52"/>
            <p:cNvGrpSpPr/>
            <p:nvPr/>
          </p:nvGrpSpPr>
          <p:grpSpPr>
            <a:xfrm>
              <a:off x="-247600" y="182425"/>
              <a:ext cx="5158950" cy="322500"/>
              <a:chOff x="-247600" y="182425"/>
              <a:chExt cx="5158950" cy="322500"/>
            </a:xfrm>
          </p:grpSpPr>
          <p:sp>
            <p:nvSpPr>
              <p:cNvPr id="2948" name="Google Shape;2948;p52"/>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9" name="Google Shape;2949;p52"/>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0" name="Google Shape;2950;p52"/>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1" name="Google Shape;2951;p52"/>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2" name="Google Shape;2952;p52"/>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3" name="Google Shape;2953;p52"/>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4" name="Google Shape;2954;p52"/>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5" name="Google Shape;2955;p52"/>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6" name="Google Shape;2956;p52"/>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7" name="Google Shape;2957;p52"/>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8" name="Google Shape;2958;p52"/>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9" name="Google Shape;2959;p52"/>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60" name="Google Shape;2960;p52"/>
            <p:cNvGrpSpPr/>
            <p:nvPr/>
          </p:nvGrpSpPr>
          <p:grpSpPr>
            <a:xfrm>
              <a:off x="-9475" y="-250950"/>
              <a:ext cx="4720800" cy="322500"/>
              <a:chOff x="190550" y="182425"/>
              <a:chExt cx="4720800" cy="322500"/>
            </a:xfrm>
          </p:grpSpPr>
          <p:sp>
            <p:nvSpPr>
              <p:cNvPr id="2961" name="Google Shape;2961;p52"/>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2" name="Google Shape;2962;p52"/>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3" name="Google Shape;2963;p52"/>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4" name="Google Shape;2964;p52"/>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5" name="Google Shape;2965;p52"/>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6" name="Google Shape;2966;p52"/>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7" name="Google Shape;2967;p52"/>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8" name="Google Shape;2968;p52"/>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9" name="Google Shape;2969;p52"/>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0" name="Google Shape;2970;p52"/>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1" name="Google Shape;2971;p52"/>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72" name="Google Shape;2972;p52"/>
            <p:cNvGrpSpPr/>
            <p:nvPr/>
          </p:nvGrpSpPr>
          <p:grpSpPr>
            <a:xfrm>
              <a:off x="-247600" y="1082525"/>
              <a:ext cx="3844500" cy="322500"/>
              <a:chOff x="-247600" y="182425"/>
              <a:chExt cx="3844500" cy="322500"/>
            </a:xfrm>
          </p:grpSpPr>
          <p:sp>
            <p:nvSpPr>
              <p:cNvPr id="2973" name="Google Shape;2973;p52"/>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4" name="Google Shape;2974;p52"/>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5" name="Google Shape;2975;p52"/>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6" name="Google Shape;2976;p52"/>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7" name="Google Shape;2977;p52"/>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8" name="Google Shape;2978;p52"/>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9" name="Google Shape;2979;p52"/>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0" name="Google Shape;2980;p52"/>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1" name="Google Shape;2981;p52"/>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82" name="Google Shape;2982;p52"/>
            <p:cNvGrpSpPr/>
            <p:nvPr/>
          </p:nvGrpSpPr>
          <p:grpSpPr>
            <a:xfrm>
              <a:off x="-9475" y="649150"/>
              <a:ext cx="4720800" cy="322500"/>
              <a:chOff x="190550" y="182425"/>
              <a:chExt cx="4720800" cy="322500"/>
            </a:xfrm>
          </p:grpSpPr>
          <p:sp>
            <p:nvSpPr>
              <p:cNvPr id="2983" name="Google Shape;2983;p52"/>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4" name="Google Shape;2984;p52"/>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5" name="Google Shape;2985;p52"/>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6" name="Google Shape;2986;p52"/>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7" name="Google Shape;2987;p52"/>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8" name="Google Shape;2988;p52"/>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9" name="Google Shape;2989;p52"/>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0" name="Google Shape;2990;p52"/>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1" name="Google Shape;2991;p52"/>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2" name="Google Shape;2992;p52"/>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3" name="Google Shape;2993;p52"/>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994" name="Shape 2994"/>
        <p:cNvGrpSpPr/>
        <p:nvPr/>
      </p:nvGrpSpPr>
      <p:grpSpPr>
        <a:xfrm>
          <a:off x="0" y="0"/>
          <a:ext cx="0" cy="0"/>
          <a:chOff x="0" y="0"/>
          <a:chExt cx="0" cy="0"/>
        </a:xfrm>
      </p:grpSpPr>
      <p:sp>
        <p:nvSpPr>
          <p:cNvPr id="2995" name="Google Shape;2995;p53"/>
          <p:cNvSpPr txBox="1"/>
          <p:nvPr>
            <p:ph type="title"/>
          </p:nvPr>
        </p:nvSpPr>
        <p:spPr>
          <a:xfrm>
            <a:off x="4786300" y="535000"/>
            <a:ext cx="3687000" cy="1436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a:lvl1pPr>
            <a:lvl2pPr lvl="1" rtl="0" algn="ctr">
              <a:spcBef>
                <a:spcPts val="0"/>
              </a:spcBef>
              <a:spcAft>
                <a:spcPts val="0"/>
              </a:spcAft>
              <a:buSzPts val="3000"/>
              <a:buNone/>
              <a:defRPr/>
            </a:lvl2pPr>
            <a:lvl3pPr lvl="2" rtl="0" algn="ctr">
              <a:spcBef>
                <a:spcPts val="0"/>
              </a:spcBef>
              <a:spcAft>
                <a:spcPts val="0"/>
              </a:spcAft>
              <a:buSzPts val="3000"/>
              <a:buNone/>
              <a:defRPr/>
            </a:lvl3pPr>
            <a:lvl4pPr lvl="3" rtl="0" algn="ctr">
              <a:spcBef>
                <a:spcPts val="0"/>
              </a:spcBef>
              <a:spcAft>
                <a:spcPts val="0"/>
              </a:spcAft>
              <a:buSzPts val="3000"/>
              <a:buNone/>
              <a:defRPr/>
            </a:lvl4pPr>
            <a:lvl5pPr lvl="4" rtl="0" algn="ctr">
              <a:spcBef>
                <a:spcPts val="0"/>
              </a:spcBef>
              <a:spcAft>
                <a:spcPts val="0"/>
              </a:spcAft>
              <a:buSzPts val="3000"/>
              <a:buNone/>
              <a:defRPr/>
            </a:lvl5pPr>
            <a:lvl6pPr lvl="5" rtl="0" algn="ctr">
              <a:spcBef>
                <a:spcPts val="0"/>
              </a:spcBef>
              <a:spcAft>
                <a:spcPts val="0"/>
              </a:spcAft>
              <a:buSzPts val="3000"/>
              <a:buNone/>
              <a:defRPr/>
            </a:lvl6pPr>
            <a:lvl7pPr lvl="6" rtl="0" algn="ctr">
              <a:spcBef>
                <a:spcPts val="0"/>
              </a:spcBef>
              <a:spcAft>
                <a:spcPts val="0"/>
              </a:spcAft>
              <a:buSzPts val="3000"/>
              <a:buNone/>
              <a:defRPr/>
            </a:lvl7pPr>
            <a:lvl8pPr lvl="7" rtl="0" algn="ctr">
              <a:spcBef>
                <a:spcPts val="0"/>
              </a:spcBef>
              <a:spcAft>
                <a:spcPts val="0"/>
              </a:spcAft>
              <a:buSzPts val="3000"/>
              <a:buNone/>
              <a:defRPr/>
            </a:lvl8pPr>
            <a:lvl9pPr lvl="8" rtl="0" algn="ctr">
              <a:spcBef>
                <a:spcPts val="0"/>
              </a:spcBef>
              <a:spcAft>
                <a:spcPts val="0"/>
              </a:spcAft>
              <a:buSzPts val="3000"/>
              <a:buNone/>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996" name="Shape 2996"/>
        <p:cNvGrpSpPr/>
        <p:nvPr/>
      </p:nvGrpSpPr>
      <p:grpSpPr>
        <a:xfrm>
          <a:off x="0" y="0"/>
          <a:ext cx="0" cy="0"/>
          <a:chOff x="0" y="0"/>
          <a:chExt cx="0" cy="0"/>
        </a:xfrm>
      </p:grpSpPr>
      <p:sp>
        <p:nvSpPr>
          <p:cNvPr id="2997" name="Google Shape;2997;p54"/>
          <p:cNvSpPr txBox="1"/>
          <p:nvPr>
            <p:ph hasCustomPrompt="1" type="title"/>
          </p:nvPr>
        </p:nvSpPr>
        <p:spPr>
          <a:xfrm>
            <a:off x="1686050" y="1453100"/>
            <a:ext cx="5772000" cy="15111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9600"/>
              <a:buNone/>
              <a:defRPr sz="9600">
                <a:solidFill>
                  <a:schemeClr val="accent1"/>
                </a:solidFill>
              </a:defRPr>
            </a:lvl1pPr>
            <a:lvl2pPr lvl="1" rtl="0" algn="ctr">
              <a:spcBef>
                <a:spcPts val="0"/>
              </a:spcBef>
              <a:spcAft>
                <a:spcPts val="0"/>
              </a:spcAft>
              <a:buSzPts val="9600"/>
              <a:buNone/>
              <a:defRPr sz="9600"/>
            </a:lvl2pPr>
            <a:lvl3pPr lvl="2" rtl="0" algn="ctr">
              <a:spcBef>
                <a:spcPts val="0"/>
              </a:spcBef>
              <a:spcAft>
                <a:spcPts val="0"/>
              </a:spcAft>
              <a:buSzPts val="9600"/>
              <a:buNone/>
              <a:defRPr sz="9600"/>
            </a:lvl3pPr>
            <a:lvl4pPr lvl="3" rtl="0" algn="ctr">
              <a:spcBef>
                <a:spcPts val="0"/>
              </a:spcBef>
              <a:spcAft>
                <a:spcPts val="0"/>
              </a:spcAft>
              <a:buSzPts val="9600"/>
              <a:buNone/>
              <a:defRPr sz="9600"/>
            </a:lvl4pPr>
            <a:lvl5pPr lvl="4" rtl="0" algn="ctr">
              <a:spcBef>
                <a:spcPts val="0"/>
              </a:spcBef>
              <a:spcAft>
                <a:spcPts val="0"/>
              </a:spcAft>
              <a:buSzPts val="9600"/>
              <a:buNone/>
              <a:defRPr sz="9600"/>
            </a:lvl5pPr>
            <a:lvl6pPr lvl="5" rtl="0" algn="ctr">
              <a:spcBef>
                <a:spcPts val="0"/>
              </a:spcBef>
              <a:spcAft>
                <a:spcPts val="0"/>
              </a:spcAft>
              <a:buSzPts val="9600"/>
              <a:buNone/>
              <a:defRPr sz="9600"/>
            </a:lvl6pPr>
            <a:lvl7pPr lvl="6" rtl="0" algn="ctr">
              <a:spcBef>
                <a:spcPts val="0"/>
              </a:spcBef>
              <a:spcAft>
                <a:spcPts val="0"/>
              </a:spcAft>
              <a:buSzPts val="9600"/>
              <a:buNone/>
              <a:defRPr sz="9600"/>
            </a:lvl7pPr>
            <a:lvl8pPr lvl="7" rtl="0" algn="ctr">
              <a:spcBef>
                <a:spcPts val="0"/>
              </a:spcBef>
              <a:spcAft>
                <a:spcPts val="0"/>
              </a:spcAft>
              <a:buSzPts val="9600"/>
              <a:buNone/>
              <a:defRPr sz="9600"/>
            </a:lvl8pPr>
            <a:lvl9pPr lvl="8" rtl="0" algn="ctr">
              <a:spcBef>
                <a:spcPts val="0"/>
              </a:spcBef>
              <a:spcAft>
                <a:spcPts val="0"/>
              </a:spcAft>
              <a:buSzPts val="9600"/>
              <a:buNone/>
              <a:defRPr sz="9600"/>
            </a:lvl9pPr>
          </a:lstStyle>
          <a:p>
            <a:r>
              <a:t>xx%</a:t>
            </a:r>
          </a:p>
        </p:txBody>
      </p:sp>
      <p:sp>
        <p:nvSpPr>
          <p:cNvPr id="2998" name="Google Shape;2998;p54"/>
          <p:cNvSpPr txBox="1"/>
          <p:nvPr>
            <p:ph idx="1" type="subTitle"/>
          </p:nvPr>
        </p:nvSpPr>
        <p:spPr>
          <a:xfrm>
            <a:off x="1685975" y="2917163"/>
            <a:ext cx="5772000" cy="369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pic>
        <p:nvPicPr>
          <p:cNvPr id="2999" name="Google Shape;2999;p54"/>
          <p:cNvPicPr preferRelativeResize="0"/>
          <p:nvPr/>
        </p:nvPicPr>
        <p:blipFill>
          <a:blip r:embed="rId2">
            <a:alphaModFix/>
          </a:blip>
          <a:stretch>
            <a:fillRect/>
          </a:stretch>
        </p:blipFill>
        <p:spPr>
          <a:xfrm>
            <a:off x="50" y="0"/>
            <a:ext cx="9144000" cy="5143500"/>
          </a:xfrm>
          <a:prstGeom prst="rect">
            <a:avLst/>
          </a:prstGeom>
          <a:noFill/>
          <a:ln>
            <a:noFill/>
          </a:ln>
        </p:spPr>
      </p:pic>
      <p:pic>
        <p:nvPicPr>
          <p:cNvPr id="3000" name="Google Shape;3000;p54"/>
          <p:cNvPicPr preferRelativeResize="0"/>
          <p:nvPr/>
        </p:nvPicPr>
        <p:blipFill>
          <a:blip r:embed="rId3">
            <a:alphaModFix/>
          </a:blip>
          <a:stretch>
            <a:fillRect/>
          </a:stretch>
        </p:blipFill>
        <p:spPr>
          <a:xfrm rot="-478841">
            <a:off x="-1055653" y="-853775"/>
            <a:ext cx="4507843" cy="2861626"/>
          </a:xfrm>
          <a:prstGeom prst="rect">
            <a:avLst/>
          </a:prstGeom>
          <a:noFill/>
          <a:ln>
            <a:noFill/>
          </a:ln>
        </p:spPr>
      </p:pic>
      <p:pic>
        <p:nvPicPr>
          <p:cNvPr id="3001" name="Google Shape;3001;p54"/>
          <p:cNvPicPr preferRelativeResize="0"/>
          <p:nvPr/>
        </p:nvPicPr>
        <p:blipFill>
          <a:blip r:embed="rId4">
            <a:alphaModFix amt="89000"/>
          </a:blip>
          <a:stretch>
            <a:fillRect/>
          </a:stretch>
        </p:blipFill>
        <p:spPr>
          <a:xfrm>
            <a:off x="-182102" y="1504951"/>
            <a:ext cx="2190076" cy="486875"/>
          </a:xfrm>
          <a:prstGeom prst="rect">
            <a:avLst/>
          </a:prstGeom>
          <a:noFill/>
          <a:ln>
            <a:noFill/>
          </a:ln>
        </p:spPr>
      </p:pic>
      <p:grpSp>
        <p:nvGrpSpPr>
          <p:cNvPr id="3002" name="Google Shape;3002;p54"/>
          <p:cNvGrpSpPr/>
          <p:nvPr/>
        </p:nvGrpSpPr>
        <p:grpSpPr>
          <a:xfrm>
            <a:off x="-247600" y="-250950"/>
            <a:ext cx="5158950" cy="1655975"/>
            <a:chOff x="-247600" y="-250950"/>
            <a:chExt cx="5158950" cy="1655975"/>
          </a:xfrm>
        </p:grpSpPr>
        <p:grpSp>
          <p:nvGrpSpPr>
            <p:cNvPr id="3003" name="Google Shape;3003;p54"/>
            <p:cNvGrpSpPr/>
            <p:nvPr/>
          </p:nvGrpSpPr>
          <p:grpSpPr>
            <a:xfrm>
              <a:off x="-247600" y="182425"/>
              <a:ext cx="5158950" cy="322500"/>
              <a:chOff x="-247600" y="182425"/>
              <a:chExt cx="5158950" cy="322500"/>
            </a:xfrm>
          </p:grpSpPr>
          <p:sp>
            <p:nvSpPr>
              <p:cNvPr id="3004" name="Google Shape;3004;p54"/>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5" name="Google Shape;3005;p54"/>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6" name="Google Shape;3006;p54"/>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7" name="Google Shape;3007;p54"/>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8" name="Google Shape;3008;p54"/>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9" name="Google Shape;3009;p54"/>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0" name="Google Shape;3010;p54"/>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1" name="Google Shape;3011;p54"/>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2" name="Google Shape;3012;p54"/>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3" name="Google Shape;3013;p54"/>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4" name="Google Shape;3014;p54"/>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5" name="Google Shape;3015;p54"/>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16" name="Google Shape;3016;p54"/>
            <p:cNvGrpSpPr/>
            <p:nvPr/>
          </p:nvGrpSpPr>
          <p:grpSpPr>
            <a:xfrm>
              <a:off x="-9475" y="-250950"/>
              <a:ext cx="4720800" cy="322500"/>
              <a:chOff x="190550" y="182425"/>
              <a:chExt cx="4720800" cy="322500"/>
            </a:xfrm>
          </p:grpSpPr>
          <p:sp>
            <p:nvSpPr>
              <p:cNvPr id="3017" name="Google Shape;3017;p54"/>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8" name="Google Shape;3018;p54"/>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9" name="Google Shape;3019;p54"/>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0" name="Google Shape;3020;p54"/>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1" name="Google Shape;3021;p54"/>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2" name="Google Shape;3022;p54"/>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3" name="Google Shape;3023;p54"/>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4" name="Google Shape;3024;p54"/>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5" name="Google Shape;3025;p54"/>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6" name="Google Shape;3026;p54"/>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7" name="Google Shape;3027;p54"/>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28" name="Google Shape;3028;p54"/>
            <p:cNvGrpSpPr/>
            <p:nvPr/>
          </p:nvGrpSpPr>
          <p:grpSpPr>
            <a:xfrm>
              <a:off x="-247600" y="1082525"/>
              <a:ext cx="3844500" cy="322500"/>
              <a:chOff x="-247600" y="182425"/>
              <a:chExt cx="3844500" cy="322500"/>
            </a:xfrm>
          </p:grpSpPr>
          <p:sp>
            <p:nvSpPr>
              <p:cNvPr id="3029" name="Google Shape;3029;p54"/>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0" name="Google Shape;3030;p54"/>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1" name="Google Shape;3031;p54"/>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2" name="Google Shape;3032;p54"/>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3" name="Google Shape;3033;p54"/>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4" name="Google Shape;3034;p54"/>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5" name="Google Shape;3035;p54"/>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6" name="Google Shape;3036;p54"/>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7" name="Google Shape;3037;p54"/>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38" name="Google Shape;3038;p54"/>
            <p:cNvGrpSpPr/>
            <p:nvPr/>
          </p:nvGrpSpPr>
          <p:grpSpPr>
            <a:xfrm>
              <a:off x="-9475" y="649150"/>
              <a:ext cx="4720800" cy="322500"/>
              <a:chOff x="190550" y="182425"/>
              <a:chExt cx="4720800" cy="322500"/>
            </a:xfrm>
          </p:grpSpPr>
          <p:sp>
            <p:nvSpPr>
              <p:cNvPr id="3039" name="Google Shape;3039;p54"/>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0" name="Google Shape;3040;p54"/>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1" name="Google Shape;3041;p54"/>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2" name="Google Shape;3042;p54"/>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3" name="Google Shape;3043;p54"/>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4" name="Google Shape;3044;p54"/>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5" name="Google Shape;3045;p54"/>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6" name="Google Shape;3046;p54"/>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7" name="Google Shape;3047;p54"/>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8" name="Google Shape;3048;p54"/>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9" name="Google Shape;3049;p54"/>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050" name="Google Shape;3050;p54"/>
          <p:cNvGrpSpPr/>
          <p:nvPr/>
        </p:nvGrpSpPr>
        <p:grpSpPr>
          <a:xfrm>
            <a:off x="4387888" y="3520850"/>
            <a:ext cx="4958925" cy="1722675"/>
            <a:chOff x="4387888" y="3520850"/>
            <a:chExt cx="4958925" cy="1722675"/>
          </a:xfrm>
        </p:grpSpPr>
        <p:grpSp>
          <p:nvGrpSpPr>
            <p:cNvPr id="3051" name="Google Shape;3051;p54"/>
            <p:cNvGrpSpPr/>
            <p:nvPr/>
          </p:nvGrpSpPr>
          <p:grpSpPr>
            <a:xfrm flipH="1">
              <a:off x="4549813" y="4921025"/>
              <a:ext cx="4720800" cy="322500"/>
              <a:chOff x="190550" y="182425"/>
              <a:chExt cx="4720800" cy="322500"/>
            </a:xfrm>
          </p:grpSpPr>
          <p:sp>
            <p:nvSpPr>
              <p:cNvPr id="3052" name="Google Shape;3052;p54"/>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3" name="Google Shape;3053;p54"/>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4" name="Google Shape;3054;p54"/>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5" name="Google Shape;3055;p54"/>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6" name="Google Shape;3056;p54"/>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7" name="Google Shape;3057;p54"/>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8" name="Google Shape;3058;p54"/>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9" name="Google Shape;3059;p54"/>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0" name="Google Shape;3060;p54"/>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1" name="Google Shape;3061;p54"/>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2" name="Google Shape;3062;p54"/>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63" name="Google Shape;3063;p54"/>
            <p:cNvGrpSpPr/>
            <p:nvPr/>
          </p:nvGrpSpPr>
          <p:grpSpPr>
            <a:xfrm flipH="1">
              <a:off x="5940463" y="3987575"/>
              <a:ext cx="3406350" cy="322500"/>
              <a:chOff x="-247600" y="182425"/>
              <a:chExt cx="3406350" cy="322500"/>
            </a:xfrm>
          </p:grpSpPr>
          <p:sp>
            <p:nvSpPr>
              <p:cNvPr id="3064" name="Google Shape;3064;p54"/>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5" name="Google Shape;3065;p54"/>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6" name="Google Shape;3066;p54"/>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7" name="Google Shape;3067;p54"/>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8" name="Google Shape;3068;p54"/>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9" name="Google Shape;3069;p54"/>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0" name="Google Shape;3070;p54"/>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1" name="Google Shape;3071;p54"/>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72" name="Google Shape;3072;p54"/>
            <p:cNvGrpSpPr/>
            <p:nvPr/>
          </p:nvGrpSpPr>
          <p:grpSpPr>
            <a:xfrm flipH="1">
              <a:off x="7016788" y="3520850"/>
              <a:ext cx="2091900" cy="322500"/>
              <a:chOff x="-247600" y="182425"/>
              <a:chExt cx="2091900" cy="322500"/>
            </a:xfrm>
          </p:grpSpPr>
          <p:sp>
            <p:nvSpPr>
              <p:cNvPr id="3073" name="Google Shape;3073;p54"/>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4" name="Google Shape;3074;p54"/>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5" name="Google Shape;3075;p54"/>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6" name="Google Shape;3076;p54"/>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7" name="Google Shape;3077;p54"/>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78" name="Google Shape;3078;p54"/>
            <p:cNvGrpSpPr/>
            <p:nvPr/>
          </p:nvGrpSpPr>
          <p:grpSpPr>
            <a:xfrm flipH="1">
              <a:off x="4387888" y="4454300"/>
              <a:ext cx="4720800" cy="322500"/>
              <a:chOff x="190550" y="182425"/>
              <a:chExt cx="4720800" cy="322500"/>
            </a:xfrm>
          </p:grpSpPr>
          <p:sp>
            <p:nvSpPr>
              <p:cNvPr id="3079" name="Google Shape;3079;p54"/>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0" name="Google Shape;3080;p54"/>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1" name="Google Shape;3081;p54"/>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2" name="Google Shape;3082;p54"/>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3" name="Google Shape;3083;p54"/>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4" name="Google Shape;3084;p54"/>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5" name="Google Shape;3085;p54"/>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6" name="Google Shape;3086;p54"/>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7" name="Google Shape;3087;p54"/>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8" name="Google Shape;3088;p54"/>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9" name="Google Shape;3089;p54"/>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090" name="Shape 3090"/>
        <p:cNvGrpSpPr/>
        <p:nvPr/>
      </p:nvGrpSpPr>
      <p:grpSpPr>
        <a:xfrm>
          <a:off x="0" y="0"/>
          <a:ext cx="0" cy="0"/>
          <a:chOff x="0" y="0"/>
          <a:chExt cx="0" cy="0"/>
        </a:xfrm>
      </p:grpSpPr>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BLANK_1">
    <p:spTree>
      <p:nvGrpSpPr>
        <p:cNvPr id="3091" name="Shape 3091"/>
        <p:cNvGrpSpPr/>
        <p:nvPr/>
      </p:nvGrpSpPr>
      <p:grpSpPr>
        <a:xfrm>
          <a:off x="0" y="0"/>
          <a:ext cx="0" cy="0"/>
          <a:chOff x="0" y="0"/>
          <a:chExt cx="0" cy="0"/>
        </a:xfrm>
      </p:grpSpPr>
      <p:sp>
        <p:nvSpPr>
          <p:cNvPr id="3092" name="Google Shape;3092;p56"/>
          <p:cNvSpPr txBox="1"/>
          <p:nvPr>
            <p:ph hasCustomPrompt="1" type="title"/>
          </p:nvPr>
        </p:nvSpPr>
        <p:spPr>
          <a:xfrm>
            <a:off x="1552000" y="1355150"/>
            <a:ext cx="667500" cy="593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093" name="Google Shape;3093;p56"/>
          <p:cNvSpPr txBox="1"/>
          <p:nvPr>
            <p:ph idx="1" type="subTitle"/>
          </p:nvPr>
        </p:nvSpPr>
        <p:spPr>
          <a:xfrm>
            <a:off x="717550" y="2382311"/>
            <a:ext cx="23364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3094" name="Google Shape;3094;p56"/>
          <p:cNvSpPr txBox="1"/>
          <p:nvPr>
            <p:ph hasCustomPrompt="1" idx="2" type="title"/>
          </p:nvPr>
        </p:nvSpPr>
        <p:spPr>
          <a:xfrm>
            <a:off x="4238250" y="1355150"/>
            <a:ext cx="667500" cy="593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095" name="Google Shape;3095;p56"/>
          <p:cNvSpPr txBox="1"/>
          <p:nvPr>
            <p:ph idx="3" type="subTitle"/>
          </p:nvPr>
        </p:nvSpPr>
        <p:spPr>
          <a:xfrm>
            <a:off x="3403800" y="2382311"/>
            <a:ext cx="23364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3096" name="Google Shape;3096;p56"/>
          <p:cNvSpPr txBox="1"/>
          <p:nvPr>
            <p:ph hasCustomPrompt="1" idx="4" type="title"/>
          </p:nvPr>
        </p:nvSpPr>
        <p:spPr>
          <a:xfrm>
            <a:off x="6924500" y="1355150"/>
            <a:ext cx="667500" cy="593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097" name="Google Shape;3097;p56"/>
          <p:cNvSpPr txBox="1"/>
          <p:nvPr>
            <p:ph idx="5" type="subTitle"/>
          </p:nvPr>
        </p:nvSpPr>
        <p:spPr>
          <a:xfrm>
            <a:off x="6090050" y="2382311"/>
            <a:ext cx="23364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3098" name="Google Shape;3098;p56"/>
          <p:cNvSpPr txBox="1"/>
          <p:nvPr>
            <p:ph hasCustomPrompt="1" idx="6" type="title"/>
          </p:nvPr>
        </p:nvSpPr>
        <p:spPr>
          <a:xfrm>
            <a:off x="1552000" y="3103000"/>
            <a:ext cx="667500" cy="593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099" name="Google Shape;3099;p56"/>
          <p:cNvSpPr txBox="1"/>
          <p:nvPr>
            <p:ph idx="7" type="subTitle"/>
          </p:nvPr>
        </p:nvSpPr>
        <p:spPr>
          <a:xfrm>
            <a:off x="717550" y="4123703"/>
            <a:ext cx="23364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3100" name="Google Shape;3100;p56"/>
          <p:cNvSpPr txBox="1"/>
          <p:nvPr>
            <p:ph hasCustomPrompt="1" idx="8" type="title"/>
          </p:nvPr>
        </p:nvSpPr>
        <p:spPr>
          <a:xfrm>
            <a:off x="4238250" y="3103000"/>
            <a:ext cx="667500" cy="593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101" name="Google Shape;3101;p56"/>
          <p:cNvSpPr txBox="1"/>
          <p:nvPr>
            <p:ph idx="9" type="subTitle"/>
          </p:nvPr>
        </p:nvSpPr>
        <p:spPr>
          <a:xfrm>
            <a:off x="3403800" y="4123703"/>
            <a:ext cx="23364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3102" name="Google Shape;3102;p56"/>
          <p:cNvSpPr txBox="1"/>
          <p:nvPr>
            <p:ph hasCustomPrompt="1" idx="13" type="title"/>
          </p:nvPr>
        </p:nvSpPr>
        <p:spPr>
          <a:xfrm>
            <a:off x="6925400" y="3103000"/>
            <a:ext cx="665700" cy="593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103" name="Google Shape;3103;p56"/>
          <p:cNvSpPr txBox="1"/>
          <p:nvPr>
            <p:ph idx="14" type="subTitle"/>
          </p:nvPr>
        </p:nvSpPr>
        <p:spPr>
          <a:xfrm>
            <a:off x="6090050" y="4123703"/>
            <a:ext cx="23364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3104" name="Google Shape;3104;p56"/>
          <p:cNvSpPr txBox="1"/>
          <p:nvPr>
            <p:ph idx="15" type="title"/>
          </p:nvPr>
        </p:nvSpPr>
        <p:spPr>
          <a:xfrm>
            <a:off x="720000" y="544400"/>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3105" name="Google Shape;3105;p56"/>
          <p:cNvSpPr txBox="1"/>
          <p:nvPr>
            <p:ph idx="16" type="subTitle"/>
          </p:nvPr>
        </p:nvSpPr>
        <p:spPr>
          <a:xfrm>
            <a:off x="717550" y="1970638"/>
            <a:ext cx="23364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400">
                <a:solidFill>
                  <a:schemeClr val="accent4"/>
                </a:solidFill>
                <a:latin typeface="Playfair Display"/>
                <a:ea typeface="Playfair Display"/>
                <a:cs typeface="Playfair Display"/>
                <a:sym typeface="Playfair Display"/>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3106" name="Google Shape;3106;p56"/>
          <p:cNvSpPr txBox="1"/>
          <p:nvPr>
            <p:ph idx="17" type="subTitle"/>
          </p:nvPr>
        </p:nvSpPr>
        <p:spPr>
          <a:xfrm>
            <a:off x="3403800" y="1970638"/>
            <a:ext cx="23364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400">
                <a:solidFill>
                  <a:schemeClr val="accent1"/>
                </a:solidFill>
                <a:latin typeface="Playfair Display"/>
                <a:ea typeface="Playfair Display"/>
                <a:cs typeface="Playfair Display"/>
                <a:sym typeface="Playfair Display"/>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3107" name="Google Shape;3107;p56"/>
          <p:cNvSpPr txBox="1"/>
          <p:nvPr>
            <p:ph idx="18" type="subTitle"/>
          </p:nvPr>
        </p:nvSpPr>
        <p:spPr>
          <a:xfrm>
            <a:off x="6090050" y="1970638"/>
            <a:ext cx="23364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400">
                <a:solidFill>
                  <a:schemeClr val="lt2"/>
                </a:solidFill>
                <a:latin typeface="Playfair Display"/>
                <a:ea typeface="Playfair Display"/>
                <a:cs typeface="Playfair Display"/>
                <a:sym typeface="Playfair Display"/>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3108" name="Google Shape;3108;p56"/>
          <p:cNvSpPr txBox="1"/>
          <p:nvPr>
            <p:ph idx="19" type="subTitle"/>
          </p:nvPr>
        </p:nvSpPr>
        <p:spPr>
          <a:xfrm>
            <a:off x="717550" y="3696388"/>
            <a:ext cx="2336400" cy="4845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400">
                <a:solidFill>
                  <a:schemeClr val="accent4"/>
                </a:solidFill>
                <a:latin typeface="Playfair Display"/>
                <a:ea typeface="Playfair Display"/>
                <a:cs typeface="Playfair Display"/>
                <a:sym typeface="Playfair Display"/>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3109" name="Google Shape;3109;p56"/>
          <p:cNvSpPr txBox="1"/>
          <p:nvPr>
            <p:ph idx="20" type="subTitle"/>
          </p:nvPr>
        </p:nvSpPr>
        <p:spPr>
          <a:xfrm>
            <a:off x="3403800" y="3696388"/>
            <a:ext cx="2336400" cy="4845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400">
                <a:solidFill>
                  <a:schemeClr val="accent1"/>
                </a:solidFill>
                <a:latin typeface="Playfair Display"/>
                <a:ea typeface="Playfair Display"/>
                <a:cs typeface="Playfair Display"/>
                <a:sym typeface="Playfair Display"/>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3110" name="Google Shape;3110;p56"/>
          <p:cNvSpPr txBox="1"/>
          <p:nvPr>
            <p:ph idx="21" type="subTitle"/>
          </p:nvPr>
        </p:nvSpPr>
        <p:spPr>
          <a:xfrm>
            <a:off x="6090050" y="3696388"/>
            <a:ext cx="2336400" cy="4845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400">
                <a:solidFill>
                  <a:schemeClr val="lt2"/>
                </a:solidFill>
                <a:latin typeface="Playfair Display"/>
                <a:ea typeface="Playfair Display"/>
                <a:cs typeface="Playfair Display"/>
                <a:sym typeface="Playfair Display"/>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pic>
        <p:nvPicPr>
          <p:cNvPr id="3111" name="Google Shape;3111;p56"/>
          <p:cNvPicPr preferRelativeResize="0"/>
          <p:nvPr/>
        </p:nvPicPr>
        <p:blipFill>
          <a:blip r:embed="rId2">
            <a:alphaModFix/>
          </a:blip>
          <a:stretch>
            <a:fillRect/>
          </a:stretch>
        </p:blipFill>
        <p:spPr>
          <a:xfrm flipH="1">
            <a:off x="6090050" y="1"/>
            <a:ext cx="3053950" cy="831809"/>
          </a:xfrm>
          <a:prstGeom prst="rect">
            <a:avLst/>
          </a:prstGeom>
          <a:noFill/>
          <a:ln>
            <a:noFill/>
          </a:ln>
        </p:spPr>
      </p:pic>
      <p:pic>
        <p:nvPicPr>
          <p:cNvPr id="3112" name="Google Shape;3112;p56"/>
          <p:cNvPicPr preferRelativeResize="0"/>
          <p:nvPr/>
        </p:nvPicPr>
        <p:blipFill>
          <a:blip r:embed="rId3">
            <a:alphaModFix/>
          </a:blip>
          <a:stretch>
            <a:fillRect/>
          </a:stretch>
        </p:blipFill>
        <p:spPr>
          <a:xfrm flipH="1" rot="10800000">
            <a:off x="5262841" y="2732"/>
            <a:ext cx="2515311" cy="1030719"/>
          </a:xfrm>
          <a:prstGeom prst="rect">
            <a:avLst/>
          </a:prstGeom>
          <a:noFill/>
          <a:ln>
            <a:noFill/>
          </a:ln>
        </p:spPr>
      </p:pic>
      <p:pic>
        <p:nvPicPr>
          <p:cNvPr id="3113" name="Google Shape;3113;p56"/>
          <p:cNvPicPr preferRelativeResize="0"/>
          <p:nvPr/>
        </p:nvPicPr>
        <p:blipFill>
          <a:blip r:embed="rId4">
            <a:alphaModFix/>
          </a:blip>
          <a:stretch>
            <a:fillRect/>
          </a:stretch>
        </p:blipFill>
        <p:spPr>
          <a:xfrm flipH="1">
            <a:off x="8050843" y="389433"/>
            <a:ext cx="1093158" cy="1581217"/>
          </a:xfrm>
          <a:prstGeom prst="rect">
            <a:avLst/>
          </a:prstGeom>
          <a:noFill/>
          <a:ln>
            <a:noFill/>
          </a:ln>
        </p:spPr>
      </p:pic>
      <p:grpSp>
        <p:nvGrpSpPr>
          <p:cNvPr id="3114" name="Google Shape;3114;p56"/>
          <p:cNvGrpSpPr/>
          <p:nvPr/>
        </p:nvGrpSpPr>
        <p:grpSpPr>
          <a:xfrm>
            <a:off x="5223300" y="-117650"/>
            <a:ext cx="4082625" cy="1651225"/>
            <a:chOff x="5223300" y="-117650"/>
            <a:chExt cx="4082625" cy="1651225"/>
          </a:xfrm>
        </p:grpSpPr>
        <p:grpSp>
          <p:nvGrpSpPr>
            <p:cNvPr id="3115" name="Google Shape;3115;p56"/>
            <p:cNvGrpSpPr/>
            <p:nvPr/>
          </p:nvGrpSpPr>
          <p:grpSpPr>
            <a:xfrm>
              <a:off x="5223300" y="-117650"/>
              <a:ext cx="4082625" cy="1222600"/>
              <a:chOff x="5223300" y="-117650"/>
              <a:chExt cx="4082625" cy="1222600"/>
            </a:xfrm>
          </p:grpSpPr>
          <p:grpSp>
            <p:nvGrpSpPr>
              <p:cNvPr id="3116" name="Google Shape;3116;p56"/>
              <p:cNvGrpSpPr/>
              <p:nvPr/>
            </p:nvGrpSpPr>
            <p:grpSpPr>
              <a:xfrm flipH="1">
                <a:off x="5461425" y="315725"/>
                <a:ext cx="3844500" cy="322500"/>
                <a:chOff x="-247600" y="182425"/>
                <a:chExt cx="3844500" cy="322500"/>
              </a:xfrm>
            </p:grpSpPr>
            <p:sp>
              <p:nvSpPr>
                <p:cNvPr id="3117" name="Google Shape;3117;p56"/>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8" name="Google Shape;3118;p56"/>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9" name="Google Shape;3119;p56"/>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0" name="Google Shape;3120;p56"/>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1" name="Google Shape;3121;p56"/>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2" name="Google Shape;3122;p56"/>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3" name="Google Shape;3123;p56"/>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4" name="Google Shape;3124;p56"/>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5" name="Google Shape;3125;p56"/>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26" name="Google Shape;3126;p56"/>
              <p:cNvGrpSpPr/>
              <p:nvPr/>
            </p:nvGrpSpPr>
            <p:grpSpPr>
              <a:xfrm flipH="1">
                <a:off x="5223300" y="-117650"/>
                <a:ext cx="3844500" cy="322500"/>
                <a:chOff x="190550" y="182425"/>
                <a:chExt cx="3844500" cy="322500"/>
              </a:xfrm>
            </p:grpSpPr>
            <p:sp>
              <p:nvSpPr>
                <p:cNvPr id="3127" name="Google Shape;3127;p56"/>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8" name="Google Shape;3128;p56"/>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9" name="Google Shape;3129;p56"/>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0" name="Google Shape;3130;p56"/>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1" name="Google Shape;3131;p56"/>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2" name="Google Shape;3132;p56"/>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3" name="Google Shape;3133;p56"/>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4" name="Google Shape;3134;p56"/>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5" name="Google Shape;3135;p56"/>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136" name="Google Shape;3136;p56"/>
              <p:cNvSpPr/>
              <p:nvPr/>
            </p:nvSpPr>
            <p:spPr>
              <a:xfrm flipH="1">
                <a:off x="8728500" y="78245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7" name="Google Shape;3137;p56"/>
              <p:cNvSpPr/>
              <p:nvPr/>
            </p:nvSpPr>
            <p:spPr>
              <a:xfrm flipH="1">
                <a:off x="8290350" y="78245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8" name="Google Shape;3138;p56"/>
              <p:cNvSpPr/>
              <p:nvPr/>
            </p:nvSpPr>
            <p:spPr>
              <a:xfrm flipH="1">
                <a:off x="7852200" y="78245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9" name="Google Shape;3139;p56"/>
              <p:cNvSpPr/>
              <p:nvPr/>
            </p:nvSpPr>
            <p:spPr>
              <a:xfrm flipH="1">
                <a:off x="7414050" y="78245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0" name="Google Shape;3140;p56"/>
              <p:cNvSpPr/>
              <p:nvPr/>
            </p:nvSpPr>
            <p:spPr>
              <a:xfrm flipH="1">
                <a:off x="6975900" y="78245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1" name="Google Shape;3141;p56"/>
              <p:cNvSpPr/>
              <p:nvPr/>
            </p:nvSpPr>
            <p:spPr>
              <a:xfrm flipH="1">
                <a:off x="6537750" y="78245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2" name="Google Shape;3142;p56"/>
              <p:cNvSpPr/>
              <p:nvPr/>
            </p:nvSpPr>
            <p:spPr>
              <a:xfrm flipH="1">
                <a:off x="6099600" y="78245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3" name="Google Shape;3143;p56"/>
              <p:cNvSpPr/>
              <p:nvPr/>
            </p:nvSpPr>
            <p:spPr>
              <a:xfrm flipH="1">
                <a:off x="5661450" y="78245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144" name="Google Shape;3144;p56"/>
            <p:cNvSpPr/>
            <p:nvPr/>
          </p:nvSpPr>
          <p:spPr>
            <a:xfrm flipH="1">
              <a:off x="8966625" y="121107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spTree>
      <p:nvGrpSpPr>
        <p:cNvPr id="3145" name="Shape 3145"/>
        <p:cNvGrpSpPr/>
        <p:nvPr/>
      </p:nvGrpSpPr>
      <p:grpSpPr>
        <a:xfrm>
          <a:off x="0" y="0"/>
          <a:ext cx="0" cy="0"/>
          <a:chOff x="0" y="0"/>
          <a:chExt cx="0" cy="0"/>
        </a:xfrm>
      </p:grpSpPr>
      <p:sp>
        <p:nvSpPr>
          <p:cNvPr id="3146" name="Google Shape;3146;p57"/>
          <p:cNvSpPr txBox="1"/>
          <p:nvPr>
            <p:ph type="title"/>
          </p:nvPr>
        </p:nvSpPr>
        <p:spPr>
          <a:xfrm>
            <a:off x="720000" y="535000"/>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pic>
        <p:nvPicPr>
          <p:cNvPr id="3147" name="Google Shape;3147;p57"/>
          <p:cNvPicPr preferRelativeResize="0"/>
          <p:nvPr/>
        </p:nvPicPr>
        <p:blipFill>
          <a:blip r:embed="rId2">
            <a:alphaModFix/>
          </a:blip>
          <a:stretch>
            <a:fillRect/>
          </a:stretch>
        </p:blipFill>
        <p:spPr>
          <a:xfrm flipH="1" rot="10800000">
            <a:off x="6000899" y="0"/>
            <a:ext cx="3191576" cy="1307841"/>
          </a:xfrm>
          <a:prstGeom prst="rect">
            <a:avLst/>
          </a:prstGeom>
          <a:noFill/>
          <a:ln>
            <a:noFill/>
          </a:ln>
        </p:spPr>
      </p:pic>
      <p:pic>
        <p:nvPicPr>
          <p:cNvPr id="3148" name="Google Shape;3148;p57"/>
          <p:cNvPicPr preferRelativeResize="0"/>
          <p:nvPr/>
        </p:nvPicPr>
        <p:blipFill>
          <a:blip r:embed="rId3">
            <a:alphaModFix/>
          </a:blip>
          <a:stretch>
            <a:fillRect/>
          </a:stretch>
        </p:blipFill>
        <p:spPr>
          <a:xfrm>
            <a:off x="6115202" y="857421"/>
            <a:ext cx="2508659" cy="771354"/>
          </a:xfrm>
          <a:prstGeom prst="rect">
            <a:avLst/>
          </a:prstGeom>
          <a:noFill/>
          <a:ln>
            <a:noFill/>
          </a:ln>
        </p:spPr>
      </p:pic>
      <p:grpSp>
        <p:nvGrpSpPr>
          <p:cNvPr id="3149" name="Google Shape;3149;p57"/>
          <p:cNvGrpSpPr/>
          <p:nvPr/>
        </p:nvGrpSpPr>
        <p:grpSpPr>
          <a:xfrm>
            <a:off x="6420375" y="71475"/>
            <a:ext cx="2352625" cy="1106825"/>
            <a:chOff x="6858050" y="71475"/>
            <a:chExt cx="2352625" cy="1106825"/>
          </a:xfrm>
        </p:grpSpPr>
        <p:grpSp>
          <p:nvGrpSpPr>
            <p:cNvPr id="3150" name="Google Shape;3150;p57"/>
            <p:cNvGrpSpPr/>
            <p:nvPr/>
          </p:nvGrpSpPr>
          <p:grpSpPr>
            <a:xfrm flipH="1">
              <a:off x="7995075" y="855800"/>
              <a:ext cx="1215600" cy="322500"/>
              <a:chOff x="628700" y="182425"/>
              <a:chExt cx="1215600" cy="322500"/>
            </a:xfrm>
          </p:grpSpPr>
          <p:sp>
            <p:nvSpPr>
              <p:cNvPr id="3151" name="Google Shape;3151;p57"/>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2" name="Google Shape;3152;p57"/>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3" name="Google Shape;3153;p57"/>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54" name="Google Shape;3154;p57"/>
            <p:cNvGrpSpPr/>
            <p:nvPr/>
          </p:nvGrpSpPr>
          <p:grpSpPr>
            <a:xfrm>
              <a:off x="6858050" y="71475"/>
              <a:ext cx="2124325" cy="755875"/>
              <a:chOff x="6858050" y="71475"/>
              <a:chExt cx="2124325" cy="755875"/>
            </a:xfrm>
          </p:grpSpPr>
          <p:grpSp>
            <p:nvGrpSpPr>
              <p:cNvPr id="3155" name="Google Shape;3155;p57"/>
              <p:cNvGrpSpPr/>
              <p:nvPr/>
            </p:nvGrpSpPr>
            <p:grpSpPr>
              <a:xfrm>
                <a:off x="6858050" y="71475"/>
                <a:ext cx="1653750" cy="755875"/>
                <a:chOff x="6858050" y="-23775"/>
                <a:chExt cx="1653750" cy="755875"/>
              </a:xfrm>
            </p:grpSpPr>
            <p:grpSp>
              <p:nvGrpSpPr>
                <p:cNvPr id="3156" name="Google Shape;3156;p57"/>
                <p:cNvGrpSpPr/>
                <p:nvPr/>
              </p:nvGrpSpPr>
              <p:grpSpPr>
                <a:xfrm flipH="1">
                  <a:off x="6858050" y="409600"/>
                  <a:ext cx="1653750" cy="322500"/>
                  <a:chOff x="628700" y="182425"/>
                  <a:chExt cx="1653750" cy="322500"/>
                </a:xfrm>
              </p:grpSpPr>
              <p:sp>
                <p:nvSpPr>
                  <p:cNvPr id="3157" name="Google Shape;3157;p57"/>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8" name="Google Shape;3158;p57"/>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9" name="Google Shape;3159;p57"/>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0" name="Google Shape;3160;p57"/>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61" name="Google Shape;3161;p57"/>
                <p:cNvGrpSpPr/>
                <p:nvPr/>
              </p:nvGrpSpPr>
              <p:grpSpPr>
                <a:xfrm flipH="1">
                  <a:off x="7077125" y="-23775"/>
                  <a:ext cx="1215600" cy="322500"/>
                  <a:chOff x="628700" y="182425"/>
                  <a:chExt cx="1215600" cy="322500"/>
                </a:xfrm>
              </p:grpSpPr>
              <p:sp>
                <p:nvSpPr>
                  <p:cNvPr id="3162" name="Google Shape;3162;p57"/>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3" name="Google Shape;3163;p57"/>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4" name="Google Shape;3164;p57"/>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165" name="Google Shape;3165;p57"/>
              <p:cNvGrpSpPr/>
              <p:nvPr/>
            </p:nvGrpSpPr>
            <p:grpSpPr>
              <a:xfrm>
                <a:off x="8424000" y="71475"/>
                <a:ext cx="558375" cy="755875"/>
                <a:chOff x="7953425" y="-23775"/>
                <a:chExt cx="558375" cy="755875"/>
              </a:xfrm>
            </p:grpSpPr>
            <p:sp>
              <p:nvSpPr>
                <p:cNvPr id="3166" name="Google Shape;3166;p57"/>
                <p:cNvSpPr/>
                <p:nvPr/>
              </p:nvSpPr>
              <p:spPr>
                <a:xfrm flipH="1">
                  <a:off x="8172500" y="4096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7" name="Google Shape;3167;p57"/>
                <p:cNvSpPr/>
                <p:nvPr/>
              </p:nvSpPr>
              <p:spPr>
                <a:xfrm flipH="1">
                  <a:off x="7953425" y="-2377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pic>
        <p:nvPicPr>
          <p:cNvPr id="3168" name="Google Shape;3168;p57"/>
          <p:cNvPicPr preferRelativeResize="0"/>
          <p:nvPr/>
        </p:nvPicPr>
        <p:blipFill rotWithShape="1">
          <a:blip r:embed="rId4">
            <a:alphaModFix/>
          </a:blip>
          <a:srcRect b="0" l="62404" r="-8545" t="0"/>
          <a:stretch/>
        </p:blipFill>
        <p:spPr>
          <a:xfrm rot="-5400000">
            <a:off x="6947887" y="3206038"/>
            <a:ext cx="1095375" cy="2779549"/>
          </a:xfrm>
          <a:prstGeom prst="rect">
            <a:avLst/>
          </a:prstGeom>
          <a:noFill/>
          <a:ln>
            <a:noFill/>
          </a:ln>
        </p:spPr>
      </p:pic>
      <p:pic>
        <p:nvPicPr>
          <p:cNvPr id="3169" name="Google Shape;3169;p57"/>
          <p:cNvPicPr preferRelativeResize="0"/>
          <p:nvPr/>
        </p:nvPicPr>
        <p:blipFill>
          <a:blip r:embed="rId5">
            <a:alphaModFix/>
          </a:blip>
          <a:stretch>
            <a:fillRect/>
          </a:stretch>
        </p:blipFill>
        <p:spPr>
          <a:xfrm>
            <a:off x="5392500" y="4121476"/>
            <a:ext cx="1160700" cy="1022025"/>
          </a:xfrm>
          <a:prstGeom prst="rect">
            <a:avLst/>
          </a:prstGeom>
          <a:noFill/>
          <a:ln>
            <a:noFill/>
          </a:ln>
        </p:spPr>
      </p:pic>
      <p:pic>
        <p:nvPicPr>
          <p:cNvPr id="3170" name="Google Shape;3170;p57"/>
          <p:cNvPicPr preferRelativeResize="0"/>
          <p:nvPr/>
        </p:nvPicPr>
        <p:blipFill>
          <a:blip r:embed="rId6">
            <a:alphaModFix/>
          </a:blip>
          <a:stretch>
            <a:fillRect/>
          </a:stretch>
        </p:blipFill>
        <p:spPr>
          <a:xfrm flipH="1" rot="10800000">
            <a:off x="-7" y="4377838"/>
            <a:ext cx="2811056" cy="765657"/>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TITLE_ONLY_2">
    <p:spTree>
      <p:nvGrpSpPr>
        <p:cNvPr id="3171" name="Shape 3171"/>
        <p:cNvGrpSpPr/>
        <p:nvPr/>
      </p:nvGrpSpPr>
      <p:grpSpPr>
        <a:xfrm>
          <a:off x="0" y="0"/>
          <a:ext cx="0" cy="0"/>
          <a:chOff x="0" y="0"/>
          <a:chExt cx="0" cy="0"/>
        </a:xfrm>
      </p:grpSpPr>
      <p:sp>
        <p:nvSpPr>
          <p:cNvPr id="3172" name="Google Shape;3172;p58"/>
          <p:cNvSpPr txBox="1"/>
          <p:nvPr>
            <p:ph type="title"/>
          </p:nvPr>
        </p:nvSpPr>
        <p:spPr>
          <a:xfrm>
            <a:off x="720000" y="535000"/>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pic>
        <p:nvPicPr>
          <p:cNvPr id="3173" name="Google Shape;3173;p58"/>
          <p:cNvPicPr preferRelativeResize="0"/>
          <p:nvPr/>
        </p:nvPicPr>
        <p:blipFill>
          <a:blip r:embed="rId2">
            <a:alphaModFix/>
          </a:blip>
          <a:stretch>
            <a:fillRect/>
          </a:stretch>
        </p:blipFill>
        <p:spPr>
          <a:xfrm>
            <a:off x="7173075" y="-394774"/>
            <a:ext cx="2704349" cy="1780200"/>
          </a:xfrm>
          <a:prstGeom prst="rect">
            <a:avLst/>
          </a:prstGeom>
          <a:noFill/>
          <a:ln>
            <a:noFill/>
          </a:ln>
        </p:spPr>
      </p:pic>
      <p:pic>
        <p:nvPicPr>
          <p:cNvPr id="3174" name="Google Shape;3174;p58"/>
          <p:cNvPicPr preferRelativeResize="0"/>
          <p:nvPr/>
        </p:nvPicPr>
        <p:blipFill>
          <a:blip r:embed="rId3">
            <a:alphaModFix/>
          </a:blip>
          <a:stretch>
            <a:fillRect/>
          </a:stretch>
        </p:blipFill>
        <p:spPr>
          <a:xfrm rot="5400000">
            <a:off x="6223618" y="-255605"/>
            <a:ext cx="1093158" cy="1581217"/>
          </a:xfrm>
          <a:prstGeom prst="rect">
            <a:avLst/>
          </a:prstGeom>
          <a:noFill/>
          <a:ln>
            <a:noFill/>
          </a:ln>
        </p:spPr>
      </p:pic>
      <p:grpSp>
        <p:nvGrpSpPr>
          <p:cNvPr id="3175" name="Google Shape;3175;p58"/>
          <p:cNvGrpSpPr/>
          <p:nvPr/>
        </p:nvGrpSpPr>
        <p:grpSpPr>
          <a:xfrm>
            <a:off x="6858050" y="71475"/>
            <a:ext cx="2352625" cy="1106825"/>
            <a:chOff x="6858050" y="71475"/>
            <a:chExt cx="2352625" cy="1106825"/>
          </a:xfrm>
        </p:grpSpPr>
        <p:grpSp>
          <p:nvGrpSpPr>
            <p:cNvPr id="3176" name="Google Shape;3176;p58"/>
            <p:cNvGrpSpPr/>
            <p:nvPr/>
          </p:nvGrpSpPr>
          <p:grpSpPr>
            <a:xfrm flipH="1">
              <a:off x="7995075" y="855800"/>
              <a:ext cx="1215600" cy="322500"/>
              <a:chOff x="628700" y="182425"/>
              <a:chExt cx="1215600" cy="322500"/>
            </a:xfrm>
          </p:grpSpPr>
          <p:sp>
            <p:nvSpPr>
              <p:cNvPr id="3177" name="Google Shape;3177;p58"/>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8" name="Google Shape;3178;p58"/>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9" name="Google Shape;3179;p58"/>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80" name="Google Shape;3180;p58"/>
            <p:cNvGrpSpPr/>
            <p:nvPr/>
          </p:nvGrpSpPr>
          <p:grpSpPr>
            <a:xfrm>
              <a:off x="6858050" y="71475"/>
              <a:ext cx="2124325" cy="755875"/>
              <a:chOff x="6858050" y="71475"/>
              <a:chExt cx="2124325" cy="755875"/>
            </a:xfrm>
          </p:grpSpPr>
          <p:grpSp>
            <p:nvGrpSpPr>
              <p:cNvPr id="3181" name="Google Shape;3181;p58"/>
              <p:cNvGrpSpPr/>
              <p:nvPr/>
            </p:nvGrpSpPr>
            <p:grpSpPr>
              <a:xfrm>
                <a:off x="6858050" y="71475"/>
                <a:ext cx="1653750" cy="755875"/>
                <a:chOff x="6858050" y="-23775"/>
                <a:chExt cx="1653750" cy="755875"/>
              </a:xfrm>
            </p:grpSpPr>
            <p:grpSp>
              <p:nvGrpSpPr>
                <p:cNvPr id="3182" name="Google Shape;3182;p58"/>
                <p:cNvGrpSpPr/>
                <p:nvPr/>
              </p:nvGrpSpPr>
              <p:grpSpPr>
                <a:xfrm flipH="1">
                  <a:off x="6858050" y="409600"/>
                  <a:ext cx="1653750" cy="322500"/>
                  <a:chOff x="628700" y="182425"/>
                  <a:chExt cx="1653750" cy="322500"/>
                </a:xfrm>
              </p:grpSpPr>
              <p:sp>
                <p:nvSpPr>
                  <p:cNvPr id="3183" name="Google Shape;3183;p58"/>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4" name="Google Shape;3184;p58"/>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5" name="Google Shape;3185;p58"/>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6" name="Google Shape;3186;p58"/>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87" name="Google Shape;3187;p58"/>
                <p:cNvGrpSpPr/>
                <p:nvPr/>
              </p:nvGrpSpPr>
              <p:grpSpPr>
                <a:xfrm flipH="1">
                  <a:off x="7077125" y="-23775"/>
                  <a:ext cx="1215600" cy="322500"/>
                  <a:chOff x="628700" y="182425"/>
                  <a:chExt cx="1215600" cy="322500"/>
                </a:xfrm>
              </p:grpSpPr>
              <p:sp>
                <p:nvSpPr>
                  <p:cNvPr id="3188" name="Google Shape;3188;p58"/>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9" name="Google Shape;3189;p58"/>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0" name="Google Shape;3190;p58"/>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191" name="Google Shape;3191;p58"/>
              <p:cNvGrpSpPr/>
              <p:nvPr/>
            </p:nvGrpSpPr>
            <p:grpSpPr>
              <a:xfrm>
                <a:off x="8424000" y="71475"/>
                <a:ext cx="558375" cy="755875"/>
                <a:chOff x="7953425" y="-23775"/>
                <a:chExt cx="558375" cy="755875"/>
              </a:xfrm>
            </p:grpSpPr>
            <p:sp>
              <p:nvSpPr>
                <p:cNvPr id="3192" name="Google Shape;3192;p58"/>
                <p:cNvSpPr/>
                <p:nvPr/>
              </p:nvSpPr>
              <p:spPr>
                <a:xfrm flipH="1">
                  <a:off x="8172500" y="4096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3" name="Google Shape;3193;p58"/>
                <p:cNvSpPr/>
                <p:nvPr/>
              </p:nvSpPr>
              <p:spPr>
                <a:xfrm flipH="1">
                  <a:off x="7953425" y="-2377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pic>
        <p:nvPicPr>
          <p:cNvPr id="3194" name="Google Shape;3194;p58"/>
          <p:cNvPicPr preferRelativeResize="0"/>
          <p:nvPr/>
        </p:nvPicPr>
        <p:blipFill>
          <a:blip r:embed="rId4">
            <a:alphaModFix/>
          </a:blip>
          <a:stretch>
            <a:fillRect/>
          </a:stretch>
        </p:blipFill>
        <p:spPr>
          <a:xfrm flipH="1">
            <a:off x="0" y="-2451"/>
            <a:ext cx="636400" cy="897800"/>
          </a:xfrm>
          <a:prstGeom prst="rect">
            <a:avLst/>
          </a:prstGeom>
          <a:noFill/>
          <a:ln>
            <a:noFill/>
          </a:ln>
        </p:spPr>
      </p:pic>
      <p:pic>
        <p:nvPicPr>
          <p:cNvPr id="3195" name="Google Shape;3195;p58"/>
          <p:cNvPicPr preferRelativeResize="0"/>
          <p:nvPr/>
        </p:nvPicPr>
        <p:blipFill>
          <a:blip r:embed="rId5">
            <a:alphaModFix/>
          </a:blip>
          <a:stretch>
            <a:fillRect/>
          </a:stretch>
        </p:blipFill>
        <p:spPr>
          <a:xfrm>
            <a:off x="-749751" y="3981233"/>
            <a:ext cx="2490846" cy="1581217"/>
          </a:xfrm>
          <a:prstGeom prst="rect">
            <a:avLst/>
          </a:prstGeom>
          <a:noFill/>
          <a:ln>
            <a:noFill/>
          </a:ln>
        </p:spPr>
      </p:pic>
      <p:pic>
        <p:nvPicPr>
          <p:cNvPr id="3196" name="Google Shape;3196;p58"/>
          <p:cNvPicPr preferRelativeResize="0"/>
          <p:nvPr/>
        </p:nvPicPr>
        <p:blipFill>
          <a:blip r:embed="rId6">
            <a:alphaModFix/>
          </a:blip>
          <a:stretch>
            <a:fillRect/>
          </a:stretch>
        </p:blipFill>
        <p:spPr>
          <a:xfrm>
            <a:off x="1045172" y="4574389"/>
            <a:ext cx="1776347" cy="394900"/>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TITLE_ONLY_3">
    <p:spTree>
      <p:nvGrpSpPr>
        <p:cNvPr id="3197" name="Shape 3197"/>
        <p:cNvGrpSpPr/>
        <p:nvPr/>
      </p:nvGrpSpPr>
      <p:grpSpPr>
        <a:xfrm>
          <a:off x="0" y="0"/>
          <a:ext cx="0" cy="0"/>
          <a:chOff x="0" y="0"/>
          <a:chExt cx="0" cy="0"/>
        </a:xfrm>
      </p:grpSpPr>
      <p:sp>
        <p:nvSpPr>
          <p:cNvPr id="3198" name="Google Shape;3198;p59"/>
          <p:cNvSpPr txBox="1"/>
          <p:nvPr>
            <p:ph type="title"/>
          </p:nvPr>
        </p:nvSpPr>
        <p:spPr>
          <a:xfrm>
            <a:off x="720000" y="535000"/>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pic>
        <p:nvPicPr>
          <p:cNvPr id="3199" name="Google Shape;3199;p59"/>
          <p:cNvPicPr preferRelativeResize="0"/>
          <p:nvPr/>
        </p:nvPicPr>
        <p:blipFill>
          <a:blip r:embed="rId2">
            <a:alphaModFix/>
          </a:blip>
          <a:stretch>
            <a:fillRect/>
          </a:stretch>
        </p:blipFill>
        <p:spPr>
          <a:xfrm flipH="1" rot="10800000">
            <a:off x="4410075" y="4377850"/>
            <a:ext cx="3288800" cy="765650"/>
          </a:xfrm>
          <a:prstGeom prst="rect">
            <a:avLst/>
          </a:prstGeom>
          <a:noFill/>
          <a:ln>
            <a:noFill/>
          </a:ln>
        </p:spPr>
      </p:pic>
      <p:pic>
        <p:nvPicPr>
          <p:cNvPr id="3200" name="Google Shape;3200;p59"/>
          <p:cNvPicPr preferRelativeResize="0"/>
          <p:nvPr/>
        </p:nvPicPr>
        <p:blipFill>
          <a:blip r:embed="rId3">
            <a:alphaModFix/>
          </a:blip>
          <a:stretch>
            <a:fillRect/>
          </a:stretch>
        </p:blipFill>
        <p:spPr>
          <a:xfrm>
            <a:off x="0" y="1241909"/>
            <a:ext cx="1511099" cy="2185740"/>
          </a:xfrm>
          <a:prstGeom prst="rect">
            <a:avLst/>
          </a:prstGeom>
          <a:noFill/>
          <a:ln>
            <a:noFill/>
          </a:ln>
        </p:spPr>
      </p:pic>
      <p:pic>
        <p:nvPicPr>
          <p:cNvPr id="3201" name="Google Shape;3201;p59"/>
          <p:cNvPicPr preferRelativeResize="0"/>
          <p:nvPr/>
        </p:nvPicPr>
        <p:blipFill>
          <a:blip r:embed="rId4">
            <a:alphaModFix/>
          </a:blip>
          <a:stretch>
            <a:fillRect/>
          </a:stretch>
        </p:blipFill>
        <p:spPr>
          <a:xfrm>
            <a:off x="6951476" y="3307549"/>
            <a:ext cx="2091901" cy="1841978"/>
          </a:xfrm>
          <a:prstGeom prst="rect">
            <a:avLst/>
          </a:prstGeom>
          <a:noFill/>
          <a:ln>
            <a:noFill/>
          </a:ln>
        </p:spPr>
      </p:pic>
      <p:pic>
        <p:nvPicPr>
          <p:cNvPr id="3202" name="Google Shape;3202;p59"/>
          <p:cNvPicPr preferRelativeResize="0"/>
          <p:nvPr/>
        </p:nvPicPr>
        <p:blipFill>
          <a:blip r:embed="rId5">
            <a:alphaModFix/>
          </a:blip>
          <a:stretch>
            <a:fillRect/>
          </a:stretch>
        </p:blipFill>
        <p:spPr>
          <a:xfrm>
            <a:off x="2077101" y="3950500"/>
            <a:ext cx="2960348" cy="1213075"/>
          </a:xfrm>
          <a:prstGeom prst="rect">
            <a:avLst/>
          </a:prstGeom>
          <a:noFill/>
          <a:ln>
            <a:noFill/>
          </a:ln>
        </p:spPr>
      </p:pic>
      <p:grpSp>
        <p:nvGrpSpPr>
          <p:cNvPr id="3203" name="Google Shape;3203;p59"/>
          <p:cNvGrpSpPr/>
          <p:nvPr/>
        </p:nvGrpSpPr>
        <p:grpSpPr>
          <a:xfrm>
            <a:off x="2663613" y="3987575"/>
            <a:ext cx="4720800" cy="1255950"/>
            <a:chOff x="2663613" y="3987575"/>
            <a:chExt cx="4720800" cy="1255950"/>
          </a:xfrm>
        </p:grpSpPr>
        <p:grpSp>
          <p:nvGrpSpPr>
            <p:cNvPr id="3204" name="Google Shape;3204;p59"/>
            <p:cNvGrpSpPr/>
            <p:nvPr/>
          </p:nvGrpSpPr>
          <p:grpSpPr>
            <a:xfrm>
              <a:off x="2663613" y="4921025"/>
              <a:ext cx="4720800" cy="322500"/>
              <a:chOff x="190550" y="182425"/>
              <a:chExt cx="4720800" cy="322500"/>
            </a:xfrm>
          </p:grpSpPr>
          <p:sp>
            <p:nvSpPr>
              <p:cNvPr id="3205" name="Google Shape;3205;p59"/>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6" name="Google Shape;3206;p59"/>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7" name="Google Shape;3207;p59"/>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8" name="Google Shape;3208;p59"/>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9" name="Google Shape;3209;p59"/>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0" name="Google Shape;3210;p59"/>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1" name="Google Shape;3211;p59"/>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2" name="Google Shape;3212;p59"/>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3" name="Google Shape;3213;p59"/>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4" name="Google Shape;3214;p59"/>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5" name="Google Shape;3215;p59"/>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16" name="Google Shape;3216;p59"/>
            <p:cNvGrpSpPr/>
            <p:nvPr/>
          </p:nvGrpSpPr>
          <p:grpSpPr>
            <a:xfrm>
              <a:off x="3025563" y="3987575"/>
              <a:ext cx="1653750" cy="322500"/>
              <a:chOff x="190550" y="182425"/>
              <a:chExt cx="1653750" cy="322500"/>
            </a:xfrm>
          </p:grpSpPr>
          <p:sp>
            <p:nvSpPr>
              <p:cNvPr id="3217" name="Google Shape;3217;p59"/>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8" name="Google Shape;3218;p59"/>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9" name="Google Shape;3219;p59"/>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0" name="Google Shape;3220;p59"/>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21" name="Google Shape;3221;p59"/>
            <p:cNvGrpSpPr/>
            <p:nvPr/>
          </p:nvGrpSpPr>
          <p:grpSpPr>
            <a:xfrm>
              <a:off x="2825538" y="4454300"/>
              <a:ext cx="4282650" cy="322500"/>
              <a:chOff x="190550" y="182425"/>
              <a:chExt cx="4282650" cy="322500"/>
            </a:xfrm>
          </p:grpSpPr>
          <p:sp>
            <p:nvSpPr>
              <p:cNvPr id="3222" name="Google Shape;3222;p59"/>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3" name="Google Shape;3223;p59"/>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4" name="Google Shape;3224;p59"/>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5" name="Google Shape;3225;p59"/>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6" name="Google Shape;3226;p59"/>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7" name="Google Shape;3227;p59"/>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8" name="Google Shape;3228;p59"/>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9" name="Google Shape;3229;p59"/>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0" name="Google Shape;3230;p59"/>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1" name="Google Shape;3231;p59"/>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3232" name="Google Shape;3232;p59"/>
          <p:cNvPicPr preferRelativeResize="0"/>
          <p:nvPr/>
        </p:nvPicPr>
        <p:blipFill>
          <a:blip r:embed="rId6">
            <a:alphaModFix/>
          </a:blip>
          <a:stretch>
            <a:fillRect/>
          </a:stretch>
        </p:blipFill>
        <p:spPr>
          <a:xfrm flipH="1">
            <a:off x="7698875" y="-57149"/>
            <a:ext cx="2207850" cy="1463875"/>
          </a:xfrm>
          <a:prstGeom prst="rect">
            <a:avLst/>
          </a:prstGeom>
          <a:noFill/>
          <a:ln>
            <a:noFill/>
          </a:ln>
        </p:spPr>
      </p:pic>
      <p:pic>
        <p:nvPicPr>
          <p:cNvPr id="3233" name="Google Shape;3233;p59"/>
          <p:cNvPicPr preferRelativeResize="0"/>
          <p:nvPr/>
        </p:nvPicPr>
        <p:blipFill>
          <a:blip r:embed="rId7">
            <a:alphaModFix/>
          </a:blip>
          <a:stretch>
            <a:fillRect/>
          </a:stretch>
        </p:blipFill>
        <p:spPr>
          <a:xfrm>
            <a:off x="7092424" y="-357287"/>
            <a:ext cx="1228450" cy="1213075"/>
          </a:xfrm>
          <a:prstGeom prst="rect">
            <a:avLst/>
          </a:prstGeom>
          <a:noFill/>
          <a:ln>
            <a:noFill/>
          </a:ln>
        </p:spPr>
      </p:pic>
      <p:grpSp>
        <p:nvGrpSpPr>
          <p:cNvPr id="3234" name="Google Shape;3234;p59"/>
          <p:cNvGrpSpPr/>
          <p:nvPr/>
        </p:nvGrpSpPr>
        <p:grpSpPr>
          <a:xfrm>
            <a:off x="6858050" y="71475"/>
            <a:ext cx="2352625" cy="1106825"/>
            <a:chOff x="6858050" y="71475"/>
            <a:chExt cx="2352625" cy="1106825"/>
          </a:xfrm>
        </p:grpSpPr>
        <p:grpSp>
          <p:nvGrpSpPr>
            <p:cNvPr id="3235" name="Google Shape;3235;p59"/>
            <p:cNvGrpSpPr/>
            <p:nvPr/>
          </p:nvGrpSpPr>
          <p:grpSpPr>
            <a:xfrm flipH="1">
              <a:off x="7995075" y="855800"/>
              <a:ext cx="1215600" cy="322500"/>
              <a:chOff x="628700" y="182425"/>
              <a:chExt cx="1215600" cy="322500"/>
            </a:xfrm>
          </p:grpSpPr>
          <p:sp>
            <p:nvSpPr>
              <p:cNvPr id="3236" name="Google Shape;3236;p59"/>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7" name="Google Shape;3237;p59"/>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8" name="Google Shape;3238;p59"/>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39" name="Google Shape;3239;p59"/>
            <p:cNvGrpSpPr/>
            <p:nvPr/>
          </p:nvGrpSpPr>
          <p:grpSpPr>
            <a:xfrm>
              <a:off x="6858050" y="71475"/>
              <a:ext cx="2124325" cy="755875"/>
              <a:chOff x="6858050" y="71475"/>
              <a:chExt cx="2124325" cy="755875"/>
            </a:xfrm>
          </p:grpSpPr>
          <p:grpSp>
            <p:nvGrpSpPr>
              <p:cNvPr id="3240" name="Google Shape;3240;p59"/>
              <p:cNvGrpSpPr/>
              <p:nvPr/>
            </p:nvGrpSpPr>
            <p:grpSpPr>
              <a:xfrm>
                <a:off x="6858050" y="71475"/>
                <a:ext cx="1653750" cy="755875"/>
                <a:chOff x="6858050" y="-23775"/>
                <a:chExt cx="1653750" cy="755875"/>
              </a:xfrm>
            </p:grpSpPr>
            <p:grpSp>
              <p:nvGrpSpPr>
                <p:cNvPr id="3241" name="Google Shape;3241;p59"/>
                <p:cNvGrpSpPr/>
                <p:nvPr/>
              </p:nvGrpSpPr>
              <p:grpSpPr>
                <a:xfrm flipH="1">
                  <a:off x="6858050" y="409600"/>
                  <a:ext cx="1653750" cy="322500"/>
                  <a:chOff x="628700" y="182425"/>
                  <a:chExt cx="1653750" cy="322500"/>
                </a:xfrm>
              </p:grpSpPr>
              <p:sp>
                <p:nvSpPr>
                  <p:cNvPr id="3242" name="Google Shape;3242;p59"/>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3" name="Google Shape;3243;p59"/>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4" name="Google Shape;3244;p59"/>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5" name="Google Shape;3245;p59"/>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46" name="Google Shape;3246;p59"/>
                <p:cNvGrpSpPr/>
                <p:nvPr/>
              </p:nvGrpSpPr>
              <p:grpSpPr>
                <a:xfrm flipH="1">
                  <a:off x="7077125" y="-23775"/>
                  <a:ext cx="1215600" cy="322500"/>
                  <a:chOff x="628700" y="182425"/>
                  <a:chExt cx="1215600" cy="322500"/>
                </a:xfrm>
              </p:grpSpPr>
              <p:sp>
                <p:nvSpPr>
                  <p:cNvPr id="3247" name="Google Shape;3247;p59"/>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8" name="Google Shape;3248;p59"/>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9" name="Google Shape;3249;p59"/>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250" name="Google Shape;3250;p59"/>
              <p:cNvGrpSpPr/>
              <p:nvPr/>
            </p:nvGrpSpPr>
            <p:grpSpPr>
              <a:xfrm>
                <a:off x="8424000" y="71475"/>
                <a:ext cx="558375" cy="755875"/>
                <a:chOff x="7953425" y="-23775"/>
                <a:chExt cx="558375" cy="755875"/>
              </a:xfrm>
            </p:grpSpPr>
            <p:sp>
              <p:nvSpPr>
                <p:cNvPr id="3251" name="Google Shape;3251;p59"/>
                <p:cNvSpPr/>
                <p:nvPr/>
              </p:nvSpPr>
              <p:spPr>
                <a:xfrm flipH="1">
                  <a:off x="8172500" y="4096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2" name="Google Shape;3252;p59"/>
                <p:cNvSpPr/>
                <p:nvPr/>
              </p:nvSpPr>
              <p:spPr>
                <a:xfrm flipH="1">
                  <a:off x="7953425" y="-2377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4">
  <p:cSld name="TITLE_ONLY_4">
    <p:spTree>
      <p:nvGrpSpPr>
        <p:cNvPr id="3253" name="Shape 3253"/>
        <p:cNvGrpSpPr/>
        <p:nvPr/>
      </p:nvGrpSpPr>
      <p:grpSpPr>
        <a:xfrm>
          <a:off x="0" y="0"/>
          <a:ext cx="0" cy="0"/>
          <a:chOff x="0" y="0"/>
          <a:chExt cx="0" cy="0"/>
        </a:xfrm>
      </p:grpSpPr>
      <p:sp>
        <p:nvSpPr>
          <p:cNvPr id="3254" name="Google Shape;3254;p60"/>
          <p:cNvSpPr txBox="1"/>
          <p:nvPr>
            <p:ph type="title"/>
          </p:nvPr>
        </p:nvSpPr>
        <p:spPr>
          <a:xfrm>
            <a:off x="720000" y="535000"/>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pic>
        <p:nvPicPr>
          <p:cNvPr id="3255" name="Google Shape;3255;p60"/>
          <p:cNvPicPr preferRelativeResize="0"/>
          <p:nvPr/>
        </p:nvPicPr>
        <p:blipFill rotWithShape="1">
          <a:blip r:embed="rId2">
            <a:alphaModFix/>
          </a:blip>
          <a:srcRect b="0" l="12237" r="-2287" t="3400"/>
          <a:stretch/>
        </p:blipFill>
        <p:spPr>
          <a:xfrm flipH="1">
            <a:off x="909701" y="0"/>
            <a:ext cx="8234299" cy="4968751"/>
          </a:xfrm>
          <a:prstGeom prst="rect">
            <a:avLst/>
          </a:prstGeom>
          <a:noFill/>
          <a:ln>
            <a:noFill/>
          </a:ln>
        </p:spPr>
      </p:pic>
      <p:grpSp>
        <p:nvGrpSpPr>
          <p:cNvPr id="3256" name="Google Shape;3256;p60"/>
          <p:cNvGrpSpPr/>
          <p:nvPr/>
        </p:nvGrpSpPr>
        <p:grpSpPr>
          <a:xfrm flipH="1">
            <a:off x="4210363" y="0"/>
            <a:ext cx="5158950" cy="1655975"/>
            <a:chOff x="-247600" y="-250950"/>
            <a:chExt cx="5158950" cy="1655975"/>
          </a:xfrm>
        </p:grpSpPr>
        <p:grpSp>
          <p:nvGrpSpPr>
            <p:cNvPr id="3257" name="Google Shape;3257;p60"/>
            <p:cNvGrpSpPr/>
            <p:nvPr/>
          </p:nvGrpSpPr>
          <p:grpSpPr>
            <a:xfrm>
              <a:off x="-247600" y="182425"/>
              <a:ext cx="5158950" cy="322500"/>
              <a:chOff x="-247600" y="182425"/>
              <a:chExt cx="5158950" cy="322500"/>
            </a:xfrm>
          </p:grpSpPr>
          <p:sp>
            <p:nvSpPr>
              <p:cNvPr id="3258" name="Google Shape;3258;p60"/>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9" name="Google Shape;3259;p60"/>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0" name="Google Shape;3260;p60"/>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1" name="Google Shape;3261;p60"/>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2" name="Google Shape;3262;p60"/>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3" name="Google Shape;3263;p60"/>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4" name="Google Shape;3264;p60"/>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5" name="Google Shape;3265;p60"/>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6" name="Google Shape;3266;p60"/>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7" name="Google Shape;3267;p60"/>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8" name="Google Shape;3268;p60"/>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9" name="Google Shape;3269;p60"/>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70" name="Google Shape;3270;p60"/>
            <p:cNvGrpSpPr/>
            <p:nvPr/>
          </p:nvGrpSpPr>
          <p:grpSpPr>
            <a:xfrm>
              <a:off x="-9475" y="-250950"/>
              <a:ext cx="4720800" cy="322500"/>
              <a:chOff x="190550" y="182425"/>
              <a:chExt cx="4720800" cy="322500"/>
            </a:xfrm>
          </p:grpSpPr>
          <p:sp>
            <p:nvSpPr>
              <p:cNvPr id="3271" name="Google Shape;3271;p60"/>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2" name="Google Shape;3272;p60"/>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3" name="Google Shape;3273;p60"/>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4" name="Google Shape;3274;p60"/>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5" name="Google Shape;3275;p60"/>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6" name="Google Shape;3276;p60"/>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7" name="Google Shape;3277;p60"/>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8" name="Google Shape;3278;p60"/>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9" name="Google Shape;3279;p60"/>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0" name="Google Shape;3280;p60"/>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1" name="Google Shape;3281;p60"/>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82" name="Google Shape;3282;p60"/>
            <p:cNvGrpSpPr/>
            <p:nvPr/>
          </p:nvGrpSpPr>
          <p:grpSpPr>
            <a:xfrm>
              <a:off x="-247600" y="1082525"/>
              <a:ext cx="3844500" cy="322500"/>
              <a:chOff x="-247600" y="182425"/>
              <a:chExt cx="3844500" cy="322500"/>
            </a:xfrm>
          </p:grpSpPr>
          <p:sp>
            <p:nvSpPr>
              <p:cNvPr id="3283" name="Google Shape;3283;p60"/>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4" name="Google Shape;3284;p60"/>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5" name="Google Shape;3285;p60"/>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6" name="Google Shape;3286;p60"/>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7" name="Google Shape;3287;p60"/>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8" name="Google Shape;3288;p60"/>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9" name="Google Shape;3289;p60"/>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0" name="Google Shape;3290;p60"/>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1" name="Google Shape;3291;p60"/>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92" name="Google Shape;3292;p60"/>
            <p:cNvGrpSpPr/>
            <p:nvPr/>
          </p:nvGrpSpPr>
          <p:grpSpPr>
            <a:xfrm>
              <a:off x="-9475" y="649150"/>
              <a:ext cx="4720800" cy="322500"/>
              <a:chOff x="190550" y="182425"/>
              <a:chExt cx="4720800" cy="322500"/>
            </a:xfrm>
          </p:grpSpPr>
          <p:sp>
            <p:nvSpPr>
              <p:cNvPr id="3293" name="Google Shape;3293;p60"/>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4" name="Google Shape;3294;p60"/>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5" name="Google Shape;3295;p60"/>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6" name="Google Shape;3296;p60"/>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7" name="Google Shape;3297;p60"/>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8" name="Google Shape;3298;p60"/>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9" name="Google Shape;3299;p60"/>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0" name="Google Shape;3300;p60"/>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1" name="Google Shape;3301;p60"/>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2" name="Google Shape;3302;p60"/>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3" name="Google Shape;3303;p60"/>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3304" name="Google Shape;3304;p60"/>
          <p:cNvPicPr preferRelativeResize="0"/>
          <p:nvPr/>
        </p:nvPicPr>
        <p:blipFill>
          <a:blip r:embed="rId3">
            <a:alphaModFix/>
          </a:blip>
          <a:stretch>
            <a:fillRect/>
          </a:stretch>
        </p:blipFill>
        <p:spPr>
          <a:xfrm>
            <a:off x="6877793" y="4237379"/>
            <a:ext cx="2811057" cy="624926"/>
          </a:xfrm>
          <a:prstGeom prst="rect">
            <a:avLst/>
          </a:prstGeom>
          <a:noFill/>
          <a:ln>
            <a:noFill/>
          </a:ln>
        </p:spPr>
      </p:pic>
      <p:pic>
        <p:nvPicPr>
          <p:cNvPr id="3305" name="Google Shape;3305;p60"/>
          <p:cNvPicPr preferRelativeResize="0"/>
          <p:nvPr/>
        </p:nvPicPr>
        <p:blipFill>
          <a:blip r:embed="rId4">
            <a:alphaModFix/>
          </a:blip>
          <a:stretch>
            <a:fillRect/>
          </a:stretch>
        </p:blipFill>
        <p:spPr>
          <a:xfrm flipH="1" rot="10800000">
            <a:off x="-1" y="4467224"/>
            <a:ext cx="2547124" cy="693775"/>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5">
  <p:cSld name="TITLE_ONLY_5">
    <p:spTree>
      <p:nvGrpSpPr>
        <p:cNvPr id="3306" name="Shape 3306"/>
        <p:cNvGrpSpPr/>
        <p:nvPr/>
      </p:nvGrpSpPr>
      <p:grpSpPr>
        <a:xfrm>
          <a:off x="0" y="0"/>
          <a:ext cx="0" cy="0"/>
          <a:chOff x="0" y="0"/>
          <a:chExt cx="0" cy="0"/>
        </a:xfrm>
      </p:grpSpPr>
      <p:sp>
        <p:nvSpPr>
          <p:cNvPr id="3307" name="Google Shape;3307;p61"/>
          <p:cNvSpPr txBox="1"/>
          <p:nvPr>
            <p:ph type="title"/>
          </p:nvPr>
        </p:nvSpPr>
        <p:spPr>
          <a:xfrm>
            <a:off x="720000" y="535000"/>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pic>
        <p:nvPicPr>
          <p:cNvPr id="3308" name="Google Shape;3308;p61"/>
          <p:cNvPicPr preferRelativeResize="0"/>
          <p:nvPr/>
        </p:nvPicPr>
        <p:blipFill>
          <a:blip r:embed="rId2">
            <a:alphaModFix/>
          </a:blip>
          <a:stretch>
            <a:fillRect/>
          </a:stretch>
        </p:blipFill>
        <p:spPr>
          <a:xfrm>
            <a:off x="68024" y="3568136"/>
            <a:ext cx="1789121" cy="1575361"/>
          </a:xfrm>
          <a:prstGeom prst="rect">
            <a:avLst/>
          </a:prstGeom>
          <a:noFill/>
          <a:ln>
            <a:noFill/>
          </a:ln>
        </p:spPr>
      </p:pic>
      <p:pic>
        <p:nvPicPr>
          <p:cNvPr id="3309" name="Google Shape;3309;p61"/>
          <p:cNvPicPr preferRelativeResize="0"/>
          <p:nvPr/>
        </p:nvPicPr>
        <p:blipFill>
          <a:blip r:embed="rId3">
            <a:alphaModFix/>
          </a:blip>
          <a:stretch>
            <a:fillRect/>
          </a:stretch>
        </p:blipFill>
        <p:spPr>
          <a:xfrm>
            <a:off x="1500525" y="4077927"/>
            <a:ext cx="1249525" cy="1233899"/>
          </a:xfrm>
          <a:prstGeom prst="rect">
            <a:avLst/>
          </a:prstGeom>
          <a:noFill/>
          <a:ln>
            <a:noFill/>
          </a:ln>
        </p:spPr>
      </p:pic>
      <p:grpSp>
        <p:nvGrpSpPr>
          <p:cNvPr id="3310" name="Google Shape;3310;p61"/>
          <p:cNvGrpSpPr/>
          <p:nvPr/>
        </p:nvGrpSpPr>
        <p:grpSpPr>
          <a:xfrm>
            <a:off x="269063" y="4387625"/>
            <a:ext cx="1653750" cy="755875"/>
            <a:chOff x="6858050" y="-23775"/>
            <a:chExt cx="1653750" cy="755875"/>
          </a:xfrm>
        </p:grpSpPr>
        <p:grpSp>
          <p:nvGrpSpPr>
            <p:cNvPr id="3311" name="Google Shape;3311;p61"/>
            <p:cNvGrpSpPr/>
            <p:nvPr/>
          </p:nvGrpSpPr>
          <p:grpSpPr>
            <a:xfrm flipH="1">
              <a:off x="6858050" y="409600"/>
              <a:ext cx="1653750" cy="322500"/>
              <a:chOff x="628700" y="182425"/>
              <a:chExt cx="1653750" cy="322500"/>
            </a:xfrm>
          </p:grpSpPr>
          <p:sp>
            <p:nvSpPr>
              <p:cNvPr id="3312" name="Google Shape;3312;p61"/>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3" name="Google Shape;3313;p61"/>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4" name="Google Shape;3314;p61"/>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5" name="Google Shape;3315;p61"/>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16" name="Google Shape;3316;p61"/>
            <p:cNvGrpSpPr/>
            <p:nvPr/>
          </p:nvGrpSpPr>
          <p:grpSpPr>
            <a:xfrm flipH="1">
              <a:off x="7077125" y="-23775"/>
              <a:ext cx="1215600" cy="322500"/>
              <a:chOff x="628700" y="182425"/>
              <a:chExt cx="1215600" cy="322500"/>
            </a:xfrm>
          </p:grpSpPr>
          <p:sp>
            <p:nvSpPr>
              <p:cNvPr id="3317" name="Google Shape;3317;p61"/>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8" name="Google Shape;3318;p61"/>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9" name="Google Shape;3319;p61"/>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320" name="Google Shape;3320;p61"/>
          <p:cNvGrpSpPr/>
          <p:nvPr/>
        </p:nvGrpSpPr>
        <p:grpSpPr>
          <a:xfrm>
            <a:off x="269063" y="3599938"/>
            <a:ext cx="1653750" cy="755875"/>
            <a:chOff x="6858050" y="-23775"/>
            <a:chExt cx="1653750" cy="755875"/>
          </a:xfrm>
        </p:grpSpPr>
        <p:grpSp>
          <p:nvGrpSpPr>
            <p:cNvPr id="3321" name="Google Shape;3321;p61"/>
            <p:cNvGrpSpPr/>
            <p:nvPr/>
          </p:nvGrpSpPr>
          <p:grpSpPr>
            <a:xfrm flipH="1">
              <a:off x="6858050" y="409600"/>
              <a:ext cx="1653750" cy="322500"/>
              <a:chOff x="628700" y="182425"/>
              <a:chExt cx="1653750" cy="322500"/>
            </a:xfrm>
          </p:grpSpPr>
          <p:sp>
            <p:nvSpPr>
              <p:cNvPr id="3322" name="Google Shape;3322;p61"/>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3" name="Google Shape;3323;p61"/>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4" name="Google Shape;3324;p61"/>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5" name="Google Shape;3325;p61"/>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26" name="Google Shape;3326;p61"/>
            <p:cNvGrpSpPr/>
            <p:nvPr/>
          </p:nvGrpSpPr>
          <p:grpSpPr>
            <a:xfrm flipH="1">
              <a:off x="7077125" y="-23775"/>
              <a:ext cx="777450" cy="322500"/>
              <a:chOff x="1066850" y="182425"/>
              <a:chExt cx="777450" cy="322500"/>
            </a:xfrm>
          </p:grpSpPr>
          <p:sp>
            <p:nvSpPr>
              <p:cNvPr id="3327" name="Google Shape;3327;p61"/>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8" name="Google Shape;3328;p61"/>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3329" name="Google Shape;3329;p61"/>
          <p:cNvPicPr preferRelativeResize="0"/>
          <p:nvPr/>
        </p:nvPicPr>
        <p:blipFill>
          <a:blip r:embed="rId4">
            <a:alphaModFix/>
          </a:blip>
          <a:stretch>
            <a:fillRect/>
          </a:stretch>
        </p:blipFill>
        <p:spPr>
          <a:xfrm>
            <a:off x="6824564" y="2970484"/>
            <a:ext cx="2963227" cy="2895476"/>
          </a:xfrm>
          <a:prstGeom prst="rect">
            <a:avLst/>
          </a:prstGeom>
          <a:noFill/>
          <a:ln>
            <a:noFill/>
          </a:ln>
        </p:spPr>
      </p:pic>
      <p:grpSp>
        <p:nvGrpSpPr>
          <p:cNvPr id="3330" name="Google Shape;3330;p61"/>
          <p:cNvGrpSpPr/>
          <p:nvPr/>
        </p:nvGrpSpPr>
        <p:grpSpPr>
          <a:xfrm>
            <a:off x="4387888" y="3520850"/>
            <a:ext cx="4958925" cy="1722675"/>
            <a:chOff x="4387888" y="3520850"/>
            <a:chExt cx="4958925" cy="1722675"/>
          </a:xfrm>
        </p:grpSpPr>
        <p:grpSp>
          <p:nvGrpSpPr>
            <p:cNvPr id="3331" name="Google Shape;3331;p61"/>
            <p:cNvGrpSpPr/>
            <p:nvPr/>
          </p:nvGrpSpPr>
          <p:grpSpPr>
            <a:xfrm flipH="1">
              <a:off x="4549813" y="4921025"/>
              <a:ext cx="4720800" cy="322500"/>
              <a:chOff x="190550" y="182425"/>
              <a:chExt cx="4720800" cy="322500"/>
            </a:xfrm>
          </p:grpSpPr>
          <p:sp>
            <p:nvSpPr>
              <p:cNvPr id="3332" name="Google Shape;3332;p61"/>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3" name="Google Shape;3333;p61"/>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4" name="Google Shape;3334;p61"/>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5" name="Google Shape;3335;p61"/>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6" name="Google Shape;3336;p61"/>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7" name="Google Shape;3337;p61"/>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8" name="Google Shape;3338;p61"/>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9" name="Google Shape;3339;p61"/>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0" name="Google Shape;3340;p61"/>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1" name="Google Shape;3341;p61"/>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2" name="Google Shape;3342;p61"/>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43" name="Google Shape;3343;p61"/>
            <p:cNvGrpSpPr/>
            <p:nvPr/>
          </p:nvGrpSpPr>
          <p:grpSpPr>
            <a:xfrm flipH="1">
              <a:off x="5940463" y="3987575"/>
              <a:ext cx="3406350" cy="322500"/>
              <a:chOff x="-247600" y="182425"/>
              <a:chExt cx="3406350" cy="322500"/>
            </a:xfrm>
          </p:grpSpPr>
          <p:sp>
            <p:nvSpPr>
              <p:cNvPr id="3344" name="Google Shape;3344;p61"/>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5" name="Google Shape;3345;p61"/>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6" name="Google Shape;3346;p61"/>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7" name="Google Shape;3347;p61"/>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8" name="Google Shape;3348;p61"/>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9" name="Google Shape;3349;p61"/>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0" name="Google Shape;3350;p61"/>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1" name="Google Shape;3351;p61"/>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52" name="Google Shape;3352;p61"/>
            <p:cNvGrpSpPr/>
            <p:nvPr/>
          </p:nvGrpSpPr>
          <p:grpSpPr>
            <a:xfrm flipH="1">
              <a:off x="7016788" y="3520850"/>
              <a:ext cx="2091900" cy="322500"/>
              <a:chOff x="-247600" y="182425"/>
              <a:chExt cx="2091900" cy="322500"/>
            </a:xfrm>
          </p:grpSpPr>
          <p:sp>
            <p:nvSpPr>
              <p:cNvPr id="3353" name="Google Shape;3353;p61"/>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4" name="Google Shape;3354;p61"/>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5" name="Google Shape;3355;p61"/>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6" name="Google Shape;3356;p61"/>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7" name="Google Shape;3357;p61"/>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58" name="Google Shape;3358;p61"/>
            <p:cNvGrpSpPr/>
            <p:nvPr/>
          </p:nvGrpSpPr>
          <p:grpSpPr>
            <a:xfrm flipH="1">
              <a:off x="4387888" y="4454300"/>
              <a:ext cx="4720800" cy="322500"/>
              <a:chOff x="190550" y="182425"/>
              <a:chExt cx="4720800" cy="322500"/>
            </a:xfrm>
          </p:grpSpPr>
          <p:sp>
            <p:nvSpPr>
              <p:cNvPr id="3359" name="Google Shape;3359;p61"/>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0" name="Google Shape;3360;p61"/>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1" name="Google Shape;3361;p61"/>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2" name="Google Shape;3362;p61"/>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3" name="Google Shape;3363;p61"/>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4" name="Google Shape;3364;p61"/>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5" name="Google Shape;3365;p61"/>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6" name="Google Shape;3366;p61"/>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7" name="Google Shape;3367;p61"/>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8" name="Google Shape;3368;p61"/>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9" name="Google Shape;3369;p61"/>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3370" name="Google Shape;3370;p61"/>
          <p:cNvPicPr preferRelativeResize="0"/>
          <p:nvPr/>
        </p:nvPicPr>
        <p:blipFill>
          <a:blip r:embed="rId5">
            <a:alphaModFix/>
          </a:blip>
          <a:stretch>
            <a:fillRect/>
          </a:stretch>
        </p:blipFill>
        <p:spPr>
          <a:xfrm flipH="1" rot="10800000">
            <a:off x="6391291" y="-6"/>
            <a:ext cx="2515311" cy="1030719"/>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24" name="Shape 324"/>
        <p:cNvGrpSpPr/>
        <p:nvPr/>
      </p:nvGrpSpPr>
      <p:grpSpPr>
        <a:xfrm>
          <a:off x="0" y="0"/>
          <a:ext cx="0" cy="0"/>
          <a:chOff x="0" y="0"/>
          <a:chExt cx="0" cy="0"/>
        </a:xfrm>
      </p:grpSpPr>
      <p:sp>
        <p:nvSpPr>
          <p:cNvPr id="325" name="Google Shape;325;p7"/>
          <p:cNvSpPr txBox="1"/>
          <p:nvPr>
            <p:ph type="title"/>
          </p:nvPr>
        </p:nvSpPr>
        <p:spPr>
          <a:xfrm>
            <a:off x="4243600" y="1491463"/>
            <a:ext cx="4185300" cy="13605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326" name="Google Shape;326;p7"/>
          <p:cNvSpPr txBox="1"/>
          <p:nvPr>
            <p:ph idx="1" type="body"/>
          </p:nvPr>
        </p:nvSpPr>
        <p:spPr>
          <a:xfrm>
            <a:off x="4238700" y="2699538"/>
            <a:ext cx="4185300" cy="952500"/>
          </a:xfrm>
          <a:prstGeom prst="rect">
            <a:avLst/>
          </a:prstGeom>
        </p:spPr>
        <p:txBody>
          <a:bodyPr anchorCtr="0" anchor="ctr" bIns="91425" lIns="91425" spcFirstLastPara="1" rIns="91425" wrap="square" tIns="91425">
            <a:noAutofit/>
          </a:bodyPr>
          <a:lstStyle>
            <a:lvl1pPr indent="-317500" lvl="0" marL="457200" rtl="0">
              <a:lnSpc>
                <a:spcPct val="115000"/>
              </a:lnSpc>
              <a:spcBef>
                <a:spcPts val="0"/>
              </a:spcBef>
              <a:spcAft>
                <a:spcPts val="0"/>
              </a:spcAft>
              <a:buClr>
                <a:srgbClr val="434343"/>
              </a:buClr>
              <a:buSzPts val="1400"/>
              <a:buChar char="●"/>
              <a:defRPr sz="1400"/>
            </a:lvl1pPr>
            <a:lvl2pPr indent="-317500" lvl="1" marL="914400" rtl="0">
              <a:lnSpc>
                <a:spcPct val="115000"/>
              </a:lnSpc>
              <a:spcBef>
                <a:spcPts val="0"/>
              </a:spcBef>
              <a:spcAft>
                <a:spcPts val="0"/>
              </a:spcAft>
              <a:buClr>
                <a:srgbClr val="434343"/>
              </a:buClr>
              <a:buSzPts val="1400"/>
              <a:buChar char="○"/>
              <a:defRPr>
                <a:solidFill>
                  <a:srgbClr val="434343"/>
                </a:solidFill>
              </a:defRPr>
            </a:lvl2pPr>
            <a:lvl3pPr indent="-317500" lvl="2" marL="1371600" rtl="0">
              <a:lnSpc>
                <a:spcPct val="115000"/>
              </a:lnSpc>
              <a:spcBef>
                <a:spcPts val="0"/>
              </a:spcBef>
              <a:spcAft>
                <a:spcPts val="0"/>
              </a:spcAft>
              <a:buClr>
                <a:srgbClr val="434343"/>
              </a:buClr>
              <a:buSzPts val="1400"/>
              <a:buChar char="■"/>
              <a:defRPr>
                <a:solidFill>
                  <a:srgbClr val="434343"/>
                </a:solidFill>
              </a:defRPr>
            </a:lvl3pPr>
            <a:lvl4pPr indent="-317500" lvl="3" marL="1828800" rtl="0">
              <a:lnSpc>
                <a:spcPct val="115000"/>
              </a:lnSpc>
              <a:spcBef>
                <a:spcPts val="0"/>
              </a:spcBef>
              <a:spcAft>
                <a:spcPts val="0"/>
              </a:spcAft>
              <a:buClr>
                <a:srgbClr val="434343"/>
              </a:buClr>
              <a:buSzPts val="1400"/>
              <a:buChar char="●"/>
              <a:defRPr>
                <a:solidFill>
                  <a:srgbClr val="434343"/>
                </a:solidFill>
              </a:defRPr>
            </a:lvl4pPr>
            <a:lvl5pPr indent="-317500" lvl="4" marL="2286000" rtl="0">
              <a:lnSpc>
                <a:spcPct val="115000"/>
              </a:lnSpc>
              <a:spcBef>
                <a:spcPts val="0"/>
              </a:spcBef>
              <a:spcAft>
                <a:spcPts val="0"/>
              </a:spcAft>
              <a:buClr>
                <a:srgbClr val="434343"/>
              </a:buClr>
              <a:buSzPts val="1400"/>
              <a:buChar char="○"/>
              <a:defRPr>
                <a:solidFill>
                  <a:srgbClr val="434343"/>
                </a:solidFill>
              </a:defRPr>
            </a:lvl5pPr>
            <a:lvl6pPr indent="-317500" lvl="5" marL="2743200" rtl="0">
              <a:lnSpc>
                <a:spcPct val="115000"/>
              </a:lnSpc>
              <a:spcBef>
                <a:spcPts val="0"/>
              </a:spcBef>
              <a:spcAft>
                <a:spcPts val="0"/>
              </a:spcAft>
              <a:buClr>
                <a:srgbClr val="434343"/>
              </a:buClr>
              <a:buSzPts val="1400"/>
              <a:buChar char="■"/>
              <a:defRPr>
                <a:solidFill>
                  <a:srgbClr val="434343"/>
                </a:solidFill>
              </a:defRPr>
            </a:lvl6pPr>
            <a:lvl7pPr indent="-317500" lvl="6" marL="3200400" rtl="0">
              <a:lnSpc>
                <a:spcPct val="115000"/>
              </a:lnSpc>
              <a:spcBef>
                <a:spcPts val="0"/>
              </a:spcBef>
              <a:spcAft>
                <a:spcPts val="0"/>
              </a:spcAft>
              <a:buClr>
                <a:srgbClr val="434343"/>
              </a:buClr>
              <a:buSzPts val="1400"/>
              <a:buChar char="●"/>
              <a:defRPr>
                <a:solidFill>
                  <a:srgbClr val="434343"/>
                </a:solidFill>
              </a:defRPr>
            </a:lvl7pPr>
            <a:lvl8pPr indent="-317500" lvl="7" marL="3657600" rtl="0">
              <a:lnSpc>
                <a:spcPct val="115000"/>
              </a:lnSpc>
              <a:spcBef>
                <a:spcPts val="0"/>
              </a:spcBef>
              <a:spcAft>
                <a:spcPts val="0"/>
              </a:spcAft>
              <a:buClr>
                <a:srgbClr val="434343"/>
              </a:buClr>
              <a:buSzPts val="1400"/>
              <a:buChar char="○"/>
              <a:defRPr>
                <a:solidFill>
                  <a:srgbClr val="434343"/>
                </a:solidFill>
              </a:defRPr>
            </a:lvl8pPr>
            <a:lvl9pPr indent="-317500" lvl="8" marL="4114800" rtl="0">
              <a:lnSpc>
                <a:spcPct val="115000"/>
              </a:lnSpc>
              <a:spcBef>
                <a:spcPts val="0"/>
              </a:spcBef>
              <a:spcAft>
                <a:spcPts val="0"/>
              </a:spcAft>
              <a:buClr>
                <a:srgbClr val="434343"/>
              </a:buClr>
              <a:buSzPts val="1400"/>
              <a:buChar char="■"/>
              <a:defRPr>
                <a:solidFill>
                  <a:srgbClr val="434343"/>
                </a:solidFill>
              </a:defRPr>
            </a:lvl9pPr>
          </a:lstStyle>
          <a:p/>
        </p:txBody>
      </p:sp>
      <p:pic>
        <p:nvPicPr>
          <p:cNvPr id="327" name="Google Shape;327;p7"/>
          <p:cNvPicPr preferRelativeResize="0"/>
          <p:nvPr/>
        </p:nvPicPr>
        <p:blipFill>
          <a:blip r:embed="rId2">
            <a:alphaModFix/>
          </a:blip>
          <a:stretch>
            <a:fillRect/>
          </a:stretch>
        </p:blipFill>
        <p:spPr>
          <a:xfrm>
            <a:off x="7092424" y="-357287"/>
            <a:ext cx="1228450" cy="1213075"/>
          </a:xfrm>
          <a:prstGeom prst="rect">
            <a:avLst/>
          </a:prstGeom>
          <a:noFill/>
          <a:ln>
            <a:noFill/>
          </a:ln>
        </p:spPr>
      </p:pic>
      <p:pic>
        <p:nvPicPr>
          <p:cNvPr id="328" name="Google Shape;328;p7"/>
          <p:cNvPicPr preferRelativeResize="0"/>
          <p:nvPr/>
        </p:nvPicPr>
        <p:blipFill>
          <a:blip r:embed="rId3">
            <a:alphaModFix/>
          </a:blip>
          <a:stretch>
            <a:fillRect/>
          </a:stretch>
        </p:blipFill>
        <p:spPr>
          <a:xfrm rot="-5400000">
            <a:off x="7461799" y="106886"/>
            <a:ext cx="1789121" cy="1575361"/>
          </a:xfrm>
          <a:prstGeom prst="rect">
            <a:avLst/>
          </a:prstGeom>
          <a:noFill/>
          <a:ln>
            <a:noFill/>
          </a:ln>
        </p:spPr>
      </p:pic>
      <p:grpSp>
        <p:nvGrpSpPr>
          <p:cNvPr id="329" name="Google Shape;329;p7"/>
          <p:cNvGrpSpPr/>
          <p:nvPr/>
        </p:nvGrpSpPr>
        <p:grpSpPr>
          <a:xfrm>
            <a:off x="7776000" y="855800"/>
            <a:ext cx="1653750" cy="755875"/>
            <a:chOff x="6858050" y="-23775"/>
            <a:chExt cx="1653750" cy="755875"/>
          </a:xfrm>
        </p:grpSpPr>
        <p:grpSp>
          <p:nvGrpSpPr>
            <p:cNvPr id="330" name="Google Shape;330;p7"/>
            <p:cNvGrpSpPr/>
            <p:nvPr/>
          </p:nvGrpSpPr>
          <p:grpSpPr>
            <a:xfrm flipH="1">
              <a:off x="6858050" y="409600"/>
              <a:ext cx="1653750" cy="322500"/>
              <a:chOff x="628700" y="182425"/>
              <a:chExt cx="1653750" cy="322500"/>
            </a:xfrm>
          </p:grpSpPr>
          <p:sp>
            <p:nvSpPr>
              <p:cNvPr id="331" name="Google Shape;331;p7"/>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7"/>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7"/>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7"/>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5" name="Google Shape;335;p7"/>
            <p:cNvGrpSpPr/>
            <p:nvPr/>
          </p:nvGrpSpPr>
          <p:grpSpPr>
            <a:xfrm flipH="1">
              <a:off x="7077125" y="-23775"/>
              <a:ext cx="1215600" cy="322500"/>
              <a:chOff x="628700" y="182425"/>
              <a:chExt cx="1215600" cy="322500"/>
            </a:xfrm>
          </p:grpSpPr>
          <p:sp>
            <p:nvSpPr>
              <p:cNvPr id="336" name="Google Shape;336;p7"/>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7"/>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7"/>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39" name="Google Shape;339;p7"/>
          <p:cNvGrpSpPr/>
          <p:nvPr/>
        </p:nvGrpSpPr>
        <p:grpSpPr>
          <a:xfrm>
            <a:off x="6858050" y="71475"/>
            <a:ext cx="2124325" cy="755875"/>
            <a:chOff x="6858050" y="71475"/>
            <a:chExt cx="2124325" cy="755875"/>
          </a:xfrm>
        </p:grpSpPr>
        <p:grpSp>
          <p:nvGrpSpPr>
            <p:cNvPr id="340" name="Google Shape;340;p7"/>
            <p:cNvGrpSpPr/>
            <p:nvPr/>
          </p:nvGrpSpPr>
          <p:grpSpPr>
            <a:xfrm>
              <a:off x="6858050" y="71475"/>
              <a:ext cx="1653750" cy="755875"/>
              <a:chOff x="6858050" y="-23775"/>
              <a:chExt cx="1653750" cy="755875"/>
            </a:xfrm>
          </p:grpSpPr>
          <p:grpSp>
            <p:nvGrpSpPr>
              <p:cNvPr id="341" name="Google Shape;341;p7"/>
              <p:cNvGrpSpPr/>
              <p:nvPr/>
            </p:nvGrpSpPr>
            <p:grpSpPr>
              <a:xfrm flipH="1">
                <a:off x="6858050" y="409600"/>
                <a:ext cx="1653750" cy="322500"/>
                <a:chOff x="628700" y="182425"/>
                <a:chExt cx="1653750" cy="322500"/>
              </a:xfrm>
            </p:grpSpPr>
            <p:sp>
              <p:nvSpPr>
                <p:cNvPr id="342" name="Google Shape;342;p7"/>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7"/>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7"/>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7"/>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6" name="Google Shape;346;p7"/>
              <p:cNvGrpSpPr/>
              <p:nvPr/>
            </p:nvGrpSpPr>
            <p:grpSpPr>
              <a:xfrm flipH="1">
                <a:off x="7077125" y="-23775"/>
                <a:ext cx="1215600" cy="322500"/>
                <a:chOff x="628700" y="182425"/>
                <a:chExt cx="1215600" cy="322500"/>
              </a:xfrm>
            </p:grpSpPr>
            <p:sp>
              <p:nvSpPr>
                <p:cNvPr id="347" name="Google Shape;347;p7"/>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7"/>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7"/>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50" name="Google Shape;350;p7"/>
            <p:cNvGrpSpPr/>
            <p:nvPr/>
          </p:nvGrpSpPr>
          <p:grpSpPr>
            <a:xfrm>
              <a:off x="8424000" y="71475"/>
              <a:ext cx="558375" cy="755875"/>
              <a:chOff x="7953425" y="-23775"/>
              <a:chExt cx="558375" cy="755875"/>
            </a:xfrm>
          </p:grpSpPr>
          <p:sp>
            <p:nvSpPr>
              <p:cNvPr id="351" name="Google Shape;351;p7"/>
              <p:cNvSpPr/>
              <p:nvPr/>
            </p:nvSpPr>
            <p:spPr>
              <a:xfrm flipH="1">
                <a:off x="8172500" y="4096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7"/>
              <p:cNvSpPr/>
              <p:nvPr/>
            </p:nvSpPr>
            <p:spPr>
              <a:xfrm flipH="1">
                <a:off x="7953425" y="-2377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353" name="Google Shape;353;p7"/>
          <p:cNvPicPr preferRelativeResize="0"/>
          <p:nvPr/>
        </p:nvPicPr>
        <p:blipFill rotWithShape="1">
          <a:blip r:embed="rId4">
            <a:alphaModFix/>
          </a:blip>
          <a:srcRect b="0" l="0" r="0" t="13081"/>
          <a:stretch/>
        </p:blipFill>
        <p:spPr>
          <a:xfrm rot="10800000">
            <a:off x="50" y="682700"/>
            <a:ext cx="9144000" cy="4470325"/>
          </a:xfrm>
          <a:prstGeom prst="rect">
            <a:avLst/>
          </a:prstGeom>
          <a:noFill/>
          <a:ln>
            <a:noFill/>
          </a:ln>
        </p:spPr>
      </p:pic>
      <p:grpSp>
        <p:nvGrpSpPr>
          <p:cNvPr id="354" name="Google Shape;354;p7"/>
          <p:cNvGrpSpPr/>
          <p:nvPr/>
        </p:nvGrpSpPr>
        <p:grpSpPr>
          <a:xfrm>
            <a:off x="4470825" y="3420825"/>
            <a:ext cx="4958925" cy="1722675"/>
            <a:chOff x="4387888" y="3520850"/>
            <a:chExt cx="4958925" cy="1722675"/>
          </a:xfrm>
        </p:grpSpPr>
        <p:grpSp>
          <p:nvGrpSpPr>
            <p:cNvPr id="355" name="Google Shape;355;p7"/>
            <p:cNvGrpSpPr/>
            <p:nvPr/>
          </p:nvGrpSpPr>
          <p:grpSpPr>
            <a:xfrm flipH="1">
              <a:off x="4549813" y="4921025"/>
              <a:ext cx="4720800" cy="322500"/>
              <a:chOff x="190550" y="182425"/>
              <a:chExt cx="4720800" cy="322500"/>
            </a:xfrm>
          </p:grpSpPr>
          <p:sp>
            <p:nvSpPr>
              <p:cNvPr id="356" name="Google Shape;356;p7"/>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7"/>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7"/>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7"/>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7"/>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7"/>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7"/>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7"/>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7"/>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7"/>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7"/>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7" name="Google Shape;367;p7"/>
            <p:cNvGrpSpPr/>
            <p:nvPr/>
          </p:nvGrpSpPr>
          <p:grpSpPr>
            <a:xfrm flipH="1">
              <a:off x="5940463" y="3987575"/>
              <a:ext cx="3406350" cy="322500"/>
              <a:chOff x="-247600" y="182425"/>
              <a:chExt cx="3406350" cy="322500"/>
            </a:xfrm>
          </p:grpSpPr>
          <p:sp>
            <p:nvSpPr>
              <p:cNvPr id="368" name="Google Shape;368;p7"/>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7"/>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7"/>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7"/>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7"/>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7"/>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7"/>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7"/>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76" name="Google Shape;376;p7"/>
            <p:cNvSpPr/>
            <p:nvPr/>
          </p:nvSpPr>
          <p:spPr>
            <a:xfrm flipH="1">
              <a:off x="8769388" y="352085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77" name="Google Shape;377;p7"/>
            <p:cNvGrpSpPr/>
            <p:nvPr/>
          </p:nvGrpSpPr>
          <p:grpSpPr>
            <a:xfrm flipH="1">
              <a:off x="4387888" y="4454300"/>
              <a:ext cx="4720800" cy="322500"/>
              <a:chOff x="190550" y="182425"/>
              <a:chExt cx="4720800" cy="322500"/>
            </a:xfrm>
          </p:grpSpPr>
          <p:sp>
            <p:nvSpPr>
              <p:cNvPr id="378" name="Google Shape;378;p7"/>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7"/>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7"/>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7"/>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7"/>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7"/>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7"/>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7"/>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7"/>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7"/>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7"/>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6">
  <p:cSld name="TITLE_ONLY_6">
    <p:spTree>
      <p:nvGrpSpPr>
        <p:cNvPr id="3371" name="Shape 3371"/>
        <p:cNvGrpSpPr/>
        <p:nvPr/>
      </p:nvGrpSpPr>
      <p:grpSpPr>
        <a:xfrm>
          <a:off x="0" y="0"/>
          <a:ext cx="0" cy="0"/>
          <a:chOff x="0" y="0"/>
          <a:chExt cx="0" cy="0"/>
        </a:xfrm>
      </p:grpSpPr>
      <p:sp>
        <p:nvSpPr>
          <p:cNvPr id="3372" name="Google Shape;3372;p62"/>
          <p:cNvSpPr txBox="1"/>
          <p:nvPr>
            <p:ph type="title"/>
          </p:nvPr>
        </p:nvSpPr>
        <p:spPr>
          <a:xfrm>
            <a:off x="720000" y="535000"/>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pic>
        <p:nvPicPr>
          <p:cNvPr id="3373" name="Google Shape;3373;p62"/>
          <p:cNvPicPr preferRelativeResize="0"/>
          <p:nvPr/>
        </p:nvPicPr>
        <p:blipFill>
          <a:blip r:embed="rId2">
            <a:alphaModFix/>
          </a:blip>
          <a:stretch>
            <a:fillRect/>
          </a:stretch>
        </p:blipFill>
        <p:spPr>
          <a:xfrm flipH="1" rot="10800000">
            <a:off x="-1" y="4467224"/>
            <a:ext cx="2547124" cy="693775"/>
          </a:xfrm>
          <a:prstGeom prst="rect">
            <a:avLst/>
          </a:prstGeom>
          <a:noFill/>
          <a:ln>
            <a:noFill/>
          </a:ln>
        </p:spPr>
      </p:pic>
      <p:pic>
        <p:nvPicPr>
          <p:cNvPr id="3374" name="Google Shape;3374;p62"/>
          <p:cNvPicPr preferRelativeResize="0"/>
          <p:nvPr/>
        </p:nvPicPr>
        <p:blipFill>
          <a:blip r:embed="rId3">
            <a:alphaModFix/>
          </a:blip>
          <a:stretch>
            <a:fillRect/>
          </a:stretch>
        </p:blipFill>
        <p:spPr>
          <a:xfrm>
            <a:off x="0" y="2048372"/>
            <a:ext cx="1352500" cy="1956352"/>
          </a:xfrm>
          <a:prstGeom prst="rect">
            <a:avLst/>
          </a:prstGeom>
          <a:noFill/>
          <a:ln>
            <a:noFill/>
          </a:ln>
        </p:spPr>
      </p:pic>
      <p:pic>
        <p:nvPicPr>
          <p:cNvPr id="3375" name="Google Shape;3375;p62"/>
          <p:cNvPicPr preferRelativeResize="0"/>
          <p:nvPr/>
        </p:nvPicPr>
        <p:blipFill>
          <a:blip r:embed="rId4">
            <a:alphaModFix amt="83000"/>
          </a:blip>
          <a:stretch>
            <a:fillRect/>
          </a:stretch>
        </p:blipFill>
        <p:spPr>
          <a:xfrm rot="6525467">
            <a:off x="7074438" y="428203"/>
            <a:ext cx="3118921" cy="1979919"/>
          </a:xfrm>
          <a:prstGeom prst="rect">
            <a:avLst/>
          </a:prstGeom>
          <a:noFill/>
          <a:ln>
            <a:noFill/>
          </a:ln>
        </p:spPr>
      </p:pic>
      <p:pic>
        <p:nvPicPr>
          <p:cNvPr id="3376" name="Google Shape;3376;p62"/>
          <p:cNvPicPr preferRelativeResize="0"/>
          <p:nvPr/>
        </p:nvPicPr>
        <p:blipFill>
          <a:blip r:embed="rId5">
            <a:alphaModFix amt="85000"/>
          </a:blip>
          <a:stretch>
            <a:fillRect/>
          </a:stretch>
        </p:blipFill>
        <p:spPr>
          <a:xfrm>
            <a:off x="6411574" y="336723"/>
            <a:ext cx="2200551" cy="676600"/>
          </a:xfrm>
          <a:prstGeom prst="rect">
            <a:avLst/>
          </a:prstGeom>
          <a:noFill/>
          <a:ln>
            <a:noFill/>
          </a:ln>
        </p:spPr>
      </p:pic>
      <p:grpSp>
        <p:nvGrpSpPr>
          <p:cNvPr id="3377" name="Google Shape;3377;p62"/>
          <p:cNvGrpSpPr/>
          <p:nvPr/>
        </p:nvGrpSpPr>
        <p:grpSpPr>
          <a:xfrm>
            <a:off x="7052100" y="-36125"/>
            <a:ext cx="2091900" cy="2916900"/>
            <a:chOff x="7052100" y="-36125"/>
            <a:chExt cx="2091900" cy="2916900"/>
          </a:xfrm>
        </p:grpSpPr>
        <p:grpSp>
          <p:nvGrpSpPr>
            <p:cNvPr id="3378" name="Google Shape;3378;p62"/>
            <p:cNvGrpSpPr/>
            <p:nvPr/>
          </p:nvGrpSpPr>
          <p:grpSpPr>
            <a:xfrm>
              <a:off x="7052100" y="760025"/>
              <a:ext cx="2091900" cy="322500"/>
              <a:chOff x="7052100" y="3987575"/>
              <a:chExt cx="2091900" cy="322500"/>
            </a:xfrm>
          </p:grpSpPr>
          <p:sp>
            <p:nvSpPr>
              <p:cNvPr id="3379" name="Google Shape;3379;p62"/>
              <p:cNvSpPr/>
              <p:nvPr/>
            </p:nvSpPr>
            <p:spPr>
              <a:xfrm>
                <a:off x="7490250" y="398757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0" name="Google Shape;3380;p62"/>
              <p:cNvSpPr/>
              <p:nvPr/>
            </p:nvSpPr>
            <p:spPr>
              <a:xfrm>
                <a:off x="7928400" y="398757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1" name="Google Shape;3381;p62"/>
              <p:cNvSpPr/>
              <p:nvPr/>
            </p:nvSpPr>
            <p:spPr>
              <a:xfrm>
                <a:off x="8366550" y="398757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2" name="Google Shape;3382;p62"/>
              <p:cNvSpPr/>
              <p:nvPr/>
            </p:nvSpPr>
            <p:spPr>
              <a:xfrm>
                <a:off x="8804700" y="398757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3" name="Google Shape;3383;p62"/>
              <p:cNvSpPr/>
              <p:nvPr/>
            </p:nvSpPr>
            <p:spPr>
              <a:xfrm>
                <a:off x="7052100" y="398757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84" name="Google Shape;3384;p62"/>
            <p:cNvGrpSpPr/>
            <p:nvPr/>
          </p:nvGrpSpPr>
          <p:grpSpPr>
            <a:xfrm>
              <a:off x="7290225" y="1168838"/>
              <a:ext cx="1653750" cy="322500"/>
              <a:chOff x="7290225" y="3554200"/>
              <a:chExt cx="1653750" cy="322500"/>
            </a:xfrm>
          </p:grpSpPr>
          <p:sp>
            <p:nvSpPr>
              <p:cNvPr id="3385" name="Google Shape;3385;p62"/>
              <p:cNvSpPr/>
              <p:nvPr/>
            </p:nvSpPr>
            <p:spPr>
              <a:xfrm>
                <a:off x="7290225" y="35542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6" name="Google Shape;3386;p62"/>
              <p:cNvSpPr/>
              <p:nvPr/>
            </p:nvSpPr>
            <p:spPr>
              <a:xfrm>
                <a:off x="7728375" y="35542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7" name="Google Shape;3387;p62"/>
              <p:cNvSpPr/>
              <p:nvPr/>
            </p:nvSpPr>
            <p:spPr>
              <a:xfrm>
                <a:off x="8166525" y="35542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8" name="Google Shape;3388;p62"/>
              <p:cNvSpPr/>
              <p:nvPr/>
            </p:nvSpPr>
            <p:spPr>
              <a:xfrm>
                <a:off x="8604675" y="35542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89" name="Google Shape;3389;p62"/>
            <p:cNvGrpSpPr/>
            <p:nvPr/>
          </p:nvGrpSpPr>
          <p:grpSpPr>
            <a:xfrm>
              <a:off x="7052100" y="-36125"/>
              <a:ext cx="2091900" cy="322500"/>
              <a:chOff x="7052100" y="4887675"/>
              <a:chExt cx="2091900" cy="322500"/>
            </a:xfrm>
          </p:grpSpPr>
          <p:sp>
            <p:nvSpPr>
              <p:cNvPr id="3390" name="Google Shape;3390;p62"/>
              <p:cNvSpPr/>
              <p:nvPr/>
            </p:nvSpPr>
            <p:spPr>
              <a:xfrm>
                <a:off x="7490250" y="488767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1" name="Google Shape;3391;p62"/>
              <p:cNvSpPr/>
              <p:nvPr/>
            </p:nvSpPr>
            <p:spPr>
              <a:xfrm>
                <a:off x="7928400" y="488767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2" name="Google Shape;3392;p62"/>
              <p:cNvSpPr/>
              <p:nvPr/>
            </p:nvSpPr>
            <p:spPr>
              <a:xfrm>
                <a:off x="8366550" y="488767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3" name="Google Shape;3393;p62"/>
              <p:cNvSpPr/>
              <p:nvPr/>
            </p:nvSpPr>
            <p:spPr>
              <a:xfrm>
                <a:off x="8804700" y="488767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4" name="Google Shape;3394;p62"/>
              <p:cNvSpPr/>
              <p:nvPr/>
            </p:nvSpPr>
            <p:spPr>
              <a:xfrm>
                <a:off x="7052100" y="488767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95" name="Google Shape;3395;p62"/>
            <p:cNvGrpSpPr/>
            <p:nvPr/>
          </p:nvGrpSpPr>
          <p:grpSpPr>
            <a:xfrm>
              <a:off x="7290225" y="361950"/>
              <a:ext cx="1653750" cy="322500"/>
              <a:chOff x="7290225" y="4454300"/>
              <a:chExt cx="1653750" cy="322500"/>
            </a:xfrm>
          </p:grpSpPr>
          <p:sp>
            <p:nvSpPr>
              <p:cNvPr id="3396" name="Google Shape;3396;p62"/>
              <p:cNvSpPr/>
              <p:nvPr/>
            </p:nvSpPr>
            <p:spPr>
              <a:xfrm>
                <a:off x="7290225" y="44543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7" name="Google Shape;3397;p62"/>
              <p:cNvSpPr/>
              <p:nvPr/>
            </p:nvSpPr>
            <p:spPr>
              <a:xfrm>
                <a:off x="7728375" y="44543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8" name="Google Shape;3398;p62"/>
              <p:cNvSpPr/>
              <p:nvPr/>
            </p:nvSpPr>
            <p:spPr>
              <a:xfrm>
                <a:off x="8166525" y="44543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9" name="Google Shape;3399;p62"/>
              <p:cNvSpPr/>
              <p:nvPr/>
            </p:nvSpPr>
            <p:spPr>
              <a:xfrm>
                <a:off x="8604675" y="44543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00" name="Google Shape;3400;p62"/>
            <p:cNvGrpSpPr/>
            <p:nvPr/>
          </p:nvGrpSpPr>
          <p:grpSpPr>
            <a:xfrm>
              <a:off x="7490250" y="1624675"/>
              <a:ext cx="1653750" cy="322500"/>
              <a:chOff x="7052100" y="3198350"/>
              <a:chExt cx="1653750" cy="322500"/>
            </a:xfrm>
          </p:grpSpPr>
          <p:sp>
            <p:nvSpPr>
              <p:cNvPr id="3401" name="Google Shape;3401;p62"/>
              <p:cNvSpPr/>
              <p:nvPr/>
            </p:nvSpPr>
            <p:spPr>
              <a:xfrm>
                <a:off x="7490250" y="319835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2" name="Google Shape;3402;p62"/>
              <p:cNvSpPr/>
              <p:nvPr/>
            </p:nvSpPr>
            <p:spPr>
              <a:xfrm>
                <a:off x="7928400" y="319835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3" name="Google Shape;3403;p62"/>
              <p:cNvSpPr/>
              <p:nvPr/>
            </p:nvSpPr>
            <p:spPr>
              <a:xfrm>
                <a:off x="8366550" y="319835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4" name="Google Shape;3404;p62"/>
              <p:cNvSpPr/>
              <p:nvPr/>
            </p:nvSpPr>
            <p:spPr>
              <a:xfrm>
                <a:off x="7052100" y="319835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05" name="Google Shape;3405;p62"/>
            <p:cNvGrpSpPr/>
            <p:nvPr/>
          </p:nvGrpSpPr>
          <p:grpSpPr>
            <a:xfrm>
              <a:off x="7709325" y="2095125"/>
              <a:ext cx="1215600" cy="322500"/>
              <a:chOff x="7290225" y="2764975"/>
              <a:chExt cx="1215600" cy="322500"/>
            </a:xfrm>
          </p:grpSpPr>
          <p:sp>
            <p:nvSpPr>
              <p:cNvPr id="3406" name="Google Shape;3406;p62"/>
              <p:cNvSpPr/>
              <p:nvPr/>
            </p:nvSpPr>
            <p:spPr>
              <a:xfrm>
                <a:off x="7290225" y="276497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7" name="Google Shape;3407;p62"/>
              <p:cNvSpPr/>
              <p:nvPr/>
            </p:nvSpPr>
            <p:spPr>
              <a:xfrm>
                <a:off x="7728375" y="276497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8" name="Google Shape;3408;p62"/>
              <p:cNvSpPr/>
              <p:nvPr/>
            </p:nvSpPr>
            <p:spPr>
              <a:xfrm>
                <a:off x="8166525" y="276497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09" name="Google Shape;3409;p62"/>
            <p:cNvGrpSpPr/>
            <p:nvPr/>
          </p:nvGrpSpPr>
          <p:grpSpPr>
            <a:xfrm>
              <a:off x="7490250" y="2558275"/>
              <a:ext cx="1653750" cy="322500"/>
              <a:chOff x="7052100" y="2409100"/>
              <a:chExt cx="1653750" cy="322500"/>
            </a:xfrm>
          </p:grpSpPr>
          <p:sp>
            <p:nvSpPr>
              <p:cNvPr id="3410" name="Google Shape;3410;p62"/>
              <p:cNvSpPr/>
              <p:nvPr/>
            </p:nvSpPr>
            <p:spPr>
              <a:xfrm>
                <a:off x="7490250" y="24091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1" name="Google Shape;3411;p62"/>
              <p:cNvSpPr/>
              <p:nvPr/>
            </p:nvSpPr>
            <p:spPr>
              <a:xfrm>
                <a:off x="7928400" y="24091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2" name="Google Shape;3412;p62"/>
              <p:cNvSpPr/>
              <p:nvPr/>
            </p:nvSpPr>
            <p:spPr>
              <a:xfrm>
                <a:off x="8366550" y="24091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3" name="Google Shape;3413;p62"/>
              <p:cNvSpPr/>
              <p:nvPr/>
            </p:nvSpPr>
            <p:spPr>
              <a:xfrm>
                <a:off x="7052100" y="24091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7">
  <p:cSld name="TITLE_ONLY_7">
    <p:spTree>
      <p:nvGrpSpPr>
        <p:cNvPr id="3414" name="Shape 3414"/>
        <p:cNvGrpSpPr/>
        <p:nvPr/>
      </p:nvGrpSpPr>
      <p:grpSpPr>
        <a:xfrm>
          <a:off x="0" y="0"/>
          <a:ext cx="0" cy="0"/>
          <a:chOff x="0" y="0"/>
          <a:chExt cx="0" cy="0"/>
        </a:xfrm>
      </p:grpSpPr>
      <p:sp>
        <p:nvSpPr>
          <p:cNvPr id="3415" name="Google Shape;3415;p63"/>
          <p:cNvSpPr txBox="1"/>
          <p:nvPr>
            <p:ph type="title"/>
          </p:nvPr>
        </p:nvSpPr>
        <p:spPr>
          <a:xfrm>
            <a:off x="720000" y="535000"/>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pic>
        <p:nvPicPr>
          <p:cNvPr id="3416" name="Google Shape;3416;p63"/>
          <p:cNvPicPr preferRelativeResize="0"/>
          <p:nvPr/>
        </p:nvPicPr>
        <p:blipFill>
          <a:blip r:embed="rId2">
            <a:alphaModFix/>
          </a:blip>
          <a:stretch>
            <a:fillRect/>
          </a:stretch>
        </p:blipFill>
        <p:spPr>
          <a:xfrm>
            <a:off x="5729300" y="263225"/>
            <a:ext cx="1862611" cy="572700"/>
          </a:xfrm>
          <a:prstGeom prst="rect">
            <a:avLst/>
          </a:prstGeom>
          <a:noFill/>
          <a:ln>
            <a:noFill/>
          </a:ln>
        </p:spPr>
      </p:pic>
      <p:pic>
        <p:nvPicPr>
          <p:cNvPr id="3417" name="Google Shape;3417;p63"/>
          <p:cNvPicPr preferRelativeResize="0"/>
          <p:nvPr/>
        </p:nvPicPr>
        <p:blipFill>
          <a:blip r:embed="rId3">
            <a:alphaModFix/>
          </a:blip>
          <a:stretch>
            <a:fillRect/>
          </a:stretch>
        </p:blipFill>
        <p:spPr>
          <a:xfrm flipH="1" rot="10800000">
            <a:off x="7021499" y="-1"/>
            <a:ext cx="1789121" cy="1575361"/>
          </a:xfrm>
          <a:prstGeom prst="rect">
            <a:avLst/>
          </a:prstGeom>
          <a:noFill/>
          <a:ln>
            <a:noFill/>
          </a:ln>
        </p:spPr>
      </p:pic>
      <p:pic>
        <p:nvPicPr>
          <p:cNvPr id="3418" name="Google Shape;3418;p63"/>
          <p:cNvPicPr preferRelativeResize="0"/>
          <p:nvPr/>
        </p:nvPicPr>
        <p:blipFill>
          <a:blip r:embed="rId4">
            <a:alphaModFix/>
          </a:blip>
          <a:stretch>
            <a:fillRect/>
          </a:stretch>
        </p:blipFill>
        <p:spPr>
          <a:xfrm>
            <a:off x="7974556" y="835913"/>
            <a:ext cx="394342" cy="461701"/>
          </a:xfrm>
          <a:prstGeom prst="rect">
            <a:avLst/>
          </a:prstGeom>
          <a:noFill/>
          <a:ln>
            <a:noFill/>
          </a:ln>
        </p:spPr>
      </p:pic>
      <p:grpSp>
        <p:nvGrpSpPr>
          <p:cNvPr id="3419" name="Google Shape;3419;p63"/>
          <p:cNvGrpSpPr/>
          <p:nvPr/>
        </p:nvGrpSpPr>
        <p:grpSpPr>
          <a:xfrm flipH="1">
            <a:off x="5981750" y="-23775"/>
            <a:ext cx="2730075" cy="1655975"/>
            <a:chOff x="428675" y="-250950"/>
            <a:chExt cx="2730075" cy="1655975"/>
          </a:xfrm>
        </p:grpSpPr>
        <p:grpSp>
          <p:nvGrpSpPr>
            <p:cNvPr id="3420" name="Google Shape;3420;p63"/>
            <p:cNvGrpSpPr/>
            <p:nvPr/>
          </p:nvGrpSpPr>
          <p:grpSpPr>
            <a:xfrm>
              <a:off x="866825" y="649150"/>
              <a:ext cx="1215600" cy="322500"/>
              <a:chOff x="1066850" y="182425"/>
              <a:chExt cx="1215600" cy="322500"/>
            </a:xfrm>
          </p:grpSpPr>
          <p:sp>
            <p:nvSpPr>
              <p:cNvPr id="3421" name="Google Shape;3421;p63"/>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2" name="Google Shape;3422;p63"/>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3" name="Google Shape;3423;p63"/>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24" name="Google Shape;3424;p63"/>
            <p:cNvGrpSpPr/>
            <p:nvPr/>
          </p:nvGrpSpPr>
          <p:grpSpPr>
            <a:xfrm>
              <a:off x="628700" y="1082525"/>
              <a:ext cx="1215600" cy="322500"/>
              <a:chOff x="628700" y="182425"/>
              <a:chExt cx="1215600" cy="322500"/>
            </a:xfrm>
          </p:grpSpPr>
          <p:sp>
            <p:nvSpPr>
              <p:cNvPr id="3425" name="Google Shape;3425;p63"/>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6" name="Google Shape;3426;p63"/>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7" name="Google Shape;3427;p63"/>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28" name="Google Shape;3428;p63"/>
            <p:cNvGrpSpPr/>
            <p:nvPr/>
          </p:nvGrpSpPr>
          <p:grpSpPr>
            <a:xfrm>
              <a:off x="628700" y="182425"/>
              <a:ext cx="2530050" cy="322500"/>
              <a:chOff x="628700" y="182425"/>
              <a:chExt cx="2530050" cy="322500"/>
            </a:xfrm>
          </p:grpSpPr>
          <p:sp>
            <p:nvSpPr>
              <p:cNvPr id="3429" name="Google Shape;3429;p63"/>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0" name="Google Shape;3430;p63"/>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1" name="Google Shape;3431;p63"/>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2" name="Google Shape;3432;p63"/>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3" name="Google Shape;3433;p63"/>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4" name="Google Shape;3434;p63"/>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35" name="Google Shape;3435;p63"/>
            <p:cNvGrpSpPr/>
            <p:nvPr/>
          </p:nvGrpSpPr>
          <p:grpSpPr>
            <a:xfrm>
              <a:off x="428675" y="-250950"/>
              <a:ext cx="1215600" cy="322500"/>
              <a:chOff x="628700" y="182425"/>
              <a:chExt cx="1215600" cy="322500"/>
            </a:xfrm>
          </p:grpSpPr>
          <p:sp>
            <p:nvSpPr>
              <p:cNvPr id="3436" name="Google Shape;3436;p63"/>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7" name="Google Shape;3437;p63"/>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8" name="Google Shape;3438;p63"/>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3439" name="Google Shape;3439;p63"/>
          <p:cNvPicPr preferRelativeResize="0"/>
          <p:nvPr/>
        </p:nvPicPr>
        <p:blipFill>
          <a:blip r:embed="rId5">
            <a:alphaModFix amt="88000"/>
          </a:blip>
          <a:stretch>
            <a:fillRect/>
          </a:stretch>
        </p:blipFill>
        <p:spPr>
          <a:xfrm>
            <a:off x="-486969" y="4671291"/>
            <a:ext cx="2811057" cy="624926"/>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8">
  <p:cSld name="TITLE_ONLY_8">
    <p:spTree>
      <p:nvGrpSpPr>
        <p:cNvPr id="3440" name="Shape 3440"/>
        <p:cNvGrpSpPr/>
        <p:nvPr/>
      </p:nvGrpSpPr>
      <p:grpSpPr>
        <a:xfrm>
          <a:off x="0" y="0"/>
          <a:ext cx="0" cy="0"/>
          <a:chOff x="0" y="0"/>
          <a:chExt cx="0" cy="0"/>
        </a:xfrm>
      </p:grpSpPr>
      <p:sp>
        <p:nvSpPr>
          <p:cNvPr id="3441" name="Google Shape;3441;p64"/>
          <p:cNvSpPr txBox="1"/>
          <p:nvPr>
            <p:ph type="title"/>
          </p:nvPr>
        </p:nvSpPr>
        <p:spPr>
          <a:xfrm>
            <a:off x="720000" y="535000"/>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pic>
        <p:nvPicPr>
          <p:cNvPr id="3442" name="Google Shape;3442;p64"/>
          <p:cNvPicPr preferRelativeResize="0"/>
          <p:nvPr/>
        </p:nvPicPr>
        <p:blipFill>
          <a:blip r:embed="rId2">
            <a:alphaModFix/>
          </a:blip>
          <a:stretch>
            <a:fillRect/>
          </a:stretch>
        </p:blipFill>
        <p:spPr>
          <a:xfrm>
            <a:off x="6231198" y="-724301"/>
            <a:ext cx="3540324" cy="1832000"/>
          </a:xfrm>
          <a:prstGeom prst="rect">
            <a:avLst/>
          </a:prstGeom>
          <a:noFill/>
          <a:ln>
            <a:noFill/>
          </a:ln>
        </p:spPr>
      </p:pic>
      <p:pic>
        <p:nvPicPr>
          <p:cNvPr id="3443" name="Google Shape;3443;p64"/>
          <p:cNvPicPr preferRelativeResize="0"/>
          <p:nvPr/>
        </p:nvPicPr>
        <p:blipFill>
          <a:blip r:embed="rId3">
            <a:alphaModFix/>
          </a:blip>
          <a:stretch>
            <a:fillRect/>
          </a:stretch>
        </p:blipFill>
        <p:spPr>
          <a:xfrm>
            <a:off x="8218549" y="581026"/>
            <a:ext cx="992451" cy="1161974"/>
          </a:xfrm>
          <a:prstGeom prst="rect">
            <a:avLst/>
          </a:prstGeom>
          <a:noFill/>
          <a:ln>
            <a:noFill/>
          </a:ln>
        </p:spPr>
      </p:pic>
      <p:grpSp>
        <p:nvGrpSpPr>
          <p:cNvPr id="3444" name="Google Shape;3444;p64"/>
          <p:cNvGrpSpPr/>
          <p:nvPr/>
        </p:nvGrpSpPr>
        <p:grpSpPr>
          <a:xfrm flipH="1">
            <a:off x="6162988" y="0"/>
            <a:ext cx="3206325" cy="1655975"/>
            <a:chOff x="-247600" y="-250950"/>
            <a:chExt cx="3206325" cy="1655975"/>
          </a:xfrm>
        </p:grpSpPr>
        <p:grpSp>
          <p:nvGrpSpPr>
            <p:cNvPr id="3445" name="Google Shape;3445;p64"/>
            <p:cNvGrpSpPr/>
            <p:nvPr/>
          </p:nvGrpSpPr>
          <p:grpSpPr>
            <a:xfrm>
              <a:off x="-247600" y="182425"/>
              <a:ext cx="2968200" cy="322500"/>
              <a:chOff x="-247600" y="182425"/>
              <a:chExt cx="2968200" cy="322500"/>
            </a:xfrm>
          </p:grpSpPr>
          <p:sp>
            <p:nvSpPr>
              <p:cNvPr id="3446" name="Google Shape;3446;p64"/>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7" name="Google Shape;3447;p64"/>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8" name="Google Shape;3448;p64"/>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9" name="Google Shape;3449;p64"/>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0" name="Google Shape;3450;p64"/>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1" name="Google Shape;3451;p64"/>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2" name="Google Shape;3452;p64"/>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53" name="Google Shape;3453;p64"/>
            <p:cNvGrpSpPr/>
            <p:nvPr/>
          </p:nvGrpSpPr>
          <p:grpSpPr>
            <a:xfrm>
              <a:off x="-9475" y="-250950"/>
              <a:ext cx="2968200" cy="322500"/>
              <a:chOff x="190550" y="182425"/>
              <a:chExt cx="2968200" cy="322500"/>
            </a:xfrm>
          </p:grpSpPr>
          <p:sp>
            <p:nvSpPr>
              <p:cNvPr id="3454" name="Google Shape;3454;p64"/>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5" name="Google Shape;3455;p64"/>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6" name="Google Shape;3456;p64"/>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7" name="Google Shape;3457;p64"/>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8" name="Google Shape;3458;p64"/>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9" name="Google Shape;3459;p64"/>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0" name="Google Shape;3460;p64"/>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61" name="Google Shape;3461;p64"/>
            <p:cNvGrpSpPr/>
            <p:nvPr/>
          </p:nvGrpSpPr>
          <p:grpSpPr>
            <a:xfrm>
              <a:off x="-247600" y="1082525"/>
              <a:ext cx="777450" cy="322500"/>
              <a:chOff x="-247600" y="182425"/>
              <a:chExt cx="777450" cy="322500"/>
            </a:xfrm>
          </p:grpSpPr>
          <p:sp>
            <p:nvSpPr>
              <p:cNvPr id="3462" name="Google Shape;3462;p64"/>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3" name="Google Shape;3463;p64"/>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64" name="Google Shape;3464;p64"/>
            <p:cNvGrpSpPr/>
            <p:nvPr/>
          </p:nvGrpSpPr>
          <p:grpSpPr>
            <a:xfrm>
              <a:off x="-9475" y="649150"/>
              <a:ext cx="2530050" cy="322500"/>
              <a:chOff x="190550" y="182425"/>
              <a:chExt cx="2530050" cy="322500"/>
            </a:xfrm>
          </p:grpSpPr>
          <p:sp>
            <p:nvSpPr>
              <p:cNvPr id="3465" name="Google Shape;3465;p64"/>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6" name="Google Shape;3466;p64"/>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7" name="Google Shape;3467;p64"/>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8" name="Google Shape;3468;p64"/>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9" name="Google Shape;3469;p64"/>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0" name="Google Shape;3470;p64"/>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9">
  <p:cSld name="TITLE_ONLY_9">
    <p:spTree>
      <p:nvGrpSpPr>
        <p:cNvPr id="3471" name="Shape 3471"/>
        <p:cNvGrpSpPr/>
        <p:nvPr/>
      </p:nvGrpSpPr>
      <p:grpSpPr>
        <a:xfrm>
          <a:off x="0" y="0"/>
          <a:ext cx="0" cy="0"/>
          <a:chOff x="0" y="0"/>
          <a:chExt cx="0" cy="0"/>
        </a:xfrm>
      </p:grpSpPr>
      <p:sp>
        <p:nvSpPr>
          <p:cNvPr id="3472" name="Google Shape;3472;p65"/>
          <p:cNvSpPr txBox="1"/>
          <p:nvPr>
            <p:ph type="title"/>
          </p:nvPr>
        </p:nvSpPr>
        <p:spPr>
          <a:xfrm>
            <a:off x="720000" y="535000"/>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pic>
        <p:nvPicPr>
          <p:cNvPr id="3473" name="Google Shape;3473;p65"/>
          <p:cNvPicPr preferRelativeResize="0"/>
          <p:nvPr/>
        </p:nvPicPr>
        <p:blipFill>
          <a:blip r:embed="rId2">
            <a:alphaModFix/>
          </a:blip>
          <a:stretch>
            <a:fillRect/>
          </a:stretch>
        </p:blipFill>
        <p:spPr>
          <a:xfrm>
            <a:off x="7092424" y="-357287"/>
            <a:ext cx="1228450" cy="1213075"/>
          </a:xfrm>
          <a:prstGeom prst="rect">
            <a:avLst/>
          </a:prstGeom>
          <a:noFill/>
          <a:ln>
            <a:noFill/>
          </a:ln>
        </p:spPr>
      </p:pic>
      <p:pic>
        <p:nvPicPr>
          <p:cNvPr id="3474" name="Google Shape;3474;p65"/>
          <p:cNvPicPr preferRelativeResize="0"/>
          <p:nvPr/>
        </p:nvPicPr>
        <p:blipFill>
          <a:blip r:embed="rId3">
            <a:alphaModFix/>
          </a:blip>
          <a:stretch>
            <a:fillRect/>
          </a:stretch>
        </p:blipFill>
        <p:spPr>
          <a:xfrm rot="-5400000">
            <a:off x="7461799" y="106886"/>
            <a:ext cx="1789121" cy="1575361"/>
          </a:xfrm>
          <a:prstGeom prst="rect">
            <a:avLst/>
          </a:prstGeom>
          <a:noFill/>
          <a:ln>
            <a:noFill/>
          </a:ln>
        </p:spPr>
      </p:pic>
      <p:grpSp>
        <p:nvGrpSpPr>
          <p:cNvPr id="3475" name="Google Shape;3475;p65"/>
          <p:cNvGrpSpPr/>
          <p:nvPr/>
        </p:nvGrpSpPr>
        <p:grpSpPr>
          <a:xfrm>
            <a:off x="6858050" y="71475"/>
            <a:ext cx="2124325" cy="755875"/>
            <a:chOff x="6858050" y="71475"/>
            <a:chExt cx="2124325" cy="755875"/>
          </a:xfrm>
        </p:grpSpPr>
        <p:grpSp>
          <p:nvGrpSpPr>
            <p:cNvPr id="3476" name="Google Shape;3476;p65"/>
            <p:cNvGrpSpPr/>
            <p:nvPr/>
          </p:nvGrpSpPr>
          <p:grpSpPr>
            <a:xfrm>
              <a:off x="6858050" y="71475"/>
              <a:ext cx="1653750" cy="755875"/>
              <a:chOff x="6858050" y="-23775"/>
              <a:chExt cx="1653750" cy="755875"/>
            </a:xfrm>
          </p:grpSpPr>
          <p:grpSp>
            <p:nvGrpSpPr>
              <p:cNvPr id="3477" name="Google Shape;3477;p65"/>
              <p:cNvGrpSpPr/>
              <p:nvPr/>
            </p:nvGrpSpPr>
            <p:grpSpPr>
              <a:xfrm flipH="1">
                <a:off x="6858050" y="409600"/>
                <a:ext cx="1653750" cy="322500"/>
                <a:chOff x="628700" y="182425"/>
                <a:chExt cx="1653750" cy="322500"/>
              </a:xfrm>
            </p:grpSpPr>
            <p:sp>
              <p:nvSpPr>
                <p:cNvPr id="3478" name="Google Shape;3478;p65"/>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9" name="Google Shape;3479;p65"/>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0" name="Google Shape;3480;p65"/>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1" name="Google Shape;3481;p65"/>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82" name="Google Shape;3482;p65"/>
              <p:cNvGrpSpPr/>
              <p:nvPr/>
            </p:nvGrpSpPr>
            <p:grpSpPr>
              <a:xfrm flipH="1">
                <a:off x="7077125" y="-23775"/>
                <a:ext cx="1215600" cy="322500"/>
                <a:chOff x="628700" y="182425"/>
                <a:chExt cx="1215600" cy="322500"/>
              </a:xfrm>
            </p:grpSpPr>
            <p:sp>
              <p:nvSpPr>
                <p:cNvPr id="3483" name="Google Shape;3483;p65"/>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4" name="Google Shape;3484;p65"/>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5" name="Google Shape;3485;p65"/>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486" name="Google Shape;3486;p65"/>
            <p:cNvGrpSpPr/>
            <p:nvPr/>
          </p:nvGrpSpPr>
          <p:grpSpPr>
            <a:xfrm>
              <a:off x="8424000" y="71475"/>
              <a:ext cx="558375" cy="755875"/>
              <a:chOff x="7953425" y="-23775"/>
              <a:chExt cx="558375" cy="755875"/>
            </a:xfrm>
          </p:grpSpPr>
          <p:sp>
            <p:nvSpPr>
              <p:cNvPr id="3487" name="Google Shape;3487;p65"/>
              <p:cNvSpPr/>
              <p:nvPr/>
            </p:nvSpPr>
            <p:spPr>
              <a:xfrm flipH="1">
                <a:off x="8172500" y="4096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8" name="Google Shape;3488;p65"/>
              <p:cNvSpPr/>
              <p:nvPr/>
            </p:nvSpPr>
            <p:spPr>
              <a:xfrm flipH="1">
                <a:off x="7953425" y="-2377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3489" name="Google Shape;3489;p65"/>
          <p:cNvPicPr preferRelativeResize="0"/>
          <p:nvPr/>
        </p:nvPicPr>
        <p:blipFill>
          <a:blip r:embed="rId4">
            <a:alphaModFix/>
          </a:blip>
          <a:stretch>
            <a:fillRect/>
          </a:stretch>
        </p:blipFill>
        <p:spPr>
          <a:xfrm flipH="1" rot="10800000">
            <a:off x="-7" y="4377838"/>
            <a:ext cx="2811056" cy="765657"/>
          </a:xfrm>
          <a:prstGeom prst="rect">
            <a:avLst/>
          </a:prstGeom>
          <a:noFill/>
          <a:ln>
            <a:noFill/>
          </a:ln>
        </p:spPr>
      </p:pic>
      <p:pic>
        <p:nvPicPr>
          <p:cNvPr id="3490" name="Google Shape;3490;p65"/>
          <p:cNvPicPr preferRelativeResize="0"/>
          <p:nvPr/>
        </p:nvPicPr>
        <p:blipFill>
          <a:blip r:embed="rId5">
            <a:alphaModFix/>
          </a:blip>
          <a:stretch>
            <a:fillRect/>
          </a:stretch>
        </p:blipFill>
        <p:spPr>
          <a:xfrm>
            <a:off x="1114052" y="3848048"/>
            <a:ext cx="1942351" cy="2274124"/>
          </a:xfrm>
          <a:prstGeom prst="rect">
            <a:avLst/>
          </a:prstGeom>
          <a:noFill/>
          <a:ln>
            <a:noFill/>
          </a:ln>
        </p:spPr>
      </p:pic>
      <p:pic>
        <p:nvPicPr>
          <p:cNvPr id="3491" name="Google Shape;3491;p65"/>
          <p:cNvPicPr preferRelativeResize="0"/>
          <p:nvPr/>
        </p:nvPicPr>
        <p:blipFill>
          <a:blip r:embed="rId6">
            <a:alphaModFix amt="80000"/>
          </a:blip>
          <a:stretch>
            <a:fillRect/>
          </a:stretch>
        </p:blipFill>
        <p:spPr>
          <a:xfrm>
            <a:off x="2161098" y="4437926"/>
            <a:ext cx="2255551" cy="501425"/>
          </a:xfrm>
          <a:prstGeom prst="rect">
            <a:avLst/>
          </a:prstGeom>
          <a:noFill/>
          <a:ln>
            <a:noFill/>
          </a:ln>
        </p:spPr>
      </p:pic>
      <p:grpSp>
        <p:nvGrpSpPr>
          <p:cNvPr id="3492" name="Google Shape;3492;p65"/>
          <p:cNvGrpSpPr/>
          <p:nvPr/>
        </p:nvGrpSpPr>
        <p:grpSpPr>
          <a:xfrm>
            <a:off x="-148900" y="4821000"/>
            <a:ext cx="2968200" cy="322500"/>
            <a:chOff x="190550" y="182425"/>
            <a:chExt cx="2968200" cy="322500"/>
          </a:xfrm>
        </p:grpSpPr>
        <p:sp>
          <p:nvSpPr>
            <p:cNvPr id="3493" name="Google Shape;3493;p65"/>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4" name="Google Shape;3494;p65"/>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5" name="Google Shape;3495;p65"/>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6" name="Google Shape;3496;p65"/>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7" name="Google Shape;3497;p65"/>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8" name="Google Shape;3498;p65"/>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9" name="Google Shape;3499;p65"/>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00" name="Google Shape;3500;p65"/>
          <p:cNvGrpSpPr/>
          <p:nvPr/>
        </p:nvGrpSpPr>
        <p:grpSpPr>
          <a:xfrm>
            <a:off x="13025" y="4354275"/>
            <a:ext cx="1653750" cy="322500"/>
            <a:chOff x="190550" y="182425"/>
            <a:chExt cx="1653750" cy="322500"/>
          </a:xfrm>
        </p:grpSpPr>
        <p:sp>
          <p:nvSpPr>
            <p:cNvPr id="3501" name="Google Shape;3501;p65"/>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2" name="Google Shape;3502;p65"/>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3" name="Google Shape;3503;p65"/>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4" name="Google Shape;3504;p65"/>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_HEADER_1">
    <p:spTree>
      <p:nvGrpSpPr>
        <p:cNvPr id="3505" name="Shape 3505"/>
        <p:cNvGrpSpPr/>
        <p:nvPr/>
      </p:nvGrpSpPr>
      <p:grpSpPr>
        <a:xfrm>
          <a:off x="0" y="0"/>
          <a:ext cx="0" cy="0"/>
          <a:chOff x="0" y="0"/>
          <a:chExt cx="0" cy="0"/>
        </a:xfrm>
      </p:grpSpPr>
      <p:sp>
        <p:nvSpPr>
          <p:cNvPr id="3506" name="Google Shape;3506;p66"/>
          <p:cNvSpPr txBox="1"/>
          <p:nvPr>
            <p:ph type="title"/>
          </p:nvPr>
        </p:nvSpPr>
        <p:spPr>
          <a:xfrm>
            <a:off x="1371550" y="2310625"/>
            <a:ext cx="64008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6000">
                <a:solidFill>
                  <a:schemeClr val="accent1"/>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3507" name="Google Shape;3507;p66"/>
          <p:cNvSpPr txBox="1"/>
          <p:nvPr>
            <p:ph hasCustomPrompt="1" idx="2" type="title"/>
          </p:nvPr>
        </p:nvSpPr>
        <p:spPr>
          <a:xfrm>
            <a:off x="3551075" y="720200"/>
            <a:ext cx="2057400" cy="1649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sz="12000">
                <a:solidFill>
                  <a:schemeClr val="accent1"/>
                </a:solidFill>
              </a:defRPr>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3508" name="Google Shape;3508;p66"/>
          <p:cNvSpPr txBox="1"/>
          <p:nvPr>
            <p:ph idx="1" type="subTitle"/>
          </p:nvPr>
        </p:nvSpPr>
        <p:spPr>
          <a:xfrm>
            <a:off x="2709900" y="3228625"/>
            <a:ext cx="3724200" cy="3696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pic>
        <p:nvPicPr>
          <p:cNvPr id="3509" name="Google Shape;3509;p66"/>
          <p:cNvPicPr preferRelativeResize="0"/>
          <p:nvPr/>
        </p:nvPicPr>
        <p:blipFill rotWithShape="1">
          <a:blip r:embed="rId2">
            <a:alphaModFix/>
          </a:blip>
          <a:srcRect b="3110" l="0" r="0" t="0"/>
          <a:stretch/>
        </p:blipFill>
        <p:spPr>
          <a:xfrm flipH="1">
            <a:off x="0" y="159775"/>
            <a:ext cx="9144000" cy="4983725"/>
          </a:xfrm>
          <a:prstGeom prst="rect">
            <a:avLst/>
          </a:prstGeom>
          <a:noFill/>
          <a:ln>
            <a:noFill/>
          </a:ln>
        </p:spPr>
      </p:pic>
      <p:pic>
        <p:nvPicPr>
          <p:cNvPr id="3510" name="Google Shape;3510;p66"/>
          <p:cNvPicPr preferRelativeResize="0"/>
          <p:nvPr/>
        </p:nvPicPr>
        <p:blipFill>
          <a:blip r:embed="rId3">
            <a:alphaModFix/>
          </a:blip>
          <a:stretch>
            <a:fillRect/>
          </a:stretch>
        </p:blipFill>
        <p:spPr>
          <a:xfrm flipH="1" rot="10800000">
            <a:off x="6360061" y="-1732441"/>
            <a:ext cx="4137676" cy="4043069"/>
          </a:xfrm>
          <a:prstGeom prst="rect">
            <a:avLst/>
          </a:prstGeom>
          <a:noFill/>
          <a:ln>
            <a:noFill/>
          </a:ln>
        </p:spPr>
      </p:pic>
      <p:pic>
        <p:nvPicPr>
          <p:cNvPr id="3511" name="Google Shape;3511;p66"/>
          <p:cNvPicPr preferRelativeResize="0"/>
          <p:nvPr/>
        </p:nvPicPr>
        <p:blipFill>
          <a:blip r:embed="rId4">
            <a:alphaModFix/>
          </a:blip>
          <a:stretch>
            <a:fillRect/>
          </a:stretch>
        </p:blipFill>
        <p:spPr>
          <a:xfrm rot="5400000">
            <a:off x="5333355" y="-244655"/>
            <a:ext cx="1093158" cy="1581217"/>
          </a:xfrm>
          <a:prstGeom prst="rect">
            <a:avLst/>
          </a:prstGeom>
          <a:noFill/>
          <a:ln>
            <a:noFill/>
          </a:ln>
        </p:spPr>
      </p:pic>
      <p:pic>
        <p:nvPicPr>
          <p:cNvPr id="3512" name="Google Shape;3512;p66"/>
          <p:cNvPicPr preferRelativeResize="0"/>
          <p:nvPr/>
        </p:nvPicPr>
        <p:blipFill>
          <a:blip r:embed="rId5">
            <a:alphaModFix/>
          </a:blip>
          <a:stretch>
            <a:fillRect/>
          </a:stretch>
        </p:blipFill>
        <p:spPr>
          <a:xfrm>
            <a:off x="8341106" y="1644339"/>
            <a:ext cx="1106994" cy="1093150"/>
          </a:xfrm>
          <a:prstGeom prst="rect">
            <a:avLst/>
          </a:prstGeom>
          <a:noFill/>
          <a:ln>
            <a:noFill/>
          </a:ln>
        </p:spPr>
      </p:pic>
      <p:grpSp>
        <p:nvGrpSpPr>
          <p:cNvPr id="3513" name="Google Shape;3513;p66"/>
          <p:cNvGrpSpPr/>
          <p:nvPr/>
        </p:nvGrpSpPr>
        <p:grpSpPr>
          <a:xfrm flipH="1">
            <a:off x="6162988" y="0"/>
            <a:ext cx="3206325" cy="1655975"/>
            <a:chOff x="-247600" y="-250950"/>
            <a:chExt cx="3206325" cy="1655975"/>
          </a:xfrm>
        </p:grpSpPr>
        <p:grpSp>
          <p:nvGrpSpPr>
            <p:cNvPr id="3514" name="Google Shape;3514;p66"/>
            <p:cNvGrpSpPr/>
            <p:nvPr/>
          </p:nvGrpSpPr>
          <p:grpSpPr>
            <a:xfrm>
              <a:off x="-247600" y="182425"/>
              <a:ext cx="2968200" cy="322500"/>
              <a:chOff x="-247600" y="182425"/>
              <a:chExt cx="2968200" cy="322500"/>
            </a:xfrm>
          </p:grpSpPr>
          <p:sp>
            <p:nvSpPr>
              <p:cNvPr id="3515" name="Google Shape;3515;p66"/>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6" name="Google Shape;3516;p66"/>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7" name="Google Shape;3517;p66"/>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8" name="Google Shape;3518;p66"/>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9" name="Google Shape;3519;p66"/>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0" name="Google Shape;3520;p66"/>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1" name="Google Shape;3521;p66"/>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22" name="Google Shape;3522;p66"/>
            <p:cNvGrpSpPr/>
            <p:nvPr/>
          </p:nvGrpSpPr>
          <p:grpSpPr>
            <a:xfrm>
              <a:off x="-9475" y="-250950"/>
              <a:ext cx="2968200" cy="322500"/>
              <a:chOff x="190550" y="182425"/>
              <a:chExt cx="2968200" cy="322500"/>
            </a:xfrm>
          </p:grpSpPr>
          <p:sp>
            <p:nvSpPr>
              <p:cNvPr id="3523" name="Google Shape;3523;p66"/>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4" name="Google Shape;3524;p66"/>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5" name="Google Shape;3525;p66"/>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6" name="Google Shape;3526;p66"/>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7" name="Google Shape;3527;p66"/>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8" name="Google Shape;3528;p66"/>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9" name="Google Shape;3529;p66"/>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30" name="Google Shape;3530;p66"/>
            <p:cNvGrpSpPr/>
            <p:nvPr/>
          </p:nvGrpSpPr>
          <p:grpSpPr>
            <a:xfrm>
              <a:off x="-247600" y="1082525"/>
              <a:ext cx="2530050" cy="322500"/>
              <a:chOff x="-247600" y="182425"/>
              <a:chExt cx="2530050" cy="322500"/>
            </a:xfrm>
          </p:grpSpPr>
          <p:sp>
            <p:nvSpPr>
              <p:cNvPr id="3531" name="Google Shape;3531;p66"/>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2" name="Google Shape;3532;p66"/>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3" name="Google Shape;3533;p66"/>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4" name="Google Shape;3534;p66"/>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5" name="Google Shape;3535;p66"/>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6" name="Google Shape;3536;p66"/>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37" name="Google Shape;3537;p66"/>
            <p:cNvGrpSpPr/>
            <p:nvPr/>
          </p:nvGrpSpPr>
          <p:grpSpPr>
            <a:xfrm>
              <a:off x="-9475" y="649150"/>
              <a:ext cx="2530050" cy="322500"/>
              <a:chOff x="190550" y="182425"/>
              <a:chExt cx="2530050" cy="322500"/>
            </a:xfrm>
          </p:grpSpPr>
          <p:sp>
            <p:nvSpPr>
              <p:cNvPr id="3538" name="Google Shape;3538;p66"/>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9" name="Google Shape;3539;p66"/>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0" name="Google Shape;3540;p66"/>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1" name="Google Shape;3541;p66"/>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2" name="Google Shape;3542;p66"/>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3" name="Google Shape;3543;p66"/>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544" name="Google Shape;3544;p66"/>
          <p:cNvGrpSpPr/>
          <p:nvPr/>
        </p:nvGrpSpPr>
        <p:grpSpPr>
          <a:xfrm flipH="1">
            <a:off x="-202750" y="3520850"/>
            <a:ext cx="4958925" cy="1722675"/>
            <a:chOff x="4387888" y="3520850"/>
            <a:chExt cx="4958925" cy="1722675"/>
          </a:xfrm>
        </p:grpSpPr>
        <p:grpSp>
          <p:nvGrpSpPr>
            <p:cNvPr id="3545" name="Google Shape;3545;p66"/>
            <p:cNvGrpSpPr/>
            <p:nvPr/>
          </p:nvGrpSpPr>
          <p:grpSpPr>
            <a:xfrm flipH="1">
              <a:off x="4549813" y="4921025"/>
              <a:ext cx="4720800" cy="322500"/>
              <a:chOff x="190550" y="182425"/>
              <a:chExt cx="4720800" cy="322500"/>
            </a:xfrm>
          </p:grpSpPr>
          <p:sp>
            <p:nvSpPr>
              <p:cNvPr id="3546" name="Google Shape;3546;p66"/>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7" name="Google Shape;3547;p66"/>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8" name="Google Shape;3548;p66"/>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9" name="Google Shape;3549;p66"/>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0" name="Google Shape;3550;p66"/>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1" name="Google Shape;3551;p66"/>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2" name="Google Shape;3552;p66"/>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3" name="Google Shape;3553;p66"/>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4" name="Google Shape;3554;p66"/>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5" name="Google Shape;3555;p66"/>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6" name="Google Shape;3556;p66"/>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57" name="Google Shape;3557;p66"/>
            <p:cNvGrpSpPr/>
            <p:nvPr/>
          </p:nvGrpSpPr>
          <p:grpSpPr>
            <a:xfrm flipH="1">
              <a:off x="5940463" y="3987575"/>
              <a:ext cx="3406350" cy="322500"/>
              <a:chOff x="-247600" y="182425"/>
              <a:chExt cx="3406350" cy="322500"/>
            </a:xfrm>
          </p:grpSpPr>
          <p:sp>
            <p:nvSpPr>
              <p:cNvPr id="3558" name="Google Shape;3558;p66"/>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9" name="Google Shape;3559;p66"/>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0" name="Google Shape;3560;p66"/>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1" name="Google Shape;3561;p66"/>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2" name="Google Shape;3562;p66"/>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3" name="Google Shape;3563;p66"/>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4" name="Google Shape;3564;p66"/>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5" name="Google Shape;3565;p66"/>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66" name="Google Shape;3566;p66"/>
            <p:cNvGrpSpPr/>
            <p:nvPr/>
          </p:nvGrpSpPr>
          <p:grpSpPr>
            <a:xfrm flipH="1">
              <a:off x="7016788" y="3520850"/>
              <a:ext cx="2091900" cy="322500"/>
              <a:chOff x="-247600" y="182425"/>
              <a:chExt cx="2091900" cy="322500"/>
            </a:xfrm>
          </p:grpSpPr>
          <p:sp>
            <p:nvSpPr>
              <p:cNvPr id="3567" name="Google Shape;3567;p66"/>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8" name="Google Shape;3568;p66"/>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9" name="Google Shape;3569;p66"/>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0" name="Google Shape;3570;p66"/>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1" name="Google Shape;3571;p66"/>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72" name="Google Shape;3572;p66"/>
            <p:cNvGrpSpPr/>
            <p:nvPr/>
          </p:nvGrpSpPr>
          <p:grpSpPr>
            <a:xfrm flipH="1">
              <a:off x="4387888" y="4454300"/>
              <a:ext cx="4720800" cy="322500"/>
              <a:chOff x="190550" y="182425"/>
              <a:chExt cx="4720800" cy="322500"/>
            </a:xfrm>
          </p:grpSpPr>
          <p:sp>
            <p:nvSpPr>
              <p:cNvPr id="3573" name="Google Shape;3573;p66"/>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4" name="Google Shape;3574;p66"/>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5" name="Google Shape;3575;p66"/>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6" name="Google Shape;3576;p66"/>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7" name="Google Shape;3577;p66"/>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8" name="Google Shape;3578;p66"/>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9" name="Google Shape;3579;p66"/>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0" name="Google Shape;3580;p66"/>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1" name="Google Shape;3581;p66"/>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2" name="Google Shape;3582;p66"/>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3" name="Google Shape;3583;p66"/>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SECTION_HEADER_1_1">
    <p:spTree>
      <p:nvGrpSpPr>
        <p:cNvPr id="3584" name="Shape 3584"/>
        <p:cNvGrpSpPr/>
        <p:nvPr/>
      </p:nvGrpSpPr>
      <p:grpSpPr>
        <a:xfrm>
          <a:off x="0" y="0"/>
          <a:ext cx="0" cy="0"/>
          <a:chOff x="0" y="0"/>
          <a:chExt cx="0" cy="0"/>
        </a:xfrm>
      </p:grpSpPr>
      <p:sp>
        <p:nvSpPr>
          <p:cNvPr id="3585" name="Google Shape;3585;p67"/>
          <p:cNvSpPr txBox="1"/>
          <p:nvPr>
            <p:ph type="title"/>
          </p:nvPr>
        </p:nvSpPr>
        <p:spPr>
          <a:xfrm>
            <a:off x="1172300" y="2442925"/>
            <a:ext cx="38118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6000">
                <a:solidFill>
                  <a:schemeClr val="lt2"/>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3586" name="Google Shape;3586;p67"/>
          <p:cNvSpPr txBox="1"/>
          <p:nvPr>
            <p:ph hasCustomPrompt="1" idx="2" type="title"/>
          </p:nvPr>
        </p:nvSpPr>
        <p:spPr>
          <a:xfrm>
            <a:off x="2057250" y="852500"/>
            <a:ext cx="2057400" cy="1649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sz="12000">
                <a:solidFill>
                  <a:schemeClr val="lt2"/>
                </a:solidFill>
              </a:defRPr>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3587" name="Google Shape;3587;p67"/>
          <p:cNvSpPr txBox="1"/>
          <p:nvPr>
            <p:ph idx="1" type="subTitle"/>
          </p:nvPr>
        </p:nvSpPr>
        <p:spPr>
          <a:xfrm>
            <a:off x="1216100" y="3360925"/>
            <a:ext cx="3724200" cy="3696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pic>
        <p:nvPicPr>
          <p:cNvPr id="3588" name="Google Shape;3588;p67"/>
          <p:cNvPicPr preferRelativeResize="0"/>
          <p:nvPr/>
        </p:nvPicPr>
        <p:blipFill rotWithShape="1">
          <a:blip r:embed="rId2">
            <a:alphaModFix/>
          </a:blip>
          <a:srcRect b="0" l="12237" r="-2287" t="3400"/>
          <a:stretch/>
        </p:blipFill>
        <p:spPr>
          <a:xfrm flipH="1">
            <a:off x="909701" y="0"/>
            <a:ext cx="8234299" cy="4968751"/>
          </a:xfrm>
          <a:prstGeom prst="rect">
            <a:avLst/>
          </a:prstGeom>
          <a:noFill/>
          <a:ln>
            <a:noFill/>
          </a:ln>
        </p:spPr>
      </p:pic>
      <p:pic>
        <p:nvPicPr>
          <p:cNvPr id="3589" name="Google Shape;3589;p67"/>
          <p:cNvPicPr preferRelativeResize="0"/>
          <p:nvPr/>
        </p:nvPicPr>
        <p:blipFill>
          <a:blip r:embed="rId3">
            <a:alphaModFix/>
          </a:blip>
          <a:stretch>
            <a:fillRect/>
          </a:stretch>
        </p:blipFill>
        <p:spPr>
          <a:xfrm flipH="1">
            <a:off x="8050845" y="2149320"/>
            <a:ext cx="1093158" cy="1581217"/>
          </a:xfrm>
          <a:prstGeom prst="rect">
            <a:avLst/>
          </a:prstGeom>
          <a:noFill/>
          <a:ln>
            <a:noFill/>
          </a:ln>
        </p:spPr>
      </p:pic>
      <p:pic>
        <p:nvPicPr>
          <p:cNvPr id="3590" name="Google Shape;3590;p67"/>
          <p:cNvPicPr preferRelativeResize="0"/>
          <p:nvPr/>
        </p:nvPicPr>
        <p:blipFill>
          <a:blip r:embed="rId4">
            <a:alphaModFix/>
          </a:blip>
          <a:stretch>
            <a:fillRect/>
          </a:stretch>
        </p:blipFill>
        <p:spPr>
          <a:xfrm rot="10800000">
            <a:off x="2978019" y="4117501"/>
            <a:ext cx="3811802" cy="1038225"/>
          </a:xfrm>
          <a:prstGeom prst="rect">
            <a:avLst/>
          </a:prstGeom>
          <a:noFill/>
          <a:ln>
            <a:noFill/>
          </a:ln>
        </p:spPr>
      </p:pic>
      <p:pic>
        <p:nvPicPr>
          <p:cNvPr id="3591" name="Google Shape;3591;p67"/>
          <p:cNvPicPr preferRelativeResize="0"/>
          <p:nvPr/>
        </p:nvPicPr>
        <p:blipFill>
          <a:blip r:embed="rId5">
            <a:alphaModFix/>
          </a:blip>
          <a:stretch>
            <a:fillRect/>
          </a:stretch>
        </p:blipFill>
        <p:spPr>
          <a:xfrm flipH="1" rot="-912059">
            <a:off x="5515946" y="3153212"/>
            <a:ext cx="4623448" cy="2935025"/>
          </a:xfrm>
          <a:prstGeom prst="rect">
            <a:avLst/>
          </a:prstGeom>
          <a:noFill/>
          <a:ln>
            <a:noFill/>
          </a:ln>
        </p:spPr>
      </p:pic>
      <p:grpSp>
        <p:nvGrpSpPr>
          <p:cNvPr id="3592" name="Google Shape;3592;p67"/>
          <p:cNvGrpSpPr/>
          <p:nvPr/>
        </p:nvGrpSpPr>
        <p:grpSpPr>
          <a:xfrm>
            <a:off x="4399146" y="3433050"/>
            <a:ext cx="4958925" cy="1722675"/>
            <a:chOff x="4387888" y="3520850"/>
            <a:chExt cx="4958925" cy="1722675"/>
          </a:xfrm>
        </p:grpSpPr>
        <p:grpSp>
          <p:nvGrpSpPr>
            <p:cNvPr id="3593" name="Google Shape;3593;p67"/>
            <p:cNvGrpSpPr/>
            <p:nvPr/>
          </p:nvGrpSpPr>
          <p:grpSpPr>
            <a:xfrm flipH="1">
              <a:off x="4549813" y="4921025"/>
              <a:ext cx="4720800" cy="322500"/>
              <a:chOff x="190550" y="182425"/>
              <a:chExt cx="4720800" cy="322500"/>
            </a:xfrm>
          </p:grpSpPr>
          <p:sp>
            <p:nvSpPr>
              <p:cNvPr id="3594" name="Google Shape;3594;p67"/>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5" name="Google Shape;3595;p67"/>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6" name="Google Shape;3596;p67"/>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7" name="Google Shape;3597;p67"/>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8" name="Google Shape;3598;p67"/>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9" name="Google Shape;3599;p67"/>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0" name="Google Shape;3600;p67"/>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1" name="Google Shape;3601;p67"/>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2" name="Google Shape;3602;p67"/>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3" name="Google Shape;3603;p67"/>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4" name="Google Shape;3604;p67"/>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05" name="Google Shape;3605;p67"/>
            <p:cNvGrpSpPr/>
            <p:nvPr/>
          </p:nvGrpSpPr>
          <p:grpSpPr>
            <a:xfrm flipH="1">
              <a:off x="5940463" y="3987575"/>
              <a:ext cx="3406350" cy="322500"/>
              <a:chOff x="-247600" y="182425"/>
              <a:chExt cx="3406350" cy="322500"/>
            </a:xfrm>
          </p:grpSpPr>
          <p:sp>
            <p:nvSpPr>
              <p:cNvPr id="3606" name="Google Shape;3606;p67"/>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7" name="Google Shape;3607;p67"/>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8" name="Google Shape;3608;p67"/>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9" name="Google Shape;3609;p67"/>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0" name="Google Shape;3610;p67"/>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1" name="Google Shape;3611;p67"/>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2" name="Google Shape;3612;p67"/>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3" name="Google Shape;3613;p67"/>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14" name="Google Shape;3614;p67"/>
            <p:cNvSpPr/>
            <p:nvPr/>
          </p:nvSpPr>
          <p:spPr>
            <a:xfrm flipH="1">
              <a:off x="8769388" y="352085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615" name="Google Shape;3615;p67"/>
            <p:cNvGrpSpPr/>
            <p:nvPr/>
          </p:nvGrpSpPr>
          <p:grpSpPr>
            <a:xfrm flipH="1">
              <a:off x="4387888" y="4454300"/>
              <a:ext cx="4720800" cy="322500"/>
              <a:chOff x="190550" y="182425"/>
              <a:chExt cx="4720800" cy="322500"/>
            </a:xfrm>
          </p:grpSpPr>
          <p:sp>
            <p:nvSpPr>
              <p:cNvPr id="3616" name="Google Shape;3616;p67"/>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7" name="Google Shape;3617;p67"/>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8" name="Google Shape;3618;p67"/>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9" name="Google Shape;3619;p67"/>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0" name="Google Shape;3620;p67"/>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1" name="Google Shape;3621;p67"/>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2" name="Google Shape;3622;p67"/>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3" name="Google Shape;3623;p67"/>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4" name="Google Shape;3624;p67"/>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5" name="Google Shape;3625;p67"/>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6" name="Google Shape;3626;p67"/>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627" name="Google Shape;3627;p67"/>
          <p:cNvGrpSpPr/>
          <p:nvPr/>
        </p:nvGrpSpPr>
        <p:grpSpPr>
          <a:xfrm flipH="1">
            <a:off x="4210363" y="0"/>
            <a:ext cx="5158950" cy="1655975"/>
            <a:chOff x="-247600" y="-250950"/>
            <a:chExt cx="5158950" cy="1655975"/>
          </a:xfrm>
        </p:grpSpPr>
        <p:grpSp>
          <p:nvGrpSpPr>
            <p:cNvPr id="3628" name="Google Shape;3628;p67"/>
            <p:cNvGrpSpPr/>
            <p:nvPr/>
          </p:nvGrpSpPr>
          <p:grpSpPr>
            <a:xfrm>
              <a:off x="-247600" y="182425"/>
              <a:ext cx="5158950" cy="322500"/>
              <a:chOff x="-247600" y="182425"/>
              <a:chExt cx="5158950" cy="322500"/>
            </a:xfrm>
          </p:grpSpPr>
          <p:sp>
            <p:nvSpPr>
              <p:cNvPr id="3629" name="Google Shape;3629;p67"/>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0" name="Google Shape;3630;p67"/>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1" name="Google Shape;3631;p67"/>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2" name="Google Shape;3632;p67"/>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3" name="Google Shape;3633;p67"/>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4" name="Google Shape;3634;p67"/>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5" name="Google Shape;3635;p67"/>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6" name="Google Shape;3636;p67"/>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7" name="Google Shape;3637;p67"/>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8" name="Google Shape;3638;p67"/>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9" name="Google Shape;3639;p67"/>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0" name="Google Shape;3640;p67"/>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41" name="Google Shape;3641;p67"/>
            <p:cNvGrpSpPr/>
            <p:nvPr/>
          </p:nvGrpSpPr>
          <p:grpSpPr>
            <a:xfrm>
              <a:off x="-9475" y="-250950"/>
              <a:ext cx="4720800" cy="322500"/>
              <a:chOff x="190550" y="182425"/>
              <a:chExt cx="4720800" cy="322500"/>
            </a:xfrm>
          </p:grpSpPr>
          <p:sp>
            <p:nvSpPr>
              <p:cNvPr id="3642" name="Google Shape;3642;p67"/>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3" name="Google Shape;3643;p67"/>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4" name="Google Shape;3644;p67"/>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5" name="Google Shape;3645;p67"/>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6" name="Google Shape;3646;p67"/>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7" name="Google Shape;3647;p67"/>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8" name="Google Shape;3648;p67"/>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9" name="Google Shape;3649;p67"/>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0" name="Google Shape;3650;p67"/>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1" name="Google Shape;3651;p67"/>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2" name="Google Shape;3652;p67"/>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53" name="Google Shape;3653;p67"/>
            <p:cNvGrpSpPr/>
            <p:nvPr/>
          </p:nvGrpSpPr>
          <p:grpSpPr>
            <a:xfrm>
              <a:off x="-247600" y="1082525"/>
              <a:ext cx="3844500" cy="322500"/>
              <a:chOff x="-247600" y="182425"/>
              <a:chExt cx="3844500" cy="322500"/>
            </a:xfrm>
          </p:grpSpPr>
          <p:sp>
            <p:nvSpPr>
              <p:cNvPr id="3654" name="Google Shape;3654;p67"/>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5" name="Google Shape;3655;p67"/>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6" name="Google Shape;3656;p67"/>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7" name="Google Shape;3657;p67"/>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8" name="Google Shape;3658;p67"/>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9" name="Google Shape;3659;p67"/>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0" name="Google Shape;3660;p67"/>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1" name="Google Shape;3661;p67"/>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2" name="Google Shape;3662;p67"/>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63" name="Google Shape;3663;p67"/>
            <p:cNvGrpSpPr/>
            <p:nvPr/>
          </p:nvGrpSpPr>
          <p:grpSpPr>
            <a:xfrm>
              <a:off x="-9475" y="649150"/>
              <a:ext cx="4720800" cy="322500"/>
              <a:chOff x="190550" y="182425"/>
              <a:chExt cx="4720800" cy="322500"/>
            </a:xfrm>
          </p:grpSpPr>
          <p:sp>
            <p:nvSpPr>
              <p:cNvPr id="3664" name="Google Shape;3664;p67"/>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5" name="Google Shape;3665;p67"/>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6" name="Google Shape;3666;p67"/>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7" name="Google Shape;3667;p67"/>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8" name="Google Shape;3668;p67"/>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9" name="Google Shape;3669;p67"/>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0" name="Google Shape;3670;p67"/>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1" name="Google Shape;3671;p67"/>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2" name="Google Shape;3672;p67"/>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3" name="Google Shape;3673;p67"/>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4" name="Google Shape;3674;p67"/>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3">
  <p:cSld name="SECTION_HEADER_1_1_1">
    <p:spTree>
      <p:nvGrpSpPr>
        <p:cNvPr id="3675" name="Shape 3675"/>
        <p:cNvGrpSpPr/>
        <p:nvPr/>
      </p:nvGrpSpPr>
      <p:grpSpPr>
        <a:xfrm>
          <a:off x="0" y="0"/>
          <a:ext cx="0" cy="0"/>
          <a:chOff x="0" y="0"/>
          <a:chExt cx="0" cy="0"/>
        </a:xfrm>
      </p:grpSpPr>
      <p:sp>
        <p:nvSpPr>
          <p:cNvPr id="3676" name="Google Shape;3676;p68"/>
          <p:cNvSpPr txBox="1"/>
          <p:nvPr>
            <p:ph type="title"/>
          </p:nvPr>
        </p:nvSpPr>
        <p:spPr>
          <a:xfrm>
            <a:off x="4455175" y="2442925"/>
            <a:ext cx="38118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60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3677" name="Google Shape;3677;p68"/>
          <p:cNvSpPr txBox="1"/>
          <p:nvPr>
            <p:ph hasCustomPrompt="1" idx="2" type="title"/>
          </p:nvPr>
        </p:nvSpPr>
        <p:spPr>
          <a:xfrm>
            <a:off x="5340125" y="852500"/>
            <a:ext cx="2057400" cy="1649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sz="120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3678" name="Google Shape;3678;p68"/>
          <p:cNvSpPr txBox="1"/>
          <p:nvPr>
            <p:ph idx="1" type="subTitle"/>
          </p:nvPr>
        </p:nvSpPr>
        <p:spPr>
          <a:xfrm>
            <a:off x="4498975" y="3360925"/>
            <a:ext cx="3724200" cy="3696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pic>
        <p:nvPicPr>
          <p:cNvPr id="3679" name="Google Shape;3679;p68"/>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3680" name="Google Shape;3680;p68"/>
          <p:cNvPicPr preferRelativeResize="0"/>
          <p:nvPr/>
        </p:nvPicPr>
        <p:blipFill>
          <a:blip r:embed="rId3">
            <a:alphaModFix/>
          </a:blip>
          <a:stretch>
            <a:fillRect/>
          </a:stretch>
        </p:blipFill>
        <p:spPr>
          <a:xfrm>
            <a:off x="0" y="3134300"/>
            <a:ext cx="4903125" cy="2009200"/>
          </a:xfrm>
          <a:prstGeom prst="rect">
            <a:avLst/>
          </a:prstGeom>
          <a:noFill/>
          <a:ln>
            <a:noFill/>
          </a:ln>
        </p:spPr>
      </p:pic>
      <p:pic>
        <p:nvPicPr>
          <p:cNvPr id="3681" name="Google Shape;3681;p68"/>
          <p:cNvPicPr preferRelativeResize="0"/>
          <p:nvPr/>
        </p:nvPicPr>
        <p:blipFill>
          <a:blip r:embed="rId4">
            <a:alphaModFix/>
          </a:blip>
          <a:stretch>
            <a:fillRect/>
          </a:stretch>
        </p:blipFill>
        <p:spPr>
          <a:xfrm>
            <a:off x="142874" y="3617361"/>
            <a:ext cx="1789121" cy="1575361"/>
          </a:xfrm>
          <a:prstGeom prst="rect">
            <a:avLst/>
          </a:prstGeom>
          <a:noFill/>
          <a:ln>
            <a:noFill/>
          </a:ln>
        </p:spPr>
      </p:pic>
      <p:grpSp>
        <p:nvGrpSpPr>
          <p:cNvPr id="3682" name="Google Shape;3682;p68"/>
          <p:cNvGrpSpPr/>
          <p:nvPr/>
        </p:nvGrpSpPr>
        <p:grpSpPr>
          <a:xfrm flipH="1">
            <a:off x="-225100" y="3420825"/>
            <a:ext cx="4958925" cy="1722675"/>
            <a:chOff x="4387888" y="3520850"/>
            <a:chExt cx="4958925" cy="1722675"/>
          </a:xfrm>
        </p:grpSpPr>
        <p:grpSp>
          <p:nvGrpSpPr>
            <p:cNvPr id="3683" name="Google Shape;3683;p68"/>
            <p:cNvGrpSpPr/>
            <p:nvPr/>
          </p:nvGrpSpPr>
          <p:grpSpPr>
            <a:xfrm flipH="1">
              <a:off x="4549813" y="4921025"/>
              <a:ext cx="4720800" cy="322500"/>
              <a:chOff x="190550" y="182425"/>
              <a:chExt cx="4720800" cy="322500"/>
            </a:xfrm>
          </p:grpSpPr>
          <p:sp>
            <p:nvSpPr>
              <p:cNvPr id="3684" name="Google Shape;3684;p68"/>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5" name="Google Shape;3685;p68"/>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6" name="Google Shape;3686;p68"/>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7" name="Google Shape;3687;p68"/>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8" name="Google Shape;3688;p68"/>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9" name="Google Shape;3689;p68"/>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0" name="Google Shape;3690;p68"/>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1" name="Google Shape;3691;p68"/>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2" name="Google Shape;3692;p68"/>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3" name="Google Shape;3693;p68"/>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4" name="Google Shape;3694;p68"/>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95" name="Google Shape;3695;p68"/>
            <p:cNvGrpSpPr/>
            <p:nvPr/>
          </p:nvGrpSpPr>
          <p:grpSpPr>
            <a:xfrm flipH="1">
              <a:off x="5940463" y="3987575"/>
              <a:ext cx="3406350" cy="322500"/>
              <a:chOff x="-247600" y="182425"/>
              <a:chExt cx="3406350" cy="322500"/>
            </a:xfrm>
          </p:grpSpPr>
          <p:sp>
            <p:nvSpPr>
              <p:cNvPr id="3696" name="Google Shape;3696;p68"/>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7" name="Google Shape;3697;p68"/>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8" name="Google Shape;3698;p68"/>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9" name="Google Shape;3699;p68"/>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0" name="Google Shape;3700;p68"/>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1" name="Google Shape;3701;p68"/>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2" name="Google Shape;3702;p68"/>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3" name="Google Shape;3703;p68"/>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04" name="Google Shape;3704;p68"/>
            <p:cNvGrpSpPr/>
            <p:nvPr/>
          </p:nvGrpSpPr>
          <p:grpSpPr>
            <a:xfrm flipH="1">
              <a:off x="7016788" y="3520850"/>
              <a:ext cx="2091900" cy="322500"/>
              <a:chOff x="-247600" y="182425"/>
              <a:chExt cx="2091900" cy="322500"/>
            </a:xfrm>
          </p:grpSpPr>
          <p:sp>
            <p:nvSpPr>
              <p:cNvPr id="3705" name="Google Shape;3705;p68"/>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6" name="Google Shape;3706;p68"/>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7" name="Google Shape;3707;p68"/>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8" name="Google Shape;3708;p68"/>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9" name="Google Shape;3709;p68"/>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10" name="Google Shape;3710;p68"/>
            <p:cNvGrpSpPr/>
            <p:nvPr/>
          </p:nvGrpSpPr>
          <p:grpSpPr>
            <a:xfrm flipH="1">
              <a:off x="4387888" y="4454300"/>
              <a:ext cx="4720800" cy="322500"/>
              <a:chOff x="190550" y="182425"/>
              <a:chExt cx="4720800" cy="322500"/>
            </a:xfrm>
          </p:grpSpPr>
          <p:sp>
            <p:nvSpPr>
              <p:cNvPr id="3711" name="Google Shape;3711;p68"/>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2" name="Google Shape;3712;p68"/>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3" name="Google Shape;3713;p68"/>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4" name="Google Shape;3714;p68"/>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5" name="Google Shape;3715;p68"/>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6" name="Google Shape;3716;p68"/>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7" name="Google Shape;3717;p68"/>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8" name="Google Shape;3718;p68"/>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9" name="Google Shape;3719;p68"/>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0" name="Google Shape;3720;p68"/>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1" name="Google Shape;3721;p68"/>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722" name="Google Shape;3722;p68"/>
          <p:cNvGrpSpPr/>
          <p:nvPr/>
        </p:nvGrpSpPr>
        <p:grpSpPr>
          <a:xfrm>
            <a:off x="-247600" y="-250950"/>
            <a:ext cx="5158950" cy="1655975"/>
            <a:chOff x="-247600" y="-250950"/>
            <a:chExt cx="5158950" cy="1655975"/>
          </a:xfrm>
        </p:grpSpPr>
        <p:grpSp>
          <p:nvGrpSpPr>
            <p:cNvPr id="3723" name="Google Shape;3723;p68"/>
            <p:cNvGrpSpPr/>
            <p:nvPr/>
          </p:nvGrpSpPr>
          <p:grpSpPr>
            <a:xfrm>
              <a:off x="-247600" y="182425"/>
              <a:ext cx="5158950" cy="322500"/>
              <a:chOff x="-247600" y="182425"/>
              <a:chExt cx="5158950" cy="322500"/>
            </a:xfrm>
          </p:grpSpPr>
          <p:sp>
            <p:nvSpPr>
              <p:cNvPr id="3724" name="Google Shape;3724;p68"/>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5" name="Google Shape;3725;p68"/>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6" name="Google Shape;3726;p68"/>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7" name="Google Shape;3727;p68"/>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8" name="Google Shape;3728;p68"/>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9" name="Google Shape;3729;p68"/>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0" name="Google Shape;3730;p68"/>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1" name="Google Shape;3731;p68"/>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2" name="Google Shape;3732;p68"/>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3" name="Google Shape;3733;p68"/>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4" name="Google Shape;3734;p68"/>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5" name="Google Shape;3735;p68"/>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36" name="Google Shape;3736;p68"/>
            <p:cNvGrpSpPr/>
            <p:nvPr/>
          </p:nvGrpSpPr>
          <p:grpSpPr>
            <a:xfrm>
              <a:off x="-9475" y="-250950"/>
              <a:ext cx="4720800" cy="322500"/>
              <a:chOff x="190550" y="182425"/>
              <a:chExt cx="4720800" cy="322500"/>
            </a:xfrm>
          </p:grpSpPr>
          <p:sp>
            <p:nvSpPr>
              <p:cNvPr id="3737" name="Google Shape;3737;p68"/>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8" name="Google Shape;3738;p68"/>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9" name="Google Shape;3739;p68"/>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0" name="Google Shape;3740;p68"/>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1" name="Google Shape;3741;p68"/>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2" name="Google Shape;3742;p68"/>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3" name="Google Shape;3743;p68"/>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4" name="Google Shape;3744;p68"/>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5" name="Google Shape;3745;p68"/>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6" name="Google Shape;3746;p68"/>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7" name="Google Shape;3747;p68"/>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48" name="Google Shape;3748;p68"/>
            <p:cNvGrpSpPr/>
            <p:nvPr/>
          </p:nvGrpSpPr>
          <p:grpSpPr>
            <a:xfrm>
              <a:off x="-247600" y="1082525"/>
              <a:ext cx="3844500" cy="322500"/>
              <a:chOff x="-247600" y="182425"/>
              <a:chExt cx="3844500" cy="322500"/>
            </a:xfrm>
          </p:grpSpPr>
          <p:sp>
            <p:nvSpPr>
              <p:cNvPr id="3749" name="Google Shape;3749;p68"/>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0" name="Google Shape;3750;p68"/>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1" name="Google Shape;3751;p68"/>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2" name="Google Shape;3752;p68"/>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3" name="Google Shape;3753;p68"/>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4" name="Google Shape;3754;p68"/>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5" name="Google Shape;3755;p68"/>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6" name="Google Shape;3756;p68"/>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7" name="Google Shape;3757;p68"/>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58" name="Google Shape;3758;p68"/>
            <p:cNvGrpSpPr/>
            <p:nvPr/>
          </p:nvGrpSpPr>
          <p:grpSpPr>
            <a:xfrm>
              <a:off x="-9475" y="649150"/>
              <a:ext cx="4720800" cy="322500"/>
              <a:chOff x="190550" y="182425"/>
              <a:chExt cx="4720800" cy="322500"/>
            </a:xfrm>
          </p:grpSpPr>
          <p:sp>
            <p:nvSpPr>
              <p:cNvPr id="3759" name="Google Shape;3759;p68"/>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0" name="Google Shape;3760;p68"/>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1" name="Google Shape;3761;p68"/>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2" name="Google Shape;3762;p68"/>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3" name="Google Shape;3763;p68"/>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4" name="Google Shape;3764;p68"/>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5" name="Google Shape;3765;p68"/>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6" name="Google Shape;3766;p68"/>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7" name="Google Shape;3767;p68"/>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8" name="Google Shape;3768;p68"/>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9" name="Google Shape;3769;p68"/>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BLANK_1_1">
    <p:spTree>
      <p:nvGrpSpPr>
        <p:cNvPr id="3770" name="Shape 3770"/>
        <p:cNvGrpSpPr/>
        <p:nvPr/>
      </p:nvGrpSpPr>
      <p:grpSpPr>
        <a:xfrm>
          <a:off x="0" y="0"/>
          <a:ext cx="0" cy="0"/>
          <a:chOff x="0" y="0"/>
          <a:chExt cx="0" cy="0"/>
        </a:xfrm>
      </p:grpSpPr>
      <p:sp>
        <p:nvSpPr>
          <p:cNvPr id="3771" name="Google Shape;3771;p69"/>
          <p:cNvSpPr txBox="1"/>
          <p:nvPr>
            <p:ph type="title"/>
          </p:nvPr>
        </p:nvSpPr>
        <p:spPr>
          <a:xfrm>
            <a:off x="924650" y="2783625"/>
            <a:ext cx="4076100" cy="5319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sz="30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p:txBody>
      </p:sp>
      <p:sp>
        <p:nvSpPr>
          <p:cNvPr id="3772" name="Google Shape;3772;p69"/>
          <p:cNvSpPr txBox="1"/>
          <p:nvPr>
            <p:ph idx="1" type="subTitle"/>
          </p:nvPr>
        </p:nvSpPr>
        <p:spPr>
          <a:xfrm>
            <a:off x="924650" y="1508850"/>
            <a:ext cx="4391100" cy="13986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2500"/>
              <a:buNone/>
              <a:defRPr sz="2000"/>
            </a:lvl1pPr>
            <a:lvl2pPr lvl="1" rtl="0" algn="ctr">
              <a:lnSpc>
                <a:spcPct val="100000"/>
              </a:lnSpc>
              <a:spcBef>
                <a:spcPts val="0"/>
              </a:spcBef>
              <a:spcAft>
                <a:spcPts val="0"/>
              </a:spcAft>
              <a:buSzPts val="2500"/>
              <a:buNone/>
              <a:defRPr sz="2500"/>
            </a:lvl2pPr>
            <a:lvl3pPr lvl="2" rtl="0" algn="ctr">
              <a:lnSpc>
                <a:spcPct val="100000"/>
              </a:lnSpc>
              <a:spcBef>
                <a:spcPts val="0"/>
              </a:spcBef>
              <a:spcAft>
                <a:spcPts val="0"/>
              </a:spcAft>
              <a:buSzPts val="2500"/>
              <a:buNone/>
              <a:defRPr sz="2500"/>
            </a:lvl3pPr>
            <a:lvl4pPr lvl="3" rtl="0" algn="ctr">
              <a:lnSpc>
                <a:spcPct val="100000"/>
              </a:lnSpc>
              <a:spcBef>
                <a:spcPts val="0"/>
              </a:spcBef>
              <a:spcAft>
                <a:spcPts val="0"/>
              </a:spcAft>
              <a:buSzPts val="2500"/>
              <a:buNone/>
              <a:defRPr sz="2500"/>
            </a:lvl4pPr>
            <a:lvl5pPr lvl="4" rtl="0" algn="ctr">
              <a:lnSpc>
                <a:spcPct val="100000"/>
              </a:lnSpc>
              <a:spcBef>
                <a:spcPts val="0"/>
              </a:spcBef>
              <a:spcAft>
                <a:spcPts val="0"/>
              </a:spcAft>
              <a:buSzPts val="2500"/>
              <a:buNone/>
              <a:defRPr sz="2500"/>
            </a:lvl5pPr>
            <a:lvl6pPr lvl="5" rtl="0" algn="ctr">
              <a:lnSpc>
                <a:spcPct val="100000"/>
              </a:lnSpc>
              <a:spcBef>
                <a:spcPts val="0"/>
              </a:spcBef>
              <a:spcAft>
                <a:spcPts val="0"/>
              </a:spcAft>
              <a:buSzPts val="2500"/>
              <a:buNone/>
              <a:defRPr sz="2500"/>
            </a:lvl6pPr>
            <a:lvl7pPr lvl="6" rtl="0" algn="ctr">
              <a:lnSpc>
                <a:spcPct val="100000"/>
              </a:lnSpc>
              <a:spcBef>
                <a:spcPts val="0"/>
              </a:spcBef>
              <a:spcAft>
                <a:spcPts val="0"/>
              </a:spcAft>
              <a:buSzPts val="2500"/>
              <a:buNone/>
              <a:defRPr sz="2500"/>
            </a:lvl7pPr>
            <a:lvl8pPr lvl="7" rtl="0" algn="ctr">
              <a:lnSpc>
                <a:spcPct val="100000"/>
              </a:lnSpc>
              <a:spcBef>
                <a:spcPts val="0"/>
              </a:spcBef>
              <a:spcAft>
                <a:spcPts val="0"/>
              </a:spcAft>
              <a:buSzPts val="2500"/>
              <a:buNone/>
              <a:defRPr sz="2500"/>
            </a:lvl8pPr>
            <a:lvl9pPr lvl="8" rtl="0" algn="ctr">
              <a:lnSpc>
                <a:spcPct val="100000"/>
              </a:lnSpc>
              <a:spcBef>
                <a:spcPts val="0"/>
              </a:spcBef>
              <a:spcAft>
                <a:spcPts val="0"/>
              </a:spcAft>
              <a:buSzPts val="2500"/>
              <a:buNone/>
              <a:defRPr sz="2500"/>
            </a:lvl9pPr>
          </a:lstStyle>
          <a:p/>
        </p:txBody>
      </p:sp>
      <p:pic>
        <p:nvPicPr>
          <p:cNvPr id="3773" name="Google Shape;3773;p69"/>
          <p:cNvPicPr preferRelativeResize="0"/>
          <p:nvPr/>
        </p:nvPicPr>
        <p:blipFill rotWithShape="1">
          <a:blip r:embed="rId2">
            <a:alphaModFix/>
          </a:blip>
          <a:srcRect b="0" l="0" r="0" t="3400"/>
          <a:stretch/>
        </p:blipFill>
        <p:spPr>
          <a:xfrm rot="10800000">
            <a:off x="125" y="174750"/>
            <a:ext cx="9144000" cy="4968751"/>
          </a:xfrm>
          <a:prstGeom prst="rect">
            <a:avLst/>
          </a:prstGeom>
          <a:noFill/>
          <a:ln>
            <a:noFill/>
          </a:ln>
        </p:spPr>
      </p:pic>
      <p:grpSp>
        <p:nvGrpSpPr>
          <p:cNvPr id="3774" name="Google Shape;3774;p69"/>
          <p:cNvGrpSpPr/>
          <p:nvPr/>
        </p:nvGrpSpPr>
        <p:grpSpPr>
          <a:xfrm>
            <a:off x="4387888" y="3520850"/>
            <a:ext cx="4958925" cy="1722675"/>
            <a:chOff x="4387888" y="3520850"/>
            <a:chExt cx="4958925" cy="1722675"/>
          </a:xfrm>
        </p:grpSpPr>
        <p:grpSp>
          <p:nvGrpSpPr>
            <p:cNvPr id="3775" name="Google Shape;3775;p69"/>
            <p:cNvGrpSpPr/>
            <p:nvPr/>
          </p:nvGrpSpPr>
          <p:grpSpPr>
            <a:xfrm flipH="1">
              <a:off x="4549813" y="4921025"/>
              <a:ext cx="4720800" cy="322500"/>
              <a:chOff x="190550" y="182425"/>
              <a:chExt cx="4720800" cy="322500"/>
            </a:xfrm>
          </p:grpSpPr>
          <p:sp>
            <p:nvSpPr>
              <p:cNvPr id="3776" name="Google Shape;3776;p69"/>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7" name="Google Shape;3777;p69"/>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8" name="Google Shape;3778;p69"/>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9" name="Google Shape;3779;p69"/>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0" name="Google Shape;3780;p69"/>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1" name="Google Shape;3781;p69"/>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2" name="Google Shape;3782;p69"/>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3" name="Google Shape;3783;p69"/>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4" name="Google Shape;3784;p69"/>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5" name="Google Shape;3785;p69"/>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6" name="Google Shape;3786;p69"/>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87" name="Google Shape;3787;p69"/>
            <p:cNvGrpSpPr/>
            <p:nvPr/>
          </p:nvGrpSpPr>
          <p:grpSpPr>
            <a:xfrm flipH="1">
              <a:off x="5940463" y="3987575"/>
              <a:ext cx="3406350" cy="322500"/>
              <a:chOff x="-247600" y="182425"/>
              <a:chExt cx="3406350" cy="322500"/>
            </a:xfrm>
          </p:grpSpPr>
          <p:sp>
            <p:nvSpPr>
              <p:cNvPr id="3788" name="Google Shape;3788;p69"/>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9" name="Google Shape;3789;p69"/>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0" name="Google Shape;3790;p69"/>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1" name="Google Shape;3791;p69"/>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2" name="Google Shape;3792;p69"/>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3" name="Google Shape;3793;p69"/>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4" name="Google Shape;3794;p69"/>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5" name="Google Shape;3795;p69"/>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96" name="Google Shape;3796;p69"/>
            <p:cNvGrpSpPr/>
            <p:nvPr/>
          </p:nvGrpSpPr>
          <p:grpSpPr>
            <a:xfrm flipH="1">
              <a:off x="7016788" y="3520850"/>
              <a:ext cx="2091900" cy="322500"/>
              <a:chOff x="-247600" y="182425"/>
              <a:chExt cx="2091900" cy="322500"/>
            </a:xfrm>
          </p:grpSpPr>
          <p:sp>
            <p:nvSpPr>
              <p:cNvPr id="3797" name="Google Shape;3797;p69"/>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8" name="Google Shape;3798;p69"/>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9" name="Google Shape;3799;p69"/>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0" name="Google Shape;3800;p69"/>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1" name="Google Shape;3801;p69"/>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02" name="Google Shape;3802;p69"/>
            <p:cNvGrpSpPr/>
            <p:nvPr/>
          </p:nvGrpSpPr>
          <p:grpSpPr>
            <a:xfrm flipH="1">
              <a:off x="4387888" y="4454300"/>
              <a:ext cx="4720800" cy="322500"/>
              <a:chOff x="190550" y="182425"/>
              <a:chExt cx="4720800" cy="322500"/>
            </a:xfrm>
          </p:grpSpPr>
          <p:sp>
            <p:nvSpPr>
              <p:cNvPr id="3803" name="Google Shape;3803;p69"/>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4" name="Google Shape;3804;p69"/>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5" name="Google Shape;3805;p69"/>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6" name="Google Shape;3806;p69"/>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7" name="Google Shape;3807;p69"/>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8" name="Google Shape;3808;p69"/>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9" name="Google Shape;3809;p69"/>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0" name="Google Shape;3810;p69"/>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1" name="Google Shape;3811;p69"/>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2" name="Google Shape;3812;p69"/>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3" name="Google Shape;3813;p69"/>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3814" name="Google Shape;3814;p69"/>
          <p:cNvPicPr preferRelativeResize="0"/>
          <p:nvPr/>
        </p:nvPicPr>
        <p:blipFill>
          <a:blip r:embed="rId3">
            <a:alphaModFix/>
          </a:blip>
          <a:stretch>
            <a:fillRect/>
          </a:stretch>
        </p:blipFill>
        <p:spPr>
          <a:xfrm flipH="1">
            <a:off x="-179525" y="309476"/>
            <a:ext cx="1104175" cy="1292750"/>
          </a:xfrm>
          <a:prstGeom prst="rect">
            <a:avLst/>
          </a:prstGeom>
          <a:noFill/>
          <a:ln>
            <a:noFill/>
          </a:ln>
        </p:spPr>
      </p:pic>
      <p:grpSp>
        <p:nvGrpSpPr>
          <p:cNvPr id="3815" name="Google Shape;3815;p69"/>
          <p:cNvGrpSpPr/>
          <p:nvPr/>
        </p:nvGrpSpPr>
        <p:grpSpPr>
          <a:xfrm flipH="1">
            <a:off x="6162988" y="0"/>
            <a:ext cx="3206325" cy="1655975"/>
            <a:chOff x="-247600" y="-250950"/>
            <a:chExt cx="3206325" cy="1655975"/>
          </a:xfrm>
        </p:grpSpPr>
        <p:grpSp>
          <p:nvGrpSpPr>
            <p:cNvPr id="3816" name="Google Shape;3816;p69"/>
            <p:cNvGrpSpPr/>
            <p:nvPr/>
          </p:nvGrpSpPr>
          <p:grpSpPr>
            <a:xfrm>
              <a:off x="-247600" y="182425"/>
              <a:ext cx="2968200" cy="322500"/>
              <a:chOff x="-247600" y="182425"/>
              <a:chExt cx="2968200" cy="322500"/>
            </a:xfrm>
          </p:grpSpPr>
          <p:sp>
            <p:nvSpPr>
              <p:cNvPr id="3817" name="Google Shape;3817;p69"/>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8" name="Google Shape;3818;p69"/>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9" name="Google Shape;3819;p69"/>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0" name="Google Shape;3820;p69"/>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1" name="Google Shape;3821;p69"/>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2" name="Google Shape;3822;p69"/>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3" name="Google Shape;3823;p69"/>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24" name="Google Shape;3824;p69"/>
            <p:cNvGrpSpPr/>
            <p:nvPr/>
          </p:nvGrpSpPr>
          <p:grpSpPr>
            <a:xfrm>
              <a:off x="-9475" y="-250950"/>
              <a:ext cx="2968200" cy="322500"/>
              <a:chOff x="190550" y="182425"/>
              <a:chExt cx="2968200" cy="322500"/>
            </a:xfrm>
          </p:grpSpPr>
          <p:sp>
            <p:nvSpPr>
              <p:cNvPr id="3825" name="Google Shape;3825;p69"/>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6" name="Google Shape;3826;p69"/>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7" name="Google Shape;3827;p69"/>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8" name="Google Shape;3828;p69"/>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9" name="Google Shape;3829;p69"/>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0" name="Google Shape;3830;p69"/>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1" name="Google Shape;3831;p69"/>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32" name="Google Shape;3832;p69"/>
            <p:cNvGrpSpPr/>
            <p:nvPr/>
          </p:nvGrpSpPr>
          <p:grpSpPr>
            <a:xfrm>
              <a:off x="-247600" y="1082525"/>
              <a:ext cx="2530050" cy="322500"/>
              <a:chOff x="-247600" y="182425"/>
              <a:chExt cx="2530050" cy="322500"/>
            </a:xfrm>
          </p:grpSpPr>
          <p:sp>
            <p:nvSpPr>
              <p:cNvPr id="3833" name="Google Shape;3833;p69"/>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4" name="Google Shape;3834;p69"/>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5" name="Google Shape;3835;p69"/>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6" name="Google Shape;3836;p69"/>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7" name="Google Shape;3837;p69"/>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8" name="Google Shape;3838;p69"/>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39" name="Google Shape;3839;p69"/>
            <p:cNvGrpSpPr/>
            <p:nvPr/>
          </p:nvGrpSpPr>
          <p:grpSpPr>
            <a:xfrm>
              <a:off x="-9475" y="649150"/>
              <a:ext cx="2530050" cy="322500"/>
              <a:chOff x="190550" y="182425"/>
              <a:chExt cx="2530050" cy="322500"/>
            </a:xfrm>
          </p:grpSpPr>
          <p:sp>
            <p:nvSpPr>
              <p:cNvPr id="3840" name="Google Shape;3840;p69"/>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1" name="Google Shape;3841;p69"/>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2" name="Google Shape;3842;p69"/>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3" name="Google Shape;3843;p69"/>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4" name="Google Shape;3844;p69"/>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5" name="Google Shape;3845;p69"/>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3846" name="Google Shape;3846;p69"/>
          <p:cNvPicPr preferRelativeResize="0"/>
          <p:nvPr/>
        </p:nvPicPr>
        <p:blipFill>
          <a:blip r:embed="rId4">
            <a:alphaModFix amt="95000"/>
          </a:blip>
          <a:stretch>
            <a:fillRect/>
          </a:stretch>
        </p:blipFill>
        <p:spPr>
          <a:xfrm>
            <a:off x="637448" y="375386"/>
            <a:ext cx="2153375" cy="662100"/>
          </a:xfrm>
          <a:prstGeom prst="rect">
            <a:avLst/>
          </a:prstGeom>
          <a:noFill/>
          <a:ln>
            <a:noFill/>
          </a:ln>
        </p:spPr>
      </p:pic>
      <p:pic>
        <p:nvPicPr>
          <p:cNvPr id="3847" name="Google Shape;3847;p69"/>
          <p:cNvPicPr preferRelativeResize="0"/>
          <p:nvPr/>
        </p:nvPicPr>
        <p:blipFill>
          <a:blip r:embed="rId5">
            <a:alphaModFix/>
          </a:blip>
          <a:stretch>
            <a:fillRect/>
          </a:stretch>
        </p:blipFill>
        <p:spPr>
          <a:xfrm flipH="1" rot="-802594">
            <a:off x="6186698" y="-568945"/>
            <a:ext cx="4217705" cy="2550760"/>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
    <p:spTree>
      <p:nvGrpSpPr>
        <p:cNvPr id="3848" name="Shape 3848"/>
        <p:cNvGrpSpPr/>
        <p:nvPr/>
      </p:nvGrpSpPr>
      <p:grpSpPr>
        <a:xfrm>
          <a:off x="0" y="0"/>
          <a:ext cx="0" cy="0"/>
          <a:chOff x="0" y="0"/>
          <a:chExt cx="0" cy="0"/>
        </a:xfrm>
      </p:grpSpPr>
      <p:sp>
        <p:nvSpPr>
          <p:cNvPr id="3849" name="Google Shape;3849;p70"/>
          <p:cNvSpPr txBox="1"/>
          <p:nvPr>
            <p:ph idx="1" type="subTitle"/>
          </p:nvPr>
        </p:nvSpPr>
        <p:spPr>
          <a:xfrm>
            <a:off x="3818788" y="2771775"/>
            <a:ext cx="4610100" cy="866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850" name="Google Shape;3850;p70"/>
          <p:cNvSpPr txBox="1"/>
          <p:nvPr>
            <p:ph type="title"/>
          </p:nvPr>
        </p:nvSpPr>
        <p:spPr>
          <a:xfrm>
            <a:off x="3818788" y="1427350"/>
            <a:ext cx="4610100" cy="1646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9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pic>
        <p:nvPicPr>
          <p:cNvPr id="3851" name="Google Shape;3851;p70"/>
          <p:cNvPicPr preferRelativeResize="0"/>
          <p:nvPr/>
        </p:nvPicPr>
        <p:blipFill>
          <a:blip r:embed="rId2">
            <a:alphaModFix/>
          </a:blip>
          <a:stretch>
            <a:fillRect/>
          </a:stretch>
        </p:blipFill>
        <p:spPr>
          <a:xfrm>
            <a:off x="0" y="3134300"/>
            <a:ext cx="4903125" cy="2009200"/>
          </a:xfrm>
          <a:prstGeom prst="rect">
            <a:avLst/>
          </a:prstGeom>
          <a:noFill/>
          <a:ln>
            <a:noFill/>
          </a:ln>
        </p:spPr>
      </p:pic>
      <p:pic>
        <p:nvPicPr>
          <p:cNvPr id="3852" name="Google Shape;3852;p70"/>
          <p:cNvPicPr preferRelativeResize="0"/>
          <p:nvPr/>
        </p:nvPicPr>
        <p:blipFill>
          <a:blip r:embed="rId3">
            <a:alphaModFix/>
          </a:blip>
          <a:stretch>
            <a:fillRect/>
          </a:stretch>
        </p:blipFill>
        <p:spPr>
          <a:xfrm>
            <a:off x="-916696" y="-344732"/>
            <a:ext cx="4529351" cy="2343800"/>
          </a:xfrm>
          <a:prstGeom prst="rect">
            <a:avLst/>
          </a:prstGeom>
          <a:noFill/>
          <a:ln>
            <a:noFill/>
          </a:ln>
        </p:spPr>
      </p:pic>
      <p:pic>
        <p:nvPicPr>
          <p:cNvPr id="3853" name="Google Shape;3853;p70"/>
          <p:cNvPicPr preferRelativeResize="0"/>
          <p:nvPr/>
        </p:nvPicPr>
        <p:blipFill>
          <a:blip r:embed="rId4">
            <a:alphaModFix/>
          </a:blip>
          <a:stretch>
            <a:fillRect/>
          </a:stretch>
        </p:blipFill>
        <p:spPr>
          <a:xfrm>
            <a:off x="142874" y="3617361"/>
            <a:ext cx="1789121" cy="1575361"/>
          </a:xfrm>
          <a:prstGeom prst="rect">
            <a:avLst/>
          </a:prstGeom>
          <a:noFill/>
          <a:ln>
            <a:noFill/>
          </a:ln>
        </p:spPr>
      </p:pic>
      <p:pic>
        <p:nvPicPr>
          <p:cNvPr id="3854" name="Google Shape;3854;p70"/>
          <p:cNvPicPr preferRelativeResize="0"/>
          <p:nvPr/>
        </p:nvPicPr>
        <p:blipFill>
          <a:blip r:embed="rId5">
            <a:alphaModFix/>
          </a:blip>
          <a:stretch>
            <a:fillRect/>
          </a:stretch>
        </p:blipFill>
        <p:spPr>
          <a:xfrm>
            <a:off x="6528006" y="3947968"/>
            <a:ext cx="2811057" cy="825746"/>
          </a:xfrm>
          <a:prstGeom prst="rect">
            <a:avLst/>
          </a:prstGeom>
          <a:noFill/>
          <a:ln>
            <a:noFill/>
          </a:ln>
        </p:spPr>
      </p:pic>
      <p:grpSp>
        <p:nvGrpSpPr>
          <p:cNvPr id="3855" name="Google Shape;3855;p70"/>
          <p:cNvGrpSpPr/>
          <p:nvPr/>
        </p:nvGrpSpPr>
        <p:grpSpPr>
          <a:xfrm flipH="1">
            <a:off x="-225100" y="3420825"/>
            <a:ext cx="4958925" cy="1722675"/>
            <a:chOff x="4387888" y="3520850"/>
            <a:chExt cx="4958925" cy="1722675"/>
          </a:xfrm>
        </p:grpSpPr>
        <p:grpSp>
          <p:nvGrpSpPr>
            <p:cNvPr id="3856" name="Google Shape;3856;p70"/>
            <p:cNvGrpSpPr/>
            <p:nvPr/>
          </p:nvGrpSpPr>
          <p:grpSpPr>
            <a:xfrm flipH="1">
              <a:off x="4549813" y="4921025"/>
              <a:ext cx="4720800" cy="322500"/>
              <a:chOff x="190550" y="182425"/>
              <a:chExt cx="4720800" cy="322500"/>
            </a:xfrm>
          </p:grpSpPr>
          <p:sp>
            <p:nvSpPr>
              <p:cNvPr id="3857" name="Google Shape;3857;p70"/>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8" name="Google Shape;3858;p70"/>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9" name="Google Shape;3859;p70"/>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0" name="Google Shape;3860;p70"/>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1" name="Google Shape;3861;p70"/>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2" name="Google Shape;3862;p70"/>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3" name="Google Shape;3863;p70"/>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4" name="Google Shape;3864;p70"/>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5" name="Google Shape;3865;p70"/>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6" name="Google Shape;3866;p70"/>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7" name="Google Shape;3867;p70"/>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68" name="Google Shape;3868;p70"/>
            <p:cNvGrpSpPr/>
            <p:nvPr/>
          </p:nvGrpSpPr>
          <p:grpSpPr>
            <a:xfrm flipH="1">
              <a:off x="5940463" y="3987575"/>
              <a:ext cx="3406350" cy="322500"/>
              <a:chOff x="-247600" y="182425"/>
              <a:chExt cx="3406350" cy="322500"/>
            </a:xfrm>
          </p:grpSpPr>
          <p:sp>
            <p:nvSpPr>
              <p:cNvPr id="3869" name="Google Shape;3869;p70"/>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0" name="Google Shape;3870;p70"/>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1" name="Google Shape;3871;p70"/>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2" name="Google Shape;3872;p70"/>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3" name="Google Shape;3873;p70"/>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4" name="Google Shape;3874;p70"/>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5" name="Google Shape;3875;p70"/>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6" name="Google Shape;3876;p70"/>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77" name="Google Shape;3877;p70"/>
            <p:cNvGrpSpPr/>
            <p:nvPr/>
          </p:nvGrpSpPr>
          <p:grpSpPr>
            <a:xfrm flipH="1">
              <a:off x="7016788" y="3520850"/>
              <a:ext cx="2091900" cy="322500"/>
              <a:chOff x="-247600" y="182425"/>
              <a:chExt cx="2091900" cy="322500"/>
            </a:xfrm>
          </p:grpSpPr>
          <p:sp>
            <p:nvSpPr>
              <p:cNvPr id="3878" name="Google Shape;3878;p70"/>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9" name="Google Shape;3879;p70"/>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0" name="Google Shape;3880;p70"/>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1" name="Google Shape;3881;p70"/>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2" name="Google Shape;3882;p70"/>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83" name="Google Shape;3883;p70"/>
            <p:cNvGrpSpPr/>
            <p:nvPr/>
          </p:nvGrpSpPr>
          <p:grpSpPr>
            <a:xfrm flipH="1">
              <a:off x="4387888" y="4454300"/>
              <a:ext cx="4720800" cy="322500"/>
              <a:chOff x="190550" y="182425"/>
              <a:chExt cx="4720800" cy="322500"/>
            </a:xfrm>
          </p:grpSpPr>
          <p:sp>
            <p:nvSpPr>
              <p:cNvPr id="3884" name="Google Shape;3884;p70"/>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5" name="Google Shape;3885;p70"/>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6" name="Google Shape;3886;p70"/>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7" name="Google Shape;3887;p70"/>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8" name="Google Shape;3888;p70"/>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9" name="Google Shape;3889;p70"/>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0" name="Google Shape;3890;p70"/>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1" name="Google Shape;3891;p70"/>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2" name="Google Shape;3892;p70"/>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3" name="Google Shape;3893;p70"/>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4" name="Google Shape;3894;p70"/>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895" name="Google Shape;3895;p70"/>
          <p:cNvGrpSpPr/>
          <p:nvPr/>
        </p:nvGrpSpPr>
        <p:grpSpPr>
          <a:xfrm>
            <a:off x="6604200" y="-812"/>
            <a:ext cx="2539800" cy="755875"/>
            <a:chOff x="6604200" y="-812"/>
            <a:chExt cx="2539800" cy="755875"/>
          </a:xfrm>
        </p:grpSpPr>
        <p:grpSp>
          <p:nvGrpSpPr>
            <p:cNvPr id="3896" name="Google Shape;3896;p70"/>
            <p:cNvGrpSpPr/>
            <p:nvPr/>
          </p:nvGrpSpPr>
          <p:grpSpPr>
            <a:xfrm flipH="1">
              <a:off x="6852075" y="432563"/>
              <a:ext cx="2091900" cy="322500"/>
              <a:chOff x="628700" y="182425"/>
              <a:chExt cx="2091900" cy="322500"/>
            </a:xfrm>
          </p:grpSpPr>
          <p:sp>
            <p:nvSpPr>
              <p:cNvPr id="3897" name="Google Shape;3897;p70"/>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8" name="Google Shape;3898;p70"/>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9" name="Google Shape;3899;p70"/>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0" name="Google Shape;3900;p70"/>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1" name="Google Shape;3901;p70"/>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02" name="Google Shape;3902;p70"/>
            <p:cNvGrpSpPr/>
            <p:nvPr/>
          </p:nvGrpSpPr>
          <p:grpSpPr>
            <a:xfrm flipH="1">
              <a:off x="7928400" y="-812"/>
              <a:ext cx="1215600" cy="322500"/>
              <a:chOff x="628700" y="182425"/>
              <a:chExt cx="1215600" cy="322500"/>
            </a:xfrm>
          </p:grpSpPr>
          <p:sp>
            <p:nvSpPr>
              <p:cNvPr id="3903" name="Google Shape;3903;p70"/>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4" name="Google Shape;3904;p70"/>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5" name="Google Shape;3905;p70"/>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06" name="Google Shape;3906;p70"/>
            <p:cNvGrpSpPr/>
            <p:nvPr/>
          </p:nvGrpSpPr>
          <p:grpSpPr>
            <a:xfrm flipH="1">
              <a:off x="6604200" y="-812"/>
              <a:ext cx="1215600" cy="322500"/>
              <a:chOff x="628700" y="182425"/>
              <a:chExt cx="1215600" cy="322500"/>
            </a:xfrm>
          </p:grpSpPr>
          <p:sp>
            <p:nvSpPr>
              <p:cNvPr id="3907" name="Google Shape;3907;p70"/>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8" name="Google Shape;3908;p70"/>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9" name="Google Shape;3909;p70"/>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3910" name="Google Shape;3910;p70"/>
          <p:cNvPicPr preferRelativeResize="0"/>
          <p:nvPr/>
        </p:nvPicPr>
        <p:blipFill>
          <a:blip r:embed="rId6">
            <a:alphaModFix/>
          </a:blip>
          <a:stretch>
            <a:fillRect/>
          </a:stretch>
        </p:blipFill>
        <p:spPr>
          <a:xfrm flipH="1">
            <a:off x="5486399" y="4"/>
            <a:ext cx="3657602" cy="996225"/>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1">
    <p:spTree>
      <p:nvGrpSpPr>
        <p:cNvPr id="3911" name="Shape 3911"/>
        <p:cNvGrpSpPr/>
        <p:nvPr/>
      </p:nvGrpSpPr>
      <p:grpSpPr>
        <a:xfrm>
          <a:off x="0" y="0"/>
          <a:ext cx="0" cy="0"/>
          <a:chOff x="0" y="0"/>
          <a:chExt cx="0" cy="0"/>
        </a:xfrm>
      </p:grpSpPr>
      <p:pic>
        <p:nvPicPr>
          <p:cNvPr id="3912" name="Google Shape;3912;p71"/>
          <p:cNvPicPr preferRelativeResize="0"/>
          <p:nvPr/>
        </p:nvPicPr>
        <p:blipFill rotWithShape="1">
          <a:blip r:embed="rId2">
            <a:alphaModFix/>
          </a:blip>
          <a:srcRect b="0" l="0" r="10039" t="0"/>
          <a:stretch/>
        </p:blipFill>
        <p:spPr>
          <a:xfrm>
            <a:off x="5219000" y="3355575"/>
            <a:ext cx="3925001" cy="1787925"/>
          </a:xfrm>
          <a:prstGeom prst="rect">
            <a:avLst/>
          </a:prstGeom>
          <a:noFill/>
          <a:ln>
            <a:noFill/>
          </a:ln>
        </p:spPr>
      </p:pic>
      <p:sp>
        <p:nvSpPr>
          <p:cNvPr id="3913" name="Google Shape;3913;p71"/>
          <p:cNvSpPr txBox="1"/>
          <p:nvPr>
            <p:ph idx="1" type="subTitle"/>
          </p:nvPr>
        </p:nvSpPr>
        <p:spPr>
          <a:xfrm>
            <a:off x="962750" y="2143125"/>
            <a:ext cx="4871100" cy="22455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Clr>
                <a:schemeClr val="accent1"/>
              </a:buClr>
              <a:buSzPts val="1400"/>
              <a:buChar char="●"/>
              <a:defRPr/>
            </a:lvl1pPr>
            <a:lvl2pPr lvl="1" rtl="0" algn="ctr">
              <a:lnSpc>
                <a:spcPct val="100000"/>
              </a:lnSpc>
              <a:spcBef>
                <a:spcPts val="0"/>
              </a:spcBef>
              <a:spcAft>
                <a:spcPts val="0"/>
              </a:spcAft>
              <a:buSzPts val="1400"/>
              <a:buChar char="○"/>
              <a:defRPr/>
            </a:lvl2pPr>
            <a:lvl3pPr lvl="2" rtl="0" algn="ctr">
              <a:lnSpc>
                <a:spcPct val="100000"/>
              </a:lnSpc>
              <a:spcBef>
                <a:spcPts val="0"/>
              </a:spcBef>
              <a:spcAft>
                <a:spcPts val="0"/>
              </a:spcAft>
              <a:buSzPts val="1400"/>
              <a:buChar char="■"/>
              <a:defRPr/>
            </a:lvl3pPr>
            <a:lvl4pPr lvl="3" rtl="0" algn="ctr">
              <a:lnSpc>
                <a:spcPct val="100000"/>
              </a:lnSpc>
              <a:spcBef>
                <a:spcPts val="0"/>
              </a:spcBef>
              <a:spcAft>
                <a:spcPts val="0"/>
              </a:spcAft>
              <a:buSzPts val="1400"/>
              <a:buChar char="●"/>
              <a:defRPr/>
            </a:lvl4pPr>
            <a:lvl5pPr lvl="4" rtl="0" algn="ctr">
              <a:lnSpc>
                <a:spcPct val="100000"/>
              </a:lnSpc>
              <a:spcBef>
                <a:spcPts val="0"/>
              </a:spcBef>
              <a:spcAft>
                <a:spcPts val="0"/>
              </a:spcAft>
              <a:buSzPts val="1400"/>
              <a:buChar char="○"/>
              <a:defRPr/>
            </a:lvl5pPr>
            <a:lvl6pPr lvl="5" rtl="0" algn="ctr">
              <a:lnSpc>
                <a:spcPct val="100000"/>
              </a:lnSpc>
              <a:spcBef>
                <a:spcPts val="0"/>
              </a:spcBef>
              <a:spcAft>
                <a:spcPts val="0"/>
              </a:spcAft>
              <a:buSzPts val="1400"/>
              <a:buChar char="■"/>
              <a:defRPr/>
            </a:lvl6pPr>
            <a:lvl7pPr lvl="6" rtl="0" algn="ctr">
              <a:lnSpc>
                <a:spcPct val="100000"/>
              </a:lnSpc>
              <a:spcBef>
                <a:spcPts val="0"/>
              </a:spcBef>
              <a:spcAft>
                <a:spcPts val="0"/>
              </a:spcAft>
              <a:buSzPts val="1400"/>
              <a:buChar char="●"/>
              <a:defRPr/>
            </a:lvl7pPr>
            <a:lvl8pPr lvl="7" rtl="0" algn="ctr">
              <a:lnSpc>
                <a:spcPct val="100000"/>
              </a:lnSpc>
              <a:spcBef>
                <a:spcPts val="0"/>
              </a:spcBef>
              <a:spcAft>
                <a:spcPts val="0"/>
              </a:spcAft>
              <a:buSzPts val="1400"/>
              <a:buChar char="○"/>
              <a:defRPr/>
            </a:lvl8pPr>
            <a:lvl9pPr lvl="8" rtl="0" algn="ctr">
              <a:lnSpc>
                <a:spcPct val="100000"/>
              </a:lnSpc>
              <a:spcBef>
                <a:spcPts val="0"/>
              </a:spcBef>
              <a:spcAft>
                <a:spcPts val="0"/>
              </a:spcAft>
              <a:buSzPts val="1400"/>
              <a:buChar char="■"/>
              <a:defRPr/>
            </a:lvl9pPr>
          </a:lstStyle>
          <a:p/>
        </p:txBody>
      </p:sp>
      <p:sp>
        <p:nvSpPr>
          <p:cNvPr id="3914" name="Google Shape;3914;p71"/>
          <p:cNvSpPr txBox="1"/>
          <p:nvPr>
            <p:ph type="title"/>
          </p:nvPr>
        </p:nvSpPr>
        <p:spPr>
          <a:xfrm>
            <a:off x="962750" y="1603775"/>
            <a:ext cx="3252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pic>
        <p:nvPicPr>
          <p:cNvPr id="3915" name="Google Shape;3915;p71"/>
          <p:cNvPicPr preferRelativeResize="0"/>
          <p:nvPr/>
        </p:nvPicPr>
        <p:blipFill rotWithShape="1">
          <a:blip r:embed="rId3">
            <a:alphaModFix/>
          </a:blip>
          <a:srcRect b="3110" l="0" r="0" t="0"/>
          <a:stretch/>
        </p:blipFill>
        <p:spPr>
          <a:xfrm flipH="1" rot="10800000">
            <a:off x="0" y="-40250"/>
            <a:ext cx="9144000" cy="4983725"/>
          </a:xfrm>
          <a:prstGeom prst="rect">
            <a:avLst/>
          </a:prstGeom>
          <a:noFill/>
          <a:ln>
            <a:noFill/>
          </a:ln>
        </p:spPr>
      </p:pic>
      <p:grpSp>
        <p:nvGrpSpPr>
          <p:cNvPr id="3916" name="Google Shape;3916;p71"/>
          <p:cNvGrpSpPr/>
          <p:nvPr/>
        </p:nvGrpSpPr>
        <p:grpSpPr>
          <a:xfrm flipH="1">
            <a:off x="4210363" y="0"/>
            <a:ext cx="5158950" cy="1655975"/>
            <a:chOff x="-247600" y="-250950"/>
            <a:chExt cx="5158950" cy="1655975"/>
          </a:xfrm>
        </p:grpSpPr>
        <p:grpSp>
          <p:nvGrpSpPr>
            <p:cNvPr id="3917" name="Google Shape;3917;p71"/>
            <p:cNvGrpSpPr/>
            <p:nvPr/>
          </p:nvGrpSpPr>
          <p:grpSpPr>
            <a:xfrm>
              <a:off x="-247600" y="182425"/>
              <a:ext cx="5158950" cy="322500"/>
              <a:chOff x="-247600" y="182425"/>
              <a:chExt cx="5158950" cy="322500"/>
            </a:xfrm>
          </p:grpSpPr>
          <p:sp>
            <p:nvSpPr>
              <p:cNvPr id="3918" name="Google Shape;3918;p71"/>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9" name="Google Shape;3919;p71"/>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0" name="Google Shape;3920;p71"/>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1" name="Google Shape;3921;p71"/>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2" name="Google Shape;3922;p71"/>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3" name="Google Shape;3923;p71"/>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4" name="Google Shape;3924;p71"/>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5" name="Google Shape;3925;p71"/>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6" name="Google Shape;3926;p71"/>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7" name="Google Shape;3927;p71"/>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8" name="Google Shape;3928;p71"/>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9" name="Google Shape;3929;p71"/>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30" name="Google Shape;3930;p71"/>
            <p:cNvGrpSpPr/>
            <p:nvPr/>
          </p:nvGrpSpPr>
          <p:grpSpPr>
            <a:xfrm>
              <a:off x="-9475" y="-250950"/>
              <a:ext cx="4720800" cy="322500"/>
              <a:chOff x="190550" y="182425"/>
              <a:chExt cx="4720800" cy="322500"/>
            </a:xfrm>
          </p:grpSpPr>
          <p:sp>
            <p:nvSpPr>
              <p:cNvPr id="3931" name="Google Shape;3931;p71"/>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2" name="Google Shape;3932;p71"/>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3" name="Google Shape;3933;p71"/>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4" name="Google Shape;3934;p71"/>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5" name="Google Shape;3935;p71"/>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6" name="Google Shape;3936;p71"/>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7" name="Google Shape;3937;p71"/>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8" name="Google Shape;3938;p71"/>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9" name="Google Shape;3939;p71"/>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0" name="Google Shape;3940;p71"/>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1" name="Google Shape;3941;p71"/>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42" name="Google Shape;3942;p71"/>
            <p:cNvGrpSpPr/>
            <p:nvPr/>
          </p:nvGrpSpPr>
          <p:grpSpPr>
            <a:xfrm>
              <a:off x="-247600" y="1082525"/>
              <a:ext cx="3844500" cy="322500"/>
              <a:chOff x="-247600" y="182425"/>
              <a:chExt cx="3844500" cy="322500"/>
            </a:xfrm>
          </p:grpSpPr>
          <p:sp>
            <p:nvSpPr>
              <p:cNvPr id="3943" name="Google Shape;3943;p71"/>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4" name="Google Shape;3944;p71"/>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5" name="Google Shape;3945;p71"/>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6" name="Google Shape;3946;p71"/>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7" name="Google Shape;3947;p71"/>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8" name="Google Shape;3948;p71"/>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9" name="Google Shape;3949;p71"/>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0" name="Google Shape;3950;p71"/>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1" name="Google Shape;3951;p71"/>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52" name="Google Shape;3952;p71"/>
            <p:cNvGrpSpPr/>
            <p:nvPr/>
          </p:nvGrpSpPr>
          <p:grpSpPr>
            <a:xfrm>
              <a:off x="-9475" y="649150"/>
              <a:ext cx="4720800" cy="322500"/>
              <a:chOff x="190550" y="182425"/>
              <a:chExt cx="4720800" cy="322500"/>
            </a:xfrm>
          </p:grpSpPr>
          <p:sp>
            <p:nvSpPr>
              <p:cNvPr id="3953" name="Google Shape;3953;p71"/>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4" name="Google Shape;3954;p71"/>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5" name="Google Shape;3955;p71"/>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6" name="Google Shape;3956;p71"/>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7" name="Google Shape;3957;p71"/>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8" name="Google Shape;3958;p71"/>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9" name="Google Shape;3959;p71"/>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0" name="Google Shape;3960;p71"/>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1" name="Google Shape;3961;p71"/>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2" name="Google Shape;3962;p71"/>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3" name="Google Shape;3963;p71"/>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3964" name="Google Shape;3964;p71"/>
          <p:cNvPicPr preferRelativeResize="0"/>
          <p:nvPr/>
        </p:nvPicPr>
        <p:blipFill>
          <a:blip r:embed="rId4">
            <a:alphaModFix/>
          </a:blip>
          <a:stretch>
            <a:fillRect/>
          </a:stretch>
        </p:blipFill>
        <p:spPr>
          <a:xfrm>
            <a:off x="7219109" y="3441301"/>
            <a:ext cx="2150181" cy="66112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89" name="Shape 389"/>
        <p:cNvGrpSpPr/>
        <p:nvPr/>
      </p:nvGrpSpPr>
      <p:grpSpPr>
        <a:xfrm>
          <a:off x="0" y="0"/>
          <a:ext cx="0" cy="0"/>
          <a:chOff x="0" y="0"/>
          <a:chExt cx="0" cy="0"/>
        </a:xfrm>
      </p:grpSpPr>
      <p:sp>
        <p:nvSpPr>
          <p:cNvPr id="390" name="Google Shape;390;p8"/>
          <p:cNvSpPr txBox="1"/>
          <p:nvPr>
            <p:ph type="title"/>
          </p:nvPr>
        </p:nvSpPr>
        <p:spPr>
          <a:xfrm>
            <a:off x="1873725" y="1099050"/>
            <a:ext cx="5336700" cy="2945400"/>
          </a:xfrm>
          <a:prstGeom prst="rect">
            <a:avLst/>
          </a:prstGeom>
        </p:spPr>
        <p:txBody>
          <a:bodyPr anchorCtr="0" anchor="ctr" bIns="91425" lIns="91425" spcFirstLastPara="1" rIns="91425" wrap="square" tIns="91425">
            <a:noAutofit/>
          </a:bodyPr>
          <a:lstStyle>
            <a:lvl1pPr lvl="0" algn="ctr">
              <a:spcBef>
                <a:spcPts val="0"/>
              </a:spcBef>
              <a:spcAft>
                <a:spcPts val="0"/>
              </a:spcAft>
              <a:buSzPts val="6000"/>
              <a:buNone/>
              <a:defRPr sz="85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p:txBody>
      </p:sp>
      <p:pic>
        <p:nvPicPr>
          <p:cNvPr id="391" name="Google Shape;391;p8"/>
          <p:cNvPicPr preferRelativeResize="0"/>
          <p:nvPr/>
        </p:nvPicPr>
        <p:blipFill rotWithShape="1">
          <a:blip r:embed="rId2">
            <a:alphaModFix/>
          </a:blip>
          <a:srcRect b="0" l="0" r="0" t="9008"/>
          <a:stretch/>
        </p:blipFill>
        <p:spPr>
          <a:xfrm flipH="1" rot="10800000">
            <a:off x="0" y="482674"/>
            <a:ext cx="9144000" cy="4679875"/>
          </a:xfrm>
          <a:prstGeom prst="rect">
            <a:avLst/>
          </a:prstGeom>
          <a:noFill/>
          <a:ln>
            <a:noFill/>
          </a:ln>
        </p:spPr>
      </p:pic>
      <p:pic>
        <p:nvPicPr>
          <p:cNvPr id="392" name="Google Shape;392;p8"/>
          <p:cNvPicPr preferRelativeResize="0"/>
          <p:nvPr/>
        </p:nvPicPr>
        <p:blipFill rotWithShape="1">
          <a:blip r:embed="rId3">
            <a:alphaModFix/>
          </a:blip>
          <a:srcRect b="0" l="0" r="0" t="3400"/>
          <a:stretch/>
        </p:blipFill>
        <p:spPr>
          <a:xfrm flipH="1">
            <a:off x="125" y="0"/>
            <a:ext cx="9144000" cy="4968751"/>
          </a:xfrm>
          <a:prstGeom prst="rect">
            <a:avLst/>
          </a:prstGeom>
          <a:noFill/>
          <a:ln>
            <a:noFill/>
          </a:ln>
        </p:spPr>
      </p:pic>
      <p:grpSp>
        <p:nvGrpSpPr>
          <p:cNvPr id="393" name="Google Shape;393;p8"/>
          <p:cNvGrpSpPr/>
          <p:nvPr/>
        </p:nvGrpSpPr>
        <p:grpSpPr>
          <a:xfrm flipH="1">
            <a:off x="-225100" y="3420825"/>
            <a:ext cx="4958925" cy="1722675"/>
            <a:chOff x="4387888" y="3520850"/>
            <a:chExt cx="4958925" cy="1722675"/>
          </a:xfrm>
        </p:grpSpPr>
        <p:grpSp>
          <p:nvGrpSpPr>
            <p:cNvPr id="394" name="Google Shape;394;p8"/>
            <p:cNvGrpSpPr/>
            <p:nvPr/>
          </p:nvGrpSpPr>
          <p:grpSpPr>
            <a:xfrm flipH="1">
              <a:off x="4549813" y="4921025"/>
              <a:ext cx="4720800" cy="322500"/>
              <a:chOff x="190550" y="182425"/>
              <a:chExt cx="4720800" cy="322500"/>
            </a:xfrm>
          </p:grpSpPr>
          <p:sp>
            <p:nvSpPr>
              <p:cNvPr id="395" name="Google Shape;395;p8"/>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8"/>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8"/>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8"/>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8"/>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8"/>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8"/>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8"/>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8"/>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8"/>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8"/>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06" name="Google Shape;406;p8"/>
            <p:cNvGrpSpPr/>
            <p:nvPr/>
          </p:nvGrpSpPr>
          <p:grpSpPr>
            <a:xfrm flipH="1">
              <a:off x="5940463" y="3987575"/>
              <a:ext cx="3406350" cy="322500"/>
              <a:chOff x="-247600" y="182425"/>
              <a:chExt cx="3406350" cy="322500"/>
            </a:xfrm>
          </p:grpSpPr>
          <p:sp>
            <p:nvSpPr>
              <p:cNvPr id="407" name="Google Shape;407;p8"/>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8"/>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8"/>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8"/>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8"/>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8"/>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8"/>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8"/>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15" name="Google Shape;415;p8"/>
            <p:cNvSpPr/>
            <p:nvPr/>
          </p:nvSpPr>
          <p:spPr>
            <a:xfrm flipH="1">
              <a:off x="8769388" y="352085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16" name="Google Shape;416;p8"/>
            <p:cNvGrpSpPr/>
            <p:nvPr/>
          </p:nvGrpSpPr>
          <p:grpSpPr>
            <a:xfrm flipH="1">
              <a:off x="4387888" y="4454300"/>
              <a:ext cx="4720800" cy="322500"/>
              <a:chOff x="190550" y="182425"/>
              <a:chExt cx="4720800" cy="322500"/>
            </a:xfrm>
          </p:grpSpPr>
          <p:sp>
            <p:nvSpPr>
              <p:cNvPr id="417" name="Google Shape;417;p8"/>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8"/>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8"/>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8"/>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8"/>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8"/>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8"/>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8"/>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8"/>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8"/>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8"/>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428" name="Google Shape;428;p8"/>
          <p:cNvGrpSpPr/>
          <p:nvPr/>
        </p:nvGrpSpPr>
        <p:grpSpPr>
          <a:xfrm flipH="1">
            <a:off x="4210363" y="0"/>
            <a:ext cx="5158950" cy="1655975"/>
            <a:chOff x="-247600" y="-250950"/>
            <a:chExt cx="5158950" cy="1655975"/>
          </a:xfrm>
        </p:grpSpPr>
        <p:grpSp>
          <p:nvGrpSpPr>
            <p:cNvPr id="429" name="Google Shape;429;p8"/>
            <p:cNvGrpSpPr/>
            <p:nvPr/>
          </p:nvGrpSpPr>
          <p:grpSpPr>
            <a:xfrm>
              <a:off x="-247600" y="182425"/>
              <a:ext cx="5158950" cy="322500"/>
              <a:chOff x="-247600" y="182425"/>
              <a:chExt cx="5158950" cy="322500"/>
            </a:xfrm>
          </p:grpSpPr>
          <p:sp>
            <p:nvSpPr>
              <p:cNvPr id="430" name="Google Shape;430;p8"/>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8"/>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8"/>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8"/>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8"/>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8"/>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8"/>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8"/>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8"/>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8"/>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8"/>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8"/>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42" name="Google Shape;442;p8"/>
            <p:cNvGrpSpPr/>
            <p:nvPr/>
          </p:nvGrpSpPr>
          <p:grpSpPr>
            <a:xfrm>
              <a:off x="-9475" y="-250950"/>
              <a:ext cx="4720800" cy="322500"/>
              <a:chOff x="190550" y="182425"/>
              <a:chExt cx="4720800" cy="322500"/>
            </a:xfrm>
          </p:grpSpPr>
          <p:sp>
            <p:nvSpPr>
              <p:cNvPr id="443" name="Google Shape;443;p8"/>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8"/>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8"/>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8"/>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8"/>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8"/>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8"/>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8"/>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8"/>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8"/>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8"/>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54" name="Google Shape;454;p8"/>
            <p:cNvGrpSpPr/>
            <p:nvPr/>
          </p:nvGrpSpPr>
          <p:grpSpPr>
            <a:xfrm>
              <a:off x="-247600" y="1082525"/>
              <a:ext cx="3844500" cy="322500"/>
              <a:chOff x="-247600" y="182425"/>
              <a:chExt cx="3844500" cy="322500"/>
            </a:xfrm>
          </p:grpSpPr>
          <p:sp>
            <p:nvSpPr>
              <p:cNvPr id="455" name="Google Shape;455;p8"/>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8"/>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8"/>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8"/>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8"/>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8"/>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8"/>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8"/>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8"/>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64" name="Google Shape;464;p8"/>
            <p:cNvGrpSpPr/>
            <p:nvPr/>
          </p:nvGrpSpPr>
          <p:grpSpPr>
            <a:xfrm>
              <a:off x="-9475" y="649150"/>
              <a:ext cx="4720800" cy="322500"/>
              <a:chOff x="190550" y="182425"/>
              <a:chExt cx="4720800" cy="322500"/>
            </a:xfrm>
          </p:grpSpPr>
          <p:sp>
            <p:nvSpPr>
              <p:cNvPr id="465" name="Google Shape;465;p8"/>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8"/>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8"/>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8"/>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8"/>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8"/>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8"/>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8"/>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8"/>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8"/>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8"/>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1_1">
    <p:spTree>
      <p:nvGrpSpPr>
        <p:cNvPr id="3965" name="Shape 3965"/>
        <p:cNvGrpSpPr/>
        <p:nvPr/>
      </p:nvGrpSpPr>
      <p:grpSpPr>
        <a:xfrm>
          <a:off x="0" y="0"/>
          <a:ext cx="0" cy="0"/>
          <a:chOff x="0" y="0"/>
          <a:chExt cx="0" cy="0"/>
        </a:xfrm>
      </p:grpSpPr>
      <p:sp>
        <p:nvSpPr>
          <p:cNvPr id="3966" name="Google Shape;3966;p72"/>
          <p:cNvSpPr txBox="1"/>
          <p:nvPr>
            <p:ph idx="1" type="subTitle"/>
          </p:nvPr>
        </p:nvSpPr>
        <p:spPr>
          <a:xfrm>
            <a:off x="4686400" y="2722113"/>
            <a:ext cx="3476400" cy="9621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Clr>
                <a:schemeClr val="accent1"/>
              </a:buClr>
              <a:buSzPts val="1400"/>
              <a:buChar char="●"/>
              <a:defRPr/>
            </a:lvl1pPr>
            <a:lvl2pPr lvl="1" rtl="0" algn="ctr">
              <a:lnSpc>
                <a:spcPct val="100000"/>
              </a:lnSpc>
              <a:spcBef>
                <a:spcPts val="0"/>
              </a:spcBef>
              <a:spcAft>
                <a:spcPts val="0"/>
              </a:spcAft>
              <a:buSzPts val="1400"/>
              <a:buChar char="○"/>
              <a:defRPr/>
            </a:lvl2pPr>
            <a:lvl3pPr lvl="2" rtl="0" algn="ctr">
              <a:lnSpc>
                <a:spcPct val="100000"/>
              </a:lnSpc>
              <a:spcBef>
                <a:spcPts val="0"/>
              </a:spcBef>
              <a:spcAft>
                <a:spcPts val="0"/>
              </a:spcAft>
              <a:buSzPts val="1400"/>
              <a:buChar char="■"/>
              <a:defRPr/>
            </a:lvl3pPr>
            <a:lvl4pPr lvl="3" rtl="0" algn="ctr">
              <a:lnSpc>
                <a:spcPct val="100000"/>
              </a:lnSpc>
              <a:spcBef>
                <a:spcPts val="0"/>
              </a:spcBef>
              <a:spcAft>
                <a:spcPts val="0"/>
              </a:spcAft>
              <a:buSzPts val="1400"/>
              <a:buChar char="●"/>
              <a:defRPr/>
            </a:lvl4pPr>
            <a:lvl5pPr lvl="4" rtl="0" algn="ctr">
              <a:lnSpc>
                <a:spcPct val="100000"/>
              </a:lnSpc>
              <a:spcBef>
                <a:spcPts val="0"/>
              </a:spcBef>
              <a:spcAft>
                <a:spcPts val="0"/>
              </a:spcAft>
              <a:buSzPts val="1400"/>
              <a:buChar char="○"/>
              <a:defRPr/>
            </a:lvl5pPr>
            <a:lvl6pPr lvl="5" rtl="0" algn="ctr">
              <a:lnSpc>
                <a:spcPct val="100000"/>
              </a:lnSpc>
              <a:spcBef>
                <a:spcPts val="0"/>
              </a:spcBef>
              <a:spcAft>
                <a:spcPts val="0"/>
              </a:spcAft>
              <a:buSzPts val="1400"/>
              <a:buChar char="■"/>
              <a:defRPr/>
            </a:lvl6pPr>
            <a:lvl7pPr lvl="6" rtl="0" algn="ctr">
              <a:lnSpc>
                <a:spcPct val="100000"/>
              </a:lnSpc>
              <a:spcBef>
                <a:spcPts val="0"/>
              </a:spcBef>
              <a:spcAft>
                <a:spcPts val="0"/>
              </a:spcAft>
              <a:buSzPts val="1400"/>
              <a:buChar char="●"/>
              <a:defRPr/>
            </a:lvl7pPr>
            <a:lvl8pPr lvl="7" rtl="0" algn="ctr">
              <a:lnSpc>
                <a:spcPct val="100000"/>
              </a:lnSpc>
              <a:spcBef>
                <a:spcPts val="0"/>
              </a:spcBef>
              <a:spcAft>
                <a:spcPts val="0"/>
              </a:spcAft>
              <a:buSzPts val="1400"/>
              <a:buChar char="○"/>
              <a:defRPr/>
            </a:lvl8pPr>
            <a:lvl9pPr lvl="8" rtl="0" algn="ctr">
              <a:lnSpc>
                <a:spcPct val="100000"/>
              </a:lnSpc>
              <a:spcBef>
                <a:spcPts val="0"/>
              </a:spcBef>
              <a:spcAft>
                <a:spcPts val="0"/>
              </a:spcAft>
              <a:buSzPts val="1400"/>
              <a:buChar char="■"/>
              <a:defRPr/>
            </a:lvl9pPr>
          </a:lstStyle>
          <a:p/>
        </p:txBody>
      </p:sp>
      <p:sp>
        <p:nvSpPr>
          <p:cNvPr id="3967" name="Google Shape;3967;p72"/>
          <p:cNvSpPr txBox="1"/>
          <p:nvPr>
            <p:ph type="title"/>
          </p:nvPr>
        </p:nvSpPr>
        <p:spPr>
          <a:xfrm>
            <a:off x="4686400" y="2184088"/>
            <a:ext cx="3252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pic>
        <p:nvPicPr>
          <p:cNvPr id="3968" name="Google Shape;3968;p72"/>
          <p:cNvPicPr preferRelativeResize="0"/>
          <p:nvPr/>
        </p:nvPicPr>
        <p:blipFill rotWithShape="1">
          <a:blip r:embed="rId2">
            <a:alphaModFix/>
          </a:blip>
          <a:srcRect b="0" l="0" r="0" t="3400"/>
          <a:stretch/>
        </p:blipFill>
        <p:spPr>
          <a:xfrm flipH="1">
            <a:off x="125" y="0"/>
            <a:ext cx="9144000" cy="4968751"/>
          </a:xfrm>
          <a:prstGeom prst="rect">
            <a:avLst/>
          </a:prstGeom>
          <a:noFill/>
          <a:ln>
            <a:noFill/>
          </a:ln>
        </p:spPr>
      </p:pic>
      <p:grpSp>
        <p:nvGrpSpPr>
          <p:cNvPr id="3969" name="Google Shape;3969;p72"/>
          <p:cNvGrpSpPr/>
          <p:nvPr/>
        </p:nvGrpSpPr>
        <p:grpSpPr>
          <a:xfrm flipH="1">
            <a:off x="4210363" y="0"/>
            <a:ext cx="5158950" cy="1655975"/>
            <a:chOff x="-247600" y="-250950"/>
            <a:chExt cx="5158950" cy="1655975"/>
          </a:xfrm>
        </p:grpSpPr>
        <p:grpSp>
          <p:nvGrpSpPr>
            <p:cNvPr id="3970" name="Google Shape;3970;p72"/>
            <p:cNvGrpSpPr/>
            <p:nvPr/>
          </p:nvGrpSpPr>
          <p:grpSpPr>
            <a:xfrm>
              <a:off x="-247600" y="182425"/>
              <a:ext cx="5158950" cy="322500"/>
              <a:chOff x="-247600" y="182425"/>
              <a:chExt cx="5158950" cy="322500"/>
            </a:xfrm>
          </p:grpSpPr>
          <p:sp>
            <p:nvSpPr>
              <p:cNvPr id="3971" name="Google Shape;3971;p72"/>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2" name="Google Shape;3972;p72"/>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3" name="Google Shape;3973;p72"/>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4" name="Google Shape;3974;p72"/>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5" name="Google Shape;3975;p72"/>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6" name="Google Shape;3976;p72"/>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7" name="Google Shape;3977;p72"/>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8" name="Google Shape;3978;p72"/>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9" name="Google Shape;3979;p72"/>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0" name="Google Shape;3980;p72"/>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1" name="Google Shape;3981;p72"/>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2" name="Google Shape;3982;p72"/>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83" name="Google Shape;3983;p72"/>
            <p:cNvGrpSpPr/>
            <p:nvPr/>
          </p:nvGrpSpPr>
          <p:grpSpPr>
            <a:xfrm>
              <a:off x="-9475" y="-250950"/>
              <a:ext cx="4720800" cy="322500"/>
              <a:chOff x="190550" y="182425"/>
              <a:chExt cx="4720800" cy="322500"/>
            </a:xfrm>
          </p:grpSpPr>
          <p:sp>
            <p:nvSpPr>
              <p:cNvPr id="3984" name="Google Shape;3984;p72"/>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5" name="Google Shape;3985;p72"/>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6" name="Google Shape;3986;p72"/>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7" name="Google Shape;3987;p72"/>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8" name="Google Shape;3988;p72"/>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9" name="Google Shape;3989;p72"/>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0" name="Google Shape;3990;p72"/>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1" name="Google Shape;3991;p72"/>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2" name="Google Shape;3992;p72"/>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3" name="Google Shape;3993;p72"/>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4" name="Google Shape;3994;p72"/>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95" name="Google Shape;3995;p72"/>
            <p:cNvGrpSpPr/>
            <p:nvPr/>
          </p:nvGrpSpPr>
          <p:grpSpPr>
            <a:xfrm>
              <a:off x="-247600" y="1082525"/>
              <a:ext cx="3844500" cy="322500"/>
              <a:chOff x="-247600" y="182425"/>
              <a:chExt cx="3844500" cy="322500"/>
            </a:xfrm>
          </p:grpSpPr>
          <p:sp>
            <p:nvSpPr>
              <p:cNvPr id="3996" name="Google Shape;3996;p72"/>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7" name="Google Shape;3997;p72"/>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8" name="Google Shape;3998;p72"/>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9" name="Google Shape;3999;p72"/>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0" name="Google Shape;4000;p72"/>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1" name="Google Shape;4001;p72"/>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2" name="Google Shape;4002;p72"/>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3" name="Google Shape;4003;p72"/>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4" name="Google Shape;4004;p72"/>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005" name="Google Shape;4005;p72"/>
            <p:cNvGrpSpPr/>
            <p:nvPr/>
          </p:nvGrpSpPr>
          <p:grpSpPr>
            <a:xfrm>
              <a:off x="-9475" y="649150"/>
              <a:ext cx="4720800" cy="322500"/>
              <a:chOff x="190550" y="182425"/>
              <a:chExt cx="4720800" cy="322500"/>
            </a:xfrm>
          </p:grpSpPr>
          <p:sp>
            <p:nvSpPr>
              <p:cNvPr id="4006" name="Google Shape;4006;p72"/>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7" name="Google Shape;4007;p72"/>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8" name="Google Shape;4008;p72"/>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9" name="Google Shape;4009;p72"/>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0" name="Google Shape;4010;p72"/>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1" name="Google Shape;4011;p72"/>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2" name="Google Shape;4012;p72"/>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3" name="Google Shape;4013;p72"/>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4" name="Google Shape;4014;p72"/>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5" name="Google Shape;4015;p72"/>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6" name="Google Shape;4016;p72"/>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4017" name="Google Shape;4017;p72"/>
          <p:cNvPicPr preferRelativeResize="0"/>
          <p:nvPr/>
        </p:nvPicPr>
        <p:blipFill rotWithShape="1">
          <a:blip r:embed="rId3">
            <a:alphaModFix/>
          </a:blip>
          <a:srcRect b="0" l="0" r="23412" t="0"/>
          <a:stretch/>
        </p:blipFill>
        <p:spPr>
          <a:xfrm>
            <a:off x="7773750" y="3568125"/>
            <a:ext cx="1370250" cy="1575376"/>
          </a:xfrm>
          <a:prstGeom prst="rect">
            <a:avLst/>
          </a:prstGeom>
          <a:noFill/>
          <a:ln>
            <a:noFill/>
          </a:ln>
        </p:spPr>
      </p:pic>
      <p:pic>
        <p:nvPicPr>
          <p:cNvPr id="4018" name="Google Shape;4018;p72"/>
          <p:cNvPicPr preferRelativeResize="0"/>
          <p:nvPr/>
        </p:nvPicPr>
        <p:blipFill>
          <a:blip r:embed="rId4">
            <a:alphaModFix/>
          </a:blip>
          <a:stretch>
            <a:fillRect/>
          </a:stretch>
        </p:blipFill>
        <p:spPr>
          <a:xfrm>
            <a:off x="5724524" y="3827728"/>
            <a:ext cx="3163025" cy="1296150"/>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CUSTOM_1_1_1">
    <p:spTree>
      <p:nvGrpSpPr>
        <p:cNvPr id="4019" name="Shape 4019"/>
        <p:cNvGrpSpPr/>
        <p:nvPr/>
      </p:nvGrpSpPr>
      <p:grpSpPr>
        <a:xfrm>
          <a:off x="0" y="0"/>
          <a:ext cx="0" cy="0"/>
          <a:chOff x="0" y="0"/>
          <a:chExt cx="0" cy="0"/>
        </a:xfrm>
      </p:grpSpPr>
      <p:sp>
        <p:nvSpPr>
          <p:cNvPr id="4020" name="Google Shape;4020;p73"/>
          <p:cNvSpPr txBox="1"/>
          <p:nvPr>
            <p:ph idx="1" type="subTitle"/>
          </p:nvPr>
        </p:nvSpPr>
        <p:spPr>
          <a:xfrm>
            <a:off x="1476650" y="2576713"/>
            <a:ext cx="3476400" cy="9621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Clr>
                <a:schemeClr val="accent1"/>
              </a:buClr>
              <a:buSzPts val="1400"/>
              <a:buChar char="●"/>
              <a:defRPr/>
            </a:lvl1pPr>
            <a:lvl2pPr lvl="1" rtl="0" algn="ctr">
              <a:lnSpc>
                <a:spcPct val="100000"/>
              </a:lnSpc>
              <a:spcBef>
                <a:spcPts val="0"/>
              </a:spcBef>
              <a:spcAft>
                <a:spcPts val="0"/>
              </a:spcAft>
              <a:buSzPts val="1400"/>
              <a:buChar char="○"/>
              <a:defRPr/>
            </a:lvl2pPr>
            <a:lvl3pPr lvl="2" rtl="0" algn="ctr">
              <a:lnSpc>
                <a:spcPct val="100000"/>
              </a:lnSpc>
              <a:spcBef>
                <a:spcPts val="0"/>
              </a:spcBef>
              <a:spcAft>
                <a:spcPts val="0"/>
              </a:spcAft>
              <a:buSzPts val="1400"/>
              <a:buChar char="■"/>
              <a:defRPr/>
            </a:lvl3pPr>
            <a:lvl4pPr lvl="3" rtl="0" algn="ctr">
              <a:lnSpc>
                <a:spcPct val="100000"/>
              </a:lnSpc>
              <a:spcBef>
                <a:spcPts val="0"/>
              </a:spcBef>
              <a:spcAft>
                <a:spcPts val="0"/>
              </a:spcAft>
              <a:buSzPts val="1400"/>
              <a:buChar char="●"/>
              <a:defRPr/>
            </a:lvl4pPr>
            <a:lvl5pPr lvl="4" rtl="0" algn="ctr">
              <a:lnSpc>
                <a:spcPct val="100000"/>
              </a:lnSpc>
              <a:spcBef>
                <a:spcPts val="0"/>
              </a:spcBef>
              <a:spcAft>
                <a:spcPts val="0"/>
              </a:spcAft>
              <a:buSzPts val="1400"/>
              <a:buChar char="○"/>
              <a:defRPr/>
            </a:lvl5pPr>
            <a:lvl6pPr lvl="5" rtl="0" algn="ctr">
              <a:lnSpc>
                <a:spcPct val="100000"/>
              </a:lnSpc>
              <a:spcBef>
                <a:spcPts val="0"/>
              </a:spcBef>
              <a:spcAft>
                <a:spcPts val="0"/>
              </a:spcAft>
              <a:buSzPts val="1400"/>
              <a:buChar char="■"/>
              <a:defRPr/>
            </a:lvl6pPr>
            <a:lvl7pPr lvl="6" rtl="0" algn="ctr">
              <a:lnSpc>
                <a:spcPct val="100000"/>
              </a:lnSpc>
              <a:spcBef>
                <a:spcPts val="0"/>
              </a:spcBef>
              <a:spcAft>
                <a:spcPts val="0"/>
              </a:spcAft>
              <a:buSzPts val="1400"/>
              <a:buChar char="●"/>
              <a:defRPr/>
            </a:lvl7pPr>
            <a:lvl8pPr lvl="7" rtl="0" algn="ctr">
              <a:lnSpc>
                <a:spcPct val="100000"/>
              </a:lnSpc>
              <a:spcBef>
                <a:spcPts val="0"/>
              </a:spcBef>
              <a:spcAft>
                <a:spcPts val="0"/>
              </a:spcAft>
              <a:buSzPts val="1400"/>
              <a:buChar char="○"/>
              <a:defRPr/>
            </a:lvl8pPr>
            <a:lvl9pPr lvl="8" rtl="0" algn="ctr">
              <a:lnSpc>
                <a:spcPct val="100000"/>
              </a:lnSpc>
              <a:spcBef>
                <a:spcPts val="0"/>
              </a:spcBef>
              <a:spcAft>
                <a:spcPts val="0"/>
              </a:spcAft>
              <a:buSzPts val="1400"/>
              <a:buChar char="■"/>
              <a:defRPr/>
            </a:lvl9pPr>
          </a:lstStyle>
          <a:p/>
        </p:txBody>
      </p:sp>
      <p:sp>
        <p:nvSpPr>
          <p:cNvPr id="4021" name="Google Shape;4021;p73"/>
          <p:cNvSpPr txBox="1"/>
          <p:nvPr>
            <p:ph type="title"/>
          </p:nvPr>
        </p:nvSpPr>
        <p:spPr>
          <a:xfrm>
            <a:off x="1701050" y="2046013"/>
            <a:ext cx="3252000" cy="572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3000"/>
              <a:buNone/>
              <a:defRPr>
                <a:solidFill>
                  <a:schemeClr val="accent1"/>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pic>
        <p:nvPicPr>
          <p:cNvPr id="4022" name="Google Shape;4022;p73"/>
          <p:cNvPicPr preferRelativeResize="0"/>
          <p:nvPr/>
        </p:nvPicPr>
        <p:blipFill>
          <a:blip r:embed="rId2">
            <a:alphaModFix/>
          </a:blip>
          <a:stretch>
            <a:fillRect/>
          </a:stretch>
        </p:blipFill>
        <p:spPr>
          <a:xfrm rot="10800000">
            <a:off x="-1597224" y="-1732441"/>
            <a:ext cx="4137676" cy="4043069"/>
          </a:xfrm>
          <a:prstGeom prst="rect">
            <a:avLst/>
          </a:prstGeom>
          <a:noFill/>
          <a:ln>
            <a:noFill/>
          </a:ln>
        </p:spPr>
      </p:pic>
      <p:pic>
        <p:nvPicPr>
          <p:cNvPr id="4023" name="Google Shape;4023;p73"/>
          <p:cNvPicPr preferRelativeResize="0"/>
          <p:nvPr/>
        </p:nvPicPr>
        <p:blipFill>
          <a:blip r:embed="rId3">
            <a:alphaModFix/>
          </a:blip>
          <a:stretch>
            <a:fillRect/>
          </a:stretch>
        </p:blipFill>
        <p:spPr>
          <a:xfrm flipH="1" rot="-5400000">
            <a:off x="2473999" y="-244655"/>
            <a:ext cx="1093158" cy="1581217"/>
          </a:xfrm>
          <a:prstGeom prst="rect">
            <a:avLst/>
          </a:prstGeom>
          <a:noFill/>
          <a:ln>
            <a:noFill/>
          </a:ln>
        </p:spPr>
      </p:pic>
      <p:pic>
        <p:nvPicPr>
          <p:cNvPr id="4024" name="Google Shape;4024;p73"/>
          <p:cNvPicPr preferRelativeResize="0"/>
          <p:nvPr/>
        </p:nvPicPr>
        <p:blipFill>
          <a:blip r:embed="rId4">
            <a:alphaModFix/>
          </a:blip>
          <a:stretch>
            <a:fillRect/>
          </a:stretch>
        </p:blipFill>
        <p:spPr>
          <a:xfrm flipH="1">
            <a:off x="-547587" y="1644339"/>
            <a:ext cx="1106994" cy="1093150"/>
          </a:xfrm>
          <a:prstGeom prst="rect">
            <a:avLst/>
          </a:prstGeom>
          <a:noFill/>
          <a:ln>
            <a:noFill/>
          </a:ln>
        </p:spPr>
      </p:pic>
      <p:grpSp>
        <p:nvGrpSpPr>
          <p:cNvPr id="4025" name="Google Shape;4025;p73"/>
          <p:cNvGrpSpPr/>
          <p:nvPr/>
        </p:nvGrpSpPr>
        <p:grpSpPr>
          <a:xfrm>
            <a:off x="-468800" y="0"/>
            <a:ext cx="3206325" cy="1655975"/>
            <a:chOff x="-247600" y="-250950"/>
            <a:chExt cx="3206325" cy="1655975"/>
          </a:xfrm>
        </p:grpSpPr>
        <p:grpSp>
          <p:nvGrpSpPr>
            <p:cNvPr id="4026" name="Google Shape;4026;p73"/>
            <p:cNvGrpSpPr/>
            <p:nvPr/>
          </p:nvGrpSpPr>
          <p:grpSpPr>
            <a:xfrm>
              <a:off x="-247600" y="182425"/>
              <a:ext cx="2968200" cy="322500"/>
              <a:chOff x="-247600" y="182425"/>
              <a:chExt cx="2968200" cy="322500"/>
            </a:xfrm>
          </p:grpSpPr>
          <p:sp>
            <p:nvSpPr>
              <p:cNvPr id="4027" name="Google Shape;4027;p73"/>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8" name="Google Shape;4028;p73"/>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9" name="Google Shape;4029;p73"/>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0" name="Google Shape;4030;p73"/>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1" name="Google Shape;4031;p73"/>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2" name="Google Shape;4032;p73"/>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3" name="Google Shape;4033;p73"/>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034" name="Google Shape;4034;p73"/>
            <p:cNvGrpSpPr/>
            <p:nvPr/>
          </p:nvGrpSpPr>
          <p:grpSpPr>
            <a:xfrm>
              <a:off x="-9475" y="-250950"/>
              <a:ext cx="2968200" cy="322500"/>
              <a:chOff x="190550" y="182425"/>
              <a:chExt cx="2968200" cy="322500"/>
            </a:xfrm>
          </p:grpSpPr>
          <p:sp>
            <p:nvSpPr>
              <p:cNvPr id="4035" name="Google Shape;4035;p73"/>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6" name="Google Shape;4036;p73"/>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7" name="Google Shape;4037;p73"/>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8" name="Google Shape;4038;p73"/>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9" name="Google Shape;4039;p73"/>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0" name="Google Shape;4040;p73"/>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1" name="Google Shape;4041;p73"/>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042" name="Google Shape;4042;p73"/>
            <p:cNvGrpSpPr/>
            <p:nvPr/>
          </p:nvGrpSpPr>
          <p:grpSpPr>
            <a:xfrm>
              <a:off x="-247600" y="1082525"/>
              <a:ext cx="2530050" cy="322500"/>
              <a:chOff x="-247600" y="182425"/>
              <a:chExt cx="2530050" cy="322500"/>
            </a:xfrm>
          </p:grpSpPr>
          <p:sp>
            <p:nvSpPr>
              <p:cNvPr id="4043" name="Google Shape;4043;p73"/>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4" name="Google Shape;4044;p73"/>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5" name="Google Shape;4045;p73"/>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6" name="Google Shape;4046;p73"/>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7" name="Google Shape;4047;p73"/>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8" name="Google Shape;4048;p73"/>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049" name="Google Shape;4049;p73"/>
            <p:cNvGrpSpPr/>
            <p:nvPr/>
          </p:nvGrpSpPr>
          <p:grpSpPr>
            <a:xfrm>
              <a:off x="-9475" y="649150"/>
              <a:ext cx="2530050" cy="322500"/>
              <a:chOff x="190550" y="182425"/>
              <a:chExt cx="2530050" cy="322500"/>
            </a:xfrm>
          </p:grpSpPr>
          <p:sp>
            <p:nvSpPr>
              <p:cNvPr id="4050" name="Google Shape;4050;p73"/>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1" name="Google Shape;4051;p73"/>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2" name="Google Shape;4052;p73"/>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3" name="Google Shape;4053;p73"/>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4" name="Google Shape;4054;p73"/>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5" name="Google Shape;4055;p73"/>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4056" name="Google Shape;4056;p73"/>
          <p:cNvPicPr preferRelativeResize="0"/>
          <p:nvPr/>
        </p:nvPicPr>
        <p:blipFill>
          <a:blip r:embed="rId5">
            <a:alphaModFix/>
          </a:blip>
          <a:stretch>
            <a:fillRect/>
          </a:stretch>
        </p:blipFill>
        <p:spPr>
          <a:xfrm>
            <a:off x="7158524" y="3938613"/>
            <a:ext cx="1228450" cy="1213075"/>
          </a:xfrm>
          <a:prstGeom prst="rect">
            <a:avLst/>
          </a:prstGeom>
          <a:noFill/>
          <a:ln>
            <a:noFill/>
          </a:ln>
        </p:spPr>
      </p:pic>
      <p:pic>
        <p:nvPicPr>
          <p:cNvPr id="4057" name="Google Shape;4057;p73"/>
          <p:cNvPicPr preferRelativeResize="0"/>
          <p:nvPr/>
        </p:nvPicPr>
        <p:blipFill>
          <a:blip r:embed="rId6">
            <a:alphaModFix/>
          </a:blip>
          <a:stretch>
            <a:fillRect/>
          </a:stretch>
        </p:blipFill>
        <p:spPr>
          <a:xfrm rot="-5400000">
            <a:off x="7461799" y="4202636"/>
            <a:ext cx="1789121" cy="1575361"/>
          </a:xfrm>
          <a:prstGeom prst="rect">
            <a:avLst/>
          </a:prstGeom>
          <a:noFill/>
          <a:ln>
            <a:noFill/>
          </a:ln>
        </p:spPr>
      </p:pic>
      <p:grpSp>
        <p:nvGrpSpPr>
          <p:cNvPr id="4058" name="Google Shape;4058;p73"/>
          <p:cNvGrpSpPr/>
          <p:nvPr/>
        </p:nvGrpSpPr>
        <p:grpSpPr>
          <a:xfrm>
            <a:off x="6858050" y="4167225"/>
            <a:ext cx="2124325" cy="755875"/>
            <a:chOff x="6858050" y="71475"/>
            <a:chExt cx="2124325" cy="755875"/>
          </a:xfrm>
        </p:grpSpPr>
        <p:grpSp>
          <p:nvGrpSpPr>
            <p:cNvPr id="4059" name="Google Shape;4059;p73"/>
            <p:cNvGrpSpPr/>
            <p:nvPr/>
          </p:nvGrpSpPr>
          <p:grpSpPr>
            <a:xfrm>
              <a:off x="6858050" y="71475"/>
              <a:ext cx="1653750" cy="755875"/>
              <a:chOff x="6858050" y="-23775"/>
              <a:chExt cx="1653750" cy="755875"/>
            </a:xfrm>
          </p:grpSpPr>
          <p:grpSp>
            <p:nvGrpSpPr>
              <p:cNvPr id="4060" name="Google Shape;4060;p73"/>
              <p:cNvGrpSpPr/>
              <p:nvPr/>
            </p:nvGrpSpPr>
            <p:grpSpPr>
              <a:xfrm flipH="1">
                <a:off x="6858050" y="409600"/>
                <a:ext cx="1653750" cy="322500"/>
                <a:chOff x="628700" y="182425"/>
                <a:chExt cx="1653750" cy="322500"/>
              </a:xfrm>
            </p:grpSpPr>
            <p:sp>
              <p:nvSpPr>
                <p:cNvPr id="4061" name="Google Shape;4061;p73"/>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2" name="Google Shape;4062;p73"/>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3" name="Google Shape;4063;p73"/>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4" name="Google Shape;4064;p73"/>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065" name="Google Shape;4065;p73"/>
              <p:cNvGrpSpPr/>
              <p:nvPr/>
            </p:nvGrpSpPr>
            <p:grpSpPr>
              <a:xfrm flipH="1">
                <a:off x="7077125" y="-23775"/>
                <a:ext cx="1215600" cy="322500"/>
                <a:chOff x="628700" y="182425"/>
                <a:chExt cx="1215600" cy="322500"/>
              </a:xfrm>
            </p:grpSpPr>
            <p:sp>
              <p:nvSpPr>
                <p:cNvPr id="4066" name="Google Shape;4066;p73"/>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7" name="Google Shape;4067;p73"/>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8" name="Google Shape;4068;p73"/>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4069" name="Google Shape;4069;p73"/>
            <p:cNvGrpSpPr/>
            <p:nvPr/>
          </p:nvGrpSpPr>
          <p:grpSpPr>
            <a:xfrm>
              <a:off x="8424000" y="71475"/>
              <a:ext cx="558375" cy="755875"/>
              <a:chOff x="7953425" y="-23775"/>
              <a:chExt cx="558375" cy="755875"/>
            </a:xfrm>
          </p:grpSpPr>
          <p:sp>
            <p:nvSpPr>
              <p:cNvPr id="4070" name="Google Shape;4070;p73"/>
              <p:cNvSpPr/>
              <p:nvPr/>
            </p:nvSpPr>
            <p:spPr>
              <a:xfrm flipH="1">
                <a:off x="8172500" y="4096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1" name="Google Shape;4071;p73"/>
              <p:cNvSpPr/>
              <p:nvPr/>
            </p:nvSpPr>
            <p:spPr>
              <a:xfrm flipH="1">
                <a:off x="7953425" y="-2377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4">
  <p:cSld name="CUSTOM_1_1_1_1">
    <p:spTree>
      <p:nvGrpSpPr>
        <p:cNvPr id="4072" name="Shape 4072"/>
        <p:cNvGrpSpPr/>
        <p:nvPr/>
      </p:nvGrpSpPr>
      <p:grpSpPr>
        <a:xfrm>
          <a:off x="0" y="0"/>
          <a:ext cx="0" cy="0"/>
          <a:chOff x="0" y="0"/>
          <a:chExt cx="0" cy="0"/>
        </a:xfrm>
      </p:grpSpPr>
      <p:sp>
        <p:nvSpPr>
          <p:cNvPr id="4073" name="Google Shape;4073;p74"/>
          <p:cNvSpPr txBox="1"/>
          <p:nvPr>
            <p:ph idx="1" type="subTitle"/>
          </p:nvPr>
        </p:nvSpPr>
        <p:spPr>
          <a:xfrm>
            <a:off x="2844800" y="3782050"/>
            <a:ext cx="3476400" cy="962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accent1"/>
              </a:buClr>
              <a:buSzPts val="1400"/>
              <a:buChar char="●"/>
              <a:defRPr/>
            </a:lvl1pPr>
            <a:lvl2pPr lvl="1" rtl="0" algn="ctr">
              <a:lnSpc>
                <a:spcPct val="100000"/>
              </a:lnSpc>
              <a:spcBef>
                <a:spcPts val="0"/>
              </a:spcBef>
              <a:spcAft>
                <a:spcPts val="0"/>
              </a:spcAft>
              <a:buSzPts val="1400"/>
              <a:buChar char="○"/>
              <a:defRPr/>
            </a:lvl2pPr>
            <a:lvl3pPr lvl="2" rtl="0" algn="ctr">
              <a:lnSpc>
                <a:spcPct val="100000"/>
              </a:lnSpc>
              <a:spcBef>
                <a:spcPts val="0"/>
              </a:spcBef>
              <a:spcAft>
                <a:spcPts val="0"/>
              </a:spcAft>
              <a:buSzPts val="1400"/>
              <a:buChar char="■"/>
              <a:defRPr/>
            </a:lvl3pPr>
            <a:lvl4pPr lvl="3" rtl="0" algn="ctr">
              <a:lnSpc>
                <a:spcPct val="100000"/>
              </a:lnSpc>
              <a:spcBef>
                <a:spcPts val="0"/>
              </a:spcBef>
              <a:spcAft>
                <a:spcPts val="0"/>
              </a:spcAft>
              <a:buSzPts val="1400"/>
              <a:buChar char="●"/>
              <a:defRPr/>
            </a:lvl4pPr>
            <a:lvl5pPr lvl="4" rtl="0" algn="ctr">
              <a:lnSpc>
                <a:spcPct val="100000"/>
              </a:lnSpc>
              <a:spcBef>
                <a:spcPts val="0"/>
              </a:spcBef>
              <a:spcAft>
                <a:spcPts val="0"/>
              </a:spcAft>
              <a:buSzPts val="1400"/>
              <a:buChar char="○"/>
              <a:defRPr/>
            </a:lvl5pPr>
            <a:lvl6pPr lvl="5" rtl="0" algn="ctr">
              <a:lnSpc>
                <a:spcPct val="100000"/>
              </a:lnSpc>
              <a:spcBef>
                <a:spcPts val="0"/>
              </a:spcBef>
              <a:spcAft>
                <a:spcPts val="0"/>
              </a:spcAft>
              <a:buSzPts val="1400"/>
              <a:buChar char="■"/>
              <a:defRPr/>
            </a:lvl6pPr>
            <a:lvl7pPr lvl="6" rtl="0" algn="ctr">
              <a:lnSpc>
                <a:spcPct val="100000"/>
              </a:lnSpc>
              <a:spcBef>
                <a:spcPts val="0"/>
              </a:spcBef>
              <a:spcAft>
                <a:spcPts val="0"/>
              </a:spcAft>
              <a:buSzPts val="1400"/>
              <a:buChar char="●"/>
              <a:defRPr/>
            </a:lvl7pPr>
            <a:lvl8pPr lvl="7" rtl="0" algn="ctr">
              <a:lnSpc>
                <a:spcPct val="100000"/>
              </a:lnSpc>
              <a:spcBef>
                <a:spcPts val="0"/>
              </a:spcBef>
              <a:spcAft>
                <a:spcPts val="0"/>
              </a:spcAft>
              <a:buSzPts val="1400"/>
              <a:buChar char="○"/>
              <a:defRPr/>
            </a:lvl8pPr>
            <a:lvl9pPr lvl="8" rtl="0" algn="ctr">
              <a:lnSpc>
                <a:spcPct val="100000"/>
              </a:lnSpc>
              <a:spcBef>
                <a:spcPts val="0"/>
              </a:spcBef>
              <a:spcAft>
                <a:spcPts val="0"/>
              </a:spcAft>
              <a:buSzPts val="1400"/>
              <a:buChar char="■"/>
              <a:defRPr/>
            </a:lvl9pPr>
          </a:lstStyle>
          <a:p/>
        </p:txBody>
      </p:sp>
      <p:sp>
        <p:nvSpPr>
          <p:cNvPr id="4074" name="Google Shape;4074;p74"/>
          <p:cNvSpPr txBox="1"/>
          <p:nvPr>
            <p:ph type="title"/>
          </p:nvPr>
        </p:nvSpPr>
        <p:spPr>
          <a:xfrm>
            <a:off x="2517550" y="3239125"/>
            <a:ext cx="41310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a:solidFill>
                  <a:schemeClr val="lt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pic>
        <p:nvPicPr>
          <p:cNvPr id="4075" name="Google Shape;4075;p74"/>
          <p:cNvPicPr preferRelativeResize="0"/>
          <p:nvPr/>
        </p:nvPicPr>
        <p:blipFill>
          <a:blip r:embed="rId2">
            <a:alphaModFix/>
          </a:blip>
          <a:stretch>
            <a:fillRect/>
          </a:stretch>
        </p:blipFill>
        <p:spPr>
          <a:xfrm rot="10800000">
            <a:off x="8050845" y="1362497"/>
            <a:ext cx="1093158" cy="1581217"/>
          </a:xfrm>
          <a:prstGeom prst="rect">
            <a:avLst/>
          </a:prstGeom>
          <a:noFill/>
          <a:ln>
            <a:noFill/>
          </a:ln>
        </p:spPr>
      </p:pic>
      <p:pic>
        <p:nvPicPr>
          <p:cNvPr id="4076" name="Google Shape;4076;p74"/>
          <p:cNvPicPr preferRelativeResize="0"/>
          <p:nvPr/>
        </p:nvPicPr>
        <p:blipFill>
          <a:blip r:embed="rId3">
            <a:alphaModFix/>
          </a:blip>
          <a:stretch>
            <a:fillRect/>
          </a:stretch>
        </p:blipFill>
        <p:spPr>
          <a:xfrm rot="-9887941">
            <a:off x="5515946" y="-995202"/>
            <a:ext cx="4623448" cy="2935025"/>
          </a:xfrm>
          <a:prstGeom prst="rect">
            <a:avLst/>
          </a:prstGeom>
          <a:noFill/>
          <a:ln>
            <a:noFill/>
          </a:ln>
        </p:spPr>
      </p:pic>
      <p:grpSp>
        <p:nvGrpSpPr>
          <p:cNvPr id="4077" name="Google Shape;4077;p74"/>
          <p:cNvGrpSpPr/>
          <p:nvPr/>
        </p:nvGrpSpPr>
        <p:grpSpPr>
          <a:xfrm flipH="1">
            <a:off x="5286688" y="0"/>
            <a:ext cx="4082625" cy="1655975"/>
            <a:chOff x="-247600" y="-250950"/>
            <a:chExt cx="4082625" cy="1655975"/>
          </a:xfrm>
        </p:grpSpPr>
        <p:grpSp>
          <p:nvGrpSpPr>
            <p:cNvPr id="4078" name="Google Shape;4078;p74"/>
            <p:cNvGrpSpPr/>
            <p:nvPr/>
          </p:nvGrpSpPr>
          <p:grpSpPr>
            <a:xfrm>
              <a:off x="-247600" y="182425"/>
              <a:ext cx="3844500" cy="322500"/>
              <a:chOff x="-247600" y="182425"/>
              <a:chExt cx="3844500" cy="322500"/>
            </a:xfrm>
          </p:grpSpPr>
          <p:sp>
            <p:nvSpPr>
              <p:cNvPr id="4079" name="Google Shape;4079;p74"/>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0" name="Google Shape;4080;p74"/>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1" name="Google Shape;4081;p74"/>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2" name="Google Shape;4082;p74"/>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3" name="Google Shape;4083;p74"/>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4" name="Google Shape;4084;p74"/>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5" name="Google Shape;4085;p74"/>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6" name="Google Shape;4086;p74"/>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7" name="Google Shape;4087;p74"/>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088" name="Google Shape;4088;p74"/>
            <p:cNvGrpSpPr/>
            <p:nvPr/>
          </p:nvGrpSpPr>
          <p:grpSpPr>
            <a:xfrm>
              <a:off x="-9475" y="-250950"/>
              <a:ext cx="3844500" cy="322500"/>
              <a:chOff x="190550" y="182425"/>
              <a:chExt cx="3844500" cy="322500"/>
            </a:xfrm>
          </p:grpSpPr>
          <p:sp>
            <p:nvSpPr>
              <p:cNvPr id="4089" name="Google Shape;4089;p74"/>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0" name="Google Shape;4090;p74"/>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1" name="Google Shape;4091;p74"/>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2" name="Google Shape;4092;p74"/>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3" name="Google Shape;4093;p74"/>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4" name="Google Shape;4094;p74"/>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5" name="Google Shape;4095;p74"/>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6" name="Google Shape;4096;p74"/>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7" name="Google Shape;4097;p74"/>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098" name="Google Shape;4098;p74"/>
            <p:cNvGrpSpPr/>
            <p:nvPr/>
          </p:nvGrpSpPr>
          <p:grpSpPr>
            <a:xfrm>
              <a:off x="-247600" y="1082525"/>
              <a:ext cx="2091900" cy="322500"/>
              <a:chOff x="-247600" y="182425"/>
              <a:chExt cx="2091900" cy="322500"/>
            </a:xfrm>
          </p:grpSpPr>
          <p:sp>
            <p:nvSpPr>
              <p:cNvPr id="4099" name="Google Shape;4099;p74"/>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0" name="Google Shape;4100;p74"/>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1" name="Google Shape;4101;p74"/>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2" name="Google Shape;4102;p74"/>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3" name="Google Shape;4103;p74"/>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04" name="Google Shape;4104;p74"/>
            <p:cNvGrpSpPr/>
            <p:nvPr/>
          </p:nvGrpSpPr>
          <p:grpSpPr>
            <a:xfrm>
              <a:off x="-9475" y="649150"/>
              <a:ext cx="2968200" cy="322500"/>
              <a:chOff x="190550" y="182425"/>
              <a:chExt cx="2968200" cy="322500"/>
            </a:xfrm>
          </p:grpSpPr>
          <p:sp>
            <p:nvSpPr>
              <p:cNvPr id="4105" name="Google Shape;4105;p74"/>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6" name="Google Shape;4106;p74"/>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7" name="Google Shape;4107;p74"/>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8" name="Google Shape;4108;p74"/>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9" name="Google Shape;4109;p74"/>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0" name="Google Shape;4110;p74"/>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1" name="Google Shape;4111;p74"/>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4112" name="Google Shape;4112;p74"/>
          <p:cNvPicPr preferRelativeResize="0"/>
          <p:nvPr/>
        </p:nvPicPr>
        <p:blipFill>
          <a:blip r:embed="rId4">
            <a:alphaModFix/>
          </a:blip>
          <a:stretch>
            <a:fillRect/>
          </a:stretch>
        </p:blipFill>
        <p:spPr>
          <a:xfrm>
            <a:off x="-295175" y="3921825"/>
            <a:ext cx="2981325" cy="1221675"/>
          </a:xfrm>
          <a:prstGeom prst="rect">
            <a:avLst/>
          </a:prstGeom>
          <a:noFill/>
          <a:ln>
            <a:noFill/>
          </a:ln>
        </p:spPr>
      </p:pic>
      <p:pic>
        <p:nvPicPr>
          <p:cNvPr id="4113" name="Google Shape;4113;p74"/>
          <p:cNvPicPr preferRelativeResize="0"/>
          <p:nvPr/>
        </p:nvPicPr>
        <p:blipFill>
          <a:blip r:embed="rId5">
            <a:alphaModFix/>
          </a:blip>
          <a:stretch>
            <a:fillRect/>
          </a:stretch>
        </p:blipFill>
        <p:spPr>
          <a:xfrm>
            <a:off x="-152301" y="3617361"/>
            <a:ext cx="1789121" cy="1575361"/>
          </a:xfrm>
          <a:prstGeom prst="rect">
            <a:avLst/>
          </a:prstGeom>
          <a:noFill/>
          <a:ln>
            <a:noFill/>
          </a:ln>
        </p:spPr>
      </p:pic>
      <p:grpSp>
        <p:nvGrpSpPr>
          <p:cNvPr id="4114" name="Google Shape;4114;p74"/>
          <p:cNvGrpSpPr/>
          <p:nvPr/>
        </p:nvGrpSpPr>
        <p:grpSpPr>
          <a:xfrm flipH="1">
            <a:off x="-520275" y="3420825"/>
            <a:ext cx="3482550" cy="1722675"/>
            <a:chOff x="5864263" y="3520850"/>
            <a:chExt cx="3482550" cy="1722675"/>
          </a:xfrm>
        </p:grpSpPr>
        <p:grpSp>
          <p:nvGrpSpPr>
            <p:cNvPr id="4115" name="Google Shape;4115;p74"/>
            <p:cNvGrpSpPr/>
            <p:nvPr/>
          </p:nvGrpSpPr>
          <p:grpSpPr>
            <a:xfrm flipH="1">
              <a:off x="5864263" y="4921025"/>
              <a:ext cx="3406350" cy="322500"/>
              <a:chOff x="190550" y="182425"/>
              <a:chExt cx="3406350" cy="322500"/>
            </a:xfrm>
          </p:grpSpPr>
          <p:sp>
            <p:nvSpPr>
              <p:cNvPr id="4116" name="Google Shape;4116;p74"/>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7" name="Google Shape;4117;p74"/>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8" name="Google Shape;4118;p74"/>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9" name="Google Shape;4119;p74"/>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0" name="Google Shape;4120;p74"/>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1" name="Google Shape;4121;p74"/>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2" name="Google Shape;4122;p74"/>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3" name="Google Shape;4123;p74"/>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24" name="Google Shape;4124;p74"/>
            <p:cNvGrpSpPr/>
            <p:nvPr/>
          </p:nvGrpSpPr>
          <p:grpSpPr>
            <a:xfrm flipH="1">
              <a:off x="6378613" y="3987575"/>
              <a:ext cx="2968200" cy="322500"/>
              <a:chOff x="-247600" y="182425"/>
              <a:chExt cx="2968200" cy="322500"/>
            </a:xfrm>
          </p:grpSpPr>
          <p:sp>
            <p:nvSpPr>
              <p:cNvPr id="4125" name="Google Shape;4125;p74"/>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6" name="Google Shape;4126;p74"/>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7" name="Google Shape;4127;p74"/>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8" name="Google Shape;4128;p74"/>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9" name="Google Shape;4129;p74"/>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0" name="Google Shape;4130;p74"/>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1" name="Google Shape;4131;p74"/>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32" name="Google Shape;4132;p74"/>
            <p:cNvGrpSpPr/>
            <p:nvPr/>
          </p:nvGrpSpPr>
          <p:grpSpPr>
            <a:xfrm flipH="1">
              <a:off x="7016788" y="3520850"/>
              <a:ext cx="2091900" cy="322500"/>
              <a:chOff x="-247600" y="182425"/>
              <a:chExt cx="2091900" cy="322500"/>
            </a:xfrm>
          </p:grpSpPr>
          <p:sp>
            <p:nvSpPr>
              <p:cNvPr id="4133" name="Google Shape;4133;p74"/>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4" name="Google Shape;4134;p74"/>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5" name="Google Shape;4135;p74"/>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6" name="Google Shape;4136;p74"/>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7" name="Google Shape;4137;p74"/>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38" name="Google Shape;4138;p74"/>
            <p:cNvGrpSpPr/>
            <p:nvPr/>
          </p:nvGrpSpPr>
          <p:grpSpPr>
            <a:xfrm flipH="1">
              <a:off x="6140488" y="4454300"/>
              <a:ext cx="2968200" cy="322500"/>
              <a:chOff x="190550" y="182425"/>
              <a:chExt cx="2968200" cy="322500"/>
            </a:xfrm>
          </p:grpSpPr>
          <p:sp>
            <p:nvSpPr>
              <p:cNvPr id="4139" name="Google Shape;4139;p74"/>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0" name="Google Shape;4140;p74"/>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1" name="Google Shape;4141;p74"/>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2" name="Google Shape;4142;p74"/>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3" name="Google Shape;4143;p74"/>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4" name="Google Shape;4144;p74"/>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5" name="Google Shape;4145;p74"/>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5">
  <p:cSld name="CUSTOM_1_1_1_1_1">
    <p:spTree>
      <p:nvGrpSpPr>
        <p:cNvPr id="4146" name="Shape 4146"/>
        <p:cNvGrpSpPr/>
        <p:nvPr/>
      </p:nvGrpSpPr>
      <p:grpSpPr>
        <a:xfrm>
          <a:off x="0" y="0"/>
          <a:ext cx="0" cy="0"/>
          <a:chOff x="0" y="0"/>
          <a:chExt cx="0" cy="0"/>
        </a:xfrm>
      </p:grpSpPr>
      <p:pic>
        <p:nvPicPr>
          <p:cNvPr id="4147" name="Google Shape;4147;p75"/>
          <p:cNvPicPr preferRelativeResize="0"/>
          <p:nvPr/>
        </p:nvPicPr>
        <p:blipFill>
          <a:blip r:embed="rId2">
            <a:alphaModFix/>
          </a:blip>
          <a:stretch>
            <a:fillRect/>
          </a:stretch>
        </p:blipFill>
        <p:spPr>
          <a:xfrm rot="10800000">
            <a:off x="2978019" y="4117501"/>
            <a:ext cx="3811802" cy="1038225"/>
          </a:xfrm>
          <a:prstGeom prst="rect">
            <a:avLst/>
          </a:prstGeom>
          <a:noFill/>
          <a:ln>
            <a:noFill/>
          </a:ln>
        </p:spPr>
      </p:pic>
      <p:sp>
        <p:nvSpPr>
          <p:cNvPr id="4148" name="Google Shape;4148;p75"/>
          <p:cNvSpPr txBox="1"/>
          <p:nvPr>
            <p:ph type="title"/>
          </p:nvPr>
        </p:nvSpPr>
        <p:spPr>
          <a:xfrm>
            <a:off x="720000" y="535000"/>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4149" name="Google Shape;4149;p75"/>
          <p:cNvSpPr txBox="1"/>
          <p:nvPr>
            <p:ph idx="1" type="body"/>
          </p:nvPr>
        </p:nvSpPr>
        <p:spPr>
          <a:xfrm>
            <a:off x="720000" y="1207625"/>
            <a:ext cx="7704000" cy="34008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rgbClr val="000000"/>
              </a:buClr>
              <a:buSzPts val="1400"/>
              <a:buChar char="●"/>
              <a:defRPr sz="1200">
                <a:solidFill>
                  <a:srgbClr val="000000"/>
                </a:solidFill>
              </a:defRPr>
            </a:lvl1pPr>
            <a:lvl2pPr indent="-317500" lvl="1" marL="914400" rtl="0">
              <a:lnSpc>
                <a:spcPct val="115000"/>
              </a:lnSpc>
              <a:spcBef>
                <a:spcPts val="0"/>
              </a:spcBef>
              <a:spcAft>
                <a:spcPts val="0"/>
              </a:spcAft>
              <a:buClr>
                <a:srgbClr val="000000"/>
              </a:buClr>
              <a:buSzPts val="1400"/>
              <a:buChar char="○"/>
              <a:defRPr>
                <a:solidFill>
                  <a:srgbClr val="000000"/>
                </a:solidFill>
              </a:defRPr>
            </a:lvl2pPr>
            <a:lvl3pPr indent="-317500" lvl="2" marL="1371600" rtl="0">
              <a:lnSpc>
                <a:spcPct val="115000"/>
              </a:lnSpc>
              <a:spcBef>
                <a:spcPts val="0"/>
              </a:spcBef>
              <a:spcAft>
                <a:spcPts val="0"/>
              </a:spcAft>
              <a:buClr>
                <a:srgbClr val="000000"/>
              </a:buClr>
              <a:buSzPts val="1400"/>
              <a:buChar char="■"/>
              <a:defRPr>
                <a:solidFill>
                  <a:srgbClr val="000000"/>
                </a:solidFill>
              </a:defRPr>
            </a:lvl3pPr>
            <a:lvl4pPr indent="-317500" lvl="3" marL="1828800" rtl="0">
              <a:lnSpc>
                <a:spcPct val="115000"/>
              </a:lnSpc>
              <a:spcBef>
                <a:spcPts val="0"/>
              </a:spcBef>
              <a:spcAft>
                <a:spcPts val="0"/>
              </a:spcAft>
              <a:buClr>
                <a:srgbClr val="000000"/>
              </a:buClr>
              <a:buSzPts val="1400"/>
              <a:buChar char="●"/>
              <a:defRPr>
                <a:solidFill>
                  <a:srgbClr val="000000"/>
                </a:solidFill>
              </a:defRPr>
            </a:lvl4pPr>
            <a:lvl5pPr indent="-317500" lvl="4" marL="2286000" rtl="0">
              <a:lnSpc>
                <a:spcPct val="115000"/>
              </a:lnSpc>
              <a:spcBef>
                <a:spcPts val="0"/>
              </a:spcBef>
              <a:spcAft>
                <a:spcPts val="0"/>
              </a:spcAft>
              <a:buClr>
                <a:srgbClr val="000000"/>
              </a:buClr>
              <a:buSzPts val="1400"/>
              <a:buChar char="○"/>
              <a:defRPr>
                <a:solidFill>
                  <a:srgbClr val="000000"/>
                </a:solidFill>
              </a:defRPr>
            </a:lvl5pPr>
            <a:lvl6pPr indent="-317500" lvl="5" marL="2743200" rtl="0">
              <a:lnSpc>
                <a:spcPct val="115000"/>
              </a:lnSpc>
              <a:spcBef>
                <a:spcPts val="0"/>
              </a:spcBef>
              <a:spcAft>
                <a:spcPts val="0"/>
              </a:spcAft>
              <a:buClr>
                <a:srgbClr val="000000"/>
              </a:buClr>
              <a:buSzPts val="1400"/>
              <a:buChar char="■"/>
              <a:defRPr>
                <a:solidFill>
                  <a:srgbClr val="000000"/>
                </a:solidFill>
              </a:defRPr>
            </a:lvl6pPr>
            <a:lvl7pPr indent="-317500" lvl="6" marL="3200400" rtl="0">
              <a:lnSpc>
                <a:spcPct val="115000"/>
              </a:lnSpc>
              <a:spcBef>
                <a:spcPts val="0"/>
              </a:spcBef>
              <a:spcAft>
                <a:spcPts val="0"/>
              </a:spcAft>
              <a:buClr>
                <a:srgbClr val="000000"/>
              </a:buClr>
              <a:buSzPts val="1400"/>
              <a:buChar char="●"/>
              <a:defRPr>
                <a:solidFill>
                  <a:srgbClr val="000000"/>
                </a:solidFill>
              </a:defRPr>
            </a:lvl7pPr>
            <a:lvl8pPr indent="-317500" lvl="7" marL="3657600" rtl="0">
              <a:lnSpc>
                <a:spcPct val="115000"/>
              </a:lnSpc>
              <a:spcBef>
                <a:spcPts val="0"/>
              </a:spcBef>
              <a:spcAft>
                <a:spcPts val="0"/>
              </a:spcAft>
              <a:buClr>
                <a:srgbClr val="000000"/>
              </a:buClr>
              <a:buSzPts val="1400"/>
              <a:buChar char="○"/>
              <a:defRPr>
                <a:solidFill>
                  <a:srgbClr val="000000"/>
                </a:solidFill>
              </a:defRPr>
            </a:lvl8pPr>
            <a:lvl9pPr indent="-317500" lvl="8" marL="4114800" rtl="0">
              <a:lnSpc>
                <a:spcPct val="115000"/>
              </a:lnSpc>
              <a:spcBef>
                <a:spcPts val="0"/>
              </a:spcBef>
              <a:spcAft>
                <a:spcPts val="0"/>
              </a:spcAft>
              <a:buClr>
                <a:srgbClr val="000000"/>
              </a:buClr>
              <a:buSzPts val="1400"/>
              <a:buChar char="■"/>
              <a:defRPr>
                <a:solidFill>
                  <a:srgbClr val="000000"/>
                </a:solidFill>
              </a:defRPr>
            </a:lvl9pPr>
          </a:lstStyle>
          <a:p/>
        </p:txBody>
      </p:sp>
      <p:pic>
        <p:nvPicPr>
          <p:cNvPr id="4150" name="Google Shape;4150;p75"/>
          <p:cNvPicPr preferRelativeResize="0"/>
          <p:nvPr/>
        </p:nvPicPr>
        <p:blipFill>
          <a:blip r:embed="rId3">
            <a:alphaModFix/>
          </a:blip>
          <a:stretch>
            <a:fillRect/>
          </a:stretch>
        </p:blipFill>
        <p:spPr>
          <a:xfrm flipH="1">
            <a:off x="8050845" y="2149320"/>
            <a:ext cx="1093158" cy="1581217"/>
          </a:xfrm>
          <a:prstGeom prst="rect">
            <a:avLst/>
          </a:prstGeom>
          <a:noFill/>
          <a:ln>
            <a:noFill/>
          </a:ln>
        </p:spPr>
      </p:pic>
      <p:pic>
        <p:nvPicPr>
          <p:cNvPr id="4151" name="Google Shape;4151;p75"/>
          <p:cNvPicPr preferRelativeResize="0"/>
          <p:nvPr/>
        </p:nvPicPr>
        <p:blipFill>
          <a:blip r:embed="rId4">
            <a:alphaModFix/>
          </a:blip>
          <a:stretch>
            <a:fillRect/>
          </a:stretch>
        </p:blipFill>
        <p:spPr>
          <a:xfrm flipH="1" rot="-912059">
            <a:off x="5515946" y="3153212"/>
            <a:ext cx="4623448" cy="2935025"/>
          </a:xfrm>
          <a:prstGeom prst="rect">
            <a:avLst/>
          </a:prstGeom>
          <a:noFill/>
          <a:ln>
            <a:noFill/>
          </a:ln>
        </p:spPr>
      </p:pic>
      <p:grpSp>
        <p:nvGrpSpPr>
          <p:cNvPr id="4152" name="Google Shape;4152;p75"/>
          <p:cNvGrpSpPr/>
          <p:nvPr/>
        </p:nvGrpSpPr>
        <p:grpSpPr>
          <a:xfrm>
            <a:off x="4399146" y="3433050"/>
            <a:ext cx="4958925" cy="1722675"/>
            <a:chOff x="4387888" y="3520850"/>
            <a:chExt cx="4958925" cy="1722675"/>
          </a:xfrm>
        </p:grpSpPr>
        <p:grpSp>
          <p:nvGrpSpPr>
            <p:cNvPr id="4153" name="Google Shape;4153;p75"/>
            <p:cNvGrpSpPr/>
            <p:nvPr/>
          </p:nvGrpSpPr>
          <p:grpSpPr>
            <a:xfrm flipH="1">
              <a:off x="4549813" y="4921025"/>
              <a:ext cx="4720800" cy="322500"/>
              <a:chOff x="190550" y="182425"/>
              <a:chExt cx="4720800" cy="322500"/>
            </a:xfrm>
          </p:grpSpPr>
          <p:sp>
            <p:nvSpPr>
              <p:cNvPr id="4154" name="Google Shape;4154;p75"/>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5" name="Google Shape;4155;p75"/>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6" name="Google Shape;4156;p75"/>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7" name="Google Shape;4157;p75"/>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8" name="Google Shape;4158;p75"/>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9" name="Google Shape;4159;p75"/>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0" name="Google Shape;4160;p75"/>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1" name="Google Shape;4161;p75"/>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2" name="Google Shape;4162;p75"/>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3" name="Google Shape;4163;p75"/>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4" name="Google Shape;4164;p75"/>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65" name="Google Shape;4165;p75"/>
            <p:cNvGrpSpPr/>
            <p:nvPr/>
          </p:nvGrpSpPr>
          <p:grpSpPr>
            <a:xfrm flipH="1">
              <a:off x="5940463" y="3987575"/>
              <a:ext cx="3406350" cy="322500"/>
              <a:chOff x="-247600" y="182425"/>
              <a:chExt cx="3406350" cy="322500"/>
            </a:xfrm>
          </p:grpSpPr>
          <p:sp>
            <p:nvSpPr>
              <p:cNvPr id="4166" name="Google Shape;4166;p75"/>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7" name="Google Shape;4167;p75"/>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8" name="Google Shape;4168;p75"/>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9" name="Google Shape;4169;p75"/>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0" name="Google Shape;4170;p75"/>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1" name="Google Shape;4171;p75"/>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2" name="Google Shape;4172;p75"/>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3" name="Google Shape;4173;p75"/>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174" name="Google Shape;4174;p75"/>
            <p:cNvSpPr/>
            <p:nvPr/>
          </p:nvSpPr>
          <p:spPr>
            <a:xfrm flipH="1">
              <a:off x="8769388" y="352085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175" name="Google Shape;4175;p75"/>
            <p:cNvGrpSpPr/>
            <p:nvPr/>
          </p:nvGrpSpPr>
          <p:grpSpPr>
            <a:xfrm flipH="1">
              <a:off x="4387888" y="4454300"/>
              <a:ext cx="4720800" cy="322500"/>
              <a:chOff x="190550" y="182425"/>
              <a:chExt cx="4720800" cy="322500"/>
            </a:xfrm>
          </p:grpSpPr>
          <p:sp>
            <p:nvSpPr>
              <p:cNvPr id="4176" name="Google Shape;4176;p75"/>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7" name="Google Shape;4177;p75"/>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8" name="Google Shape;4178;p75"/>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9" name="Google Shape;4179;p75"/>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0" name="Google Shape;4180;p75"/>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1" name="Google Shape;4181;p75"/>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2" name="Google Shape;4182;p75"/>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3" name="Google Shape;4183;p75"/>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4" name="Google Shape;4184;p75"/>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5" name="Google Shape;4185;p75"/>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6" name="Google Shape;4186;p75"/>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TITLE_AND_TWO_COLUMNS_1">
    <p:spTree>
      <p:nvGrpSpPr>
        <p:cNvPr id="4187" name="Shape 4187"/>
        <p:cNvGrpSpPr/>
        <p:nvPr/>
      </p:nvGrpSpPr>
      <p:grpSpPr>
        <a:xfrm>
          <a:off x="0" y="0"/>
          <a:ext cx="0" cy="0"/>
          <a:chOff x="0" y="0"/>
          <a:chExt cx="0" cy="0"/>
        </a:xfrm>
      </p:grpSpPr>
      <p:sp>
        <p:nvSpPr>
          <p:cNvPr id="4188" name="Google Shape;4188;p76"/>
          <p:cNvSpPr txBox="1"/>
          <p:nvPr>
            <p:ph idx="1" type="subTitle"/>
          </p:nvPr>
        </p:nvSpPr>
        <p:spPr>
          <a:xfrm>
            <a:off x="1038575" y="1356775"/>
            <a:ext cx="1428300" cy="5727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Clr>
                <a:schemeClr val="dk1"/>
              </a:buClr>
              <a:buSzPts val="2400"/>
              <a:buFont typeface="Bebas Neue"/>
              <a:buNone/>
              <a:defRPr b="1" sz="2400">
                <a:solidFill>
                  <a:schemeClr val="accent4"/>
                </a:solidFill>
                <a:latin typeface="Playfair Display"/>
                <a:ea typeface="Playfair Display"/>
                <a:cs typeface="Playfair Display"/>
                <a:sym typeface="Playfair Display"/>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4189" name="Google Shape;4189;p76"/>
          <p:cNvSpPr txBox="1"/>
          <p:nvPr>
            <p:ph idx="2" type="subTitle"/>
          </p:nvPr>
        </p:nvSpPr>
        <p:spPr>
          <a:xfrm>
            <a:off x="1038575" y="2789321"/>
            <a:ext cx="1428300" cy="5727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Clr>
                <a:schemeClr val="dk1"/>
              </a:buClr>
              <a:buSzPts val="2400"/>
              <a:buFont typeface="Bebas Neue"/>
              <a:buNone/>
              <a:defRPr b="1" sz="2400">
                <a:solidFill>
                  <a:schemeClr val="accent1"/>
                </a:solidFill>
                <a:latin typeface="Playfair Display"/>
                <a:ea typeface="Playfair Display"/>
                <a:cs typeface="Playfair Display"/>
                <a:sym typeface="Playfair Display"/>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4190" name="Google Shape;4190;p76"/>
          <p:cNvSpPr txBox="1"/>
          <p:nvPr>
            <p:ph idx="3" type="subTitle"/>
          </p:nvPr>
        </p:nvSpPr>
        <p:spPr>
          <a:xfrm>
            <a:off x="1038575" y="1845650"/>
            <a:ext cx="3733500" cy="7134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191" name="Google Shape;4191;p76"/>
          <p:cNvSpPr txBox="1"/>
          <p:nvPr>
            <p:ph idx="4" type="subTitle"/>
          </p:nvPr>
        </p:nvSpPr>
        <p:spPr>
          <a:xfrm>
            <a:off x="1038575" y="3254438"/>
            <a:ext cx="3730800" cy="7134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192" name="Google Shape;4192;p76"/>
          <p:cNvSpPr txBox="1"/>
          <p:nvPr>
            <p:ph type="title"/>
          </p:nvPr>
        </p:nvSpPr>
        <p:spPr>
          <a:xfrm>
            <a:off x="720000" y="535000"/>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pic>
        <p:nvPicPr>
          <p:cNvPr id="4193" name="Google Shape;4193;p76"/>
          <p:cNvPicPr preferRelativeResize="0"/>
          <p:nvPr/>
        </p:nvPicPr>
        <p:blipFill rotWithShape="1">
          <a:blip r:embed="rId2">
            <a:alphaModFix/>
          </a:blip>
          <a:srcRect b="0" l="9999" r="0" t="358"/>
          <a:stretch/>
        </p:blipFill>
        <p:spPr>
          <a:xfrm rot="10800000">
            <a:off x="914448" y="9151"/>
            <a:ext cx="8229552" cy="5125224"/>
          </a:xfrm>
          <a:prstGeom prst="rect">
            <a:avLst/>
          </a:prstGeom>
          <a:noFill/>
          <a:ln>
            <a:noFill/>
          </a:ln>
        </p:spPr>
      </p:pic>
      <p:grpSp>
        <p:nvGrpSpPr>
          <p:cNvPr id="4194" name="Google Shape;4194;p76"/>
          <p:cNvGrpSpPr/>
          <p:nvPr/>
        </p:nvGrpSpPr>
        <p:grpSpPr>
          <a:xfrm>
            <a:off x="4285988" y="3520850"/>
            <a:ext cx="4958925" cy="1722675"/>
            <a:chOff x="4387888" y="3520850"/>
            <a:chExt cx="4958925" cy="1722675"/>
          </a:xfrm>
        </p:grpSpPr>
        <p:grpSp>
          <p:nvGrpSpPr>
            <p:cNvPr id="4195" name="Google Shape;4195;p76"/>
            <p:cNvGrpSpPr/>
            <p:nvPr/>
          </p:nvGrpSpPr>
          <p:grpSpPr>
            <a:xfrm flipH="1">
              <a:off x="4549813" y="4921025"/>
              <a:ext cx="4720800" cy="322500"/>
              <a:chOff x="190550" y="182425"/>
              <a:chExt cx="4720800" cy="322500"/>
            </a:xfrm>
          </p:grpSpPr>
          <p:sp>
            <p:nvSpPr>
              <p:cNvPr id="4196" name="Google Shape;4196;p76"/>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7" name="Google Shape;4197;p76"/>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8" name="Google Shape;4198;p76"/>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9" name="Google Shape;4199;p76"/>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0" name="Google Shape;4200;p76"/>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1" name="Google Shape;4201;p76"/>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2" name="Google Shape;4202;p76"/>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3" name="Google Shape;4203;p76"/>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4" name="Google Shape;4204;p76"/>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5" name="Google Shape;4205;p76"/>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6" name="Google Shape;4206;p76"/>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207" name="Google Shape;4207;p76"/>
            <p:cNvGrpSpPr/>
            <p:nvPr/>
          </p:nvGrpSpPr>
          <p:grpSpPr>
            <a:xfrm flipH="1">
              <a:off x="5940463" y="3987575"/>
              <a:ext cx="3406350" cy="322500"/>
              <a:chOff x="-247600" y="182425"/>
              <a:chExt cx="3406350" cy="322500"/>
            </a:xfrm>
          </p:grpSpPr>
          <p:sp>
            <p:nvSpPr>
              <p:cNvPr id="4208" name="Google Shape;4208;p76"/>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9" name="Google Shape;4209;p76"/>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0" name="Google Shape;4210;p76"/>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1" name="Google Shape;4211;p76"/>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2" name="Google Shape;4212;p76"/>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3" name="Google Shape;4213;p76"/>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4" name="Google Shape;4214;p76"/>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5" name="Google Shape;4215;p76"/>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216" name="Google Shape;4216;p76"/>
            <p:cNvGrpSpPr/>
            <p:nvPr/>
          </p:nvGrpSpPr>
          <p:grpSpPr>
            <a:xfrm flipH="1">
              <a:off x="7016788" y="3520850"/>
              <a:ext cx="2091900" cy="322500"/>
              <a:chOff x="-247600" y="182425"/>
              <a:chExt cx="2091900" cy="322500"/>
            </a:xfrm>
          </p:grpSpPr>
          <p:sp>
            <p:nvSpPr>
              <p:cNvPr id="4217" name="Google Shape;4217;p76"/>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8" name="Google Shape;4218;p76"/>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9" name="Google Shape;4219;p76"/>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0" name="Google Shape;4220;p76"/>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1" name="Google Shape;4221;p76"/>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222" name="Google Shape;4222;p76"/>
            <p:cNvGrpSpPr/>
            <p:nvPr/>
          </p:nvGrpSpPr>
          <p:grpSpPr>
            <a:xfrm flipH="1">
              <a:off x="4387888" y="4454300"/>
              <a:ext cx="4720800" cy="322500"/>
              <a:chOff x="190550" y="182425"/>
              <a:chExt cx="4720800" cy="322500"/>
            </a:xfrm>
          </p:grpSpPr>
          <p:sp>
            <p:nvSpPr>
              <p:cNvPr id="4223" name="Google Shape;4223;p76"/>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4" name="Google Shape;4224;p76"/>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5" name="Google Shape;4225;p76"/>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6" name="Google Shape;4226;p76"/>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7" name="Google Shape;4227;p76"/>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8" name="Google Shape;4228;p76"/>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9" name="Google Shape;4229;p76"/>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0" name="Google Shape;4230;p76"/>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1" name="Google Shape;4231;p76"/>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2" name="Google Shape;4232;p76"/>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3" name="Google Shape;4233;p76"/>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4234" name="Google Shape;4234;p76"/>
          <p:cNvPicPr preferRelativeResize="0"/>
          <p:nvPr/>
        </p:nvPicPr>
        <p:blipFill>
          <a:blip r:embed="rId3">
            <a:alphaModFix/>
          </a:blip>
          <a:stretch>
            <a:fillRect/>
          </a:stretch>
        </p:blipFill>
        <p:spPr>
          <a:xfrm>
            <a:off x="5144254" y="-876617"/>
            <a:ext cx="5542800" cy="3518625"/>
          </a:xfrm>
          <a:prstGeom prst="rect">
            <a:avLst/>
          </a:prstGeom>
          <a:noFill/>
          <a:ln>
            <a:noFill/>
          </a:ln>
        </p:spPr>
      </p:pic>
      <p:pic>
        <p:nvPicPr>
          <p:cNvPr id="4235" name="Google Shape;4235;p76"/>
          <p:cNvPicPr preferRelativeResize="0"/>
          <p:nvPr/>
        </p:nvPicPr>
        <p:blipFill>
          <a:blip r:embed="rId4">
            <a:alphaModFix/>
          </a:blip>
          <a:stretch>
            <a:fillRect/>
          </a:stretch>
        </p:blipFill>
        <p:spPr>
          <a:xfrm>
            <a:off x="6105218" y="2012428"/>
            <a:ext cx="2811057" cy="847778"/>
          </a:xfrm>
          <a:prstGeom prst="rect">
            <a:avLst/>
          </a:prstGeom>
          <a:noFill/>
          <a:ln>
            <a:noFill/>
          </a:ln>
        </p:spPr>
      </p:pic>
      <p:pic>
        <p:nvPicPr>
          <p:cNvPr id="4236" name="Google Shape;4236;p76"/>
          <p:cNvPicPr preferRelativeResize="0"/>
          <p:nvPr/>
        </p:nvPicPr>
        <p:blipFill>
          <a:blip r:embed="rId5">
            <a:alphaModFix/>
          </a:blip>
          <a:stretch>
            <a:fillRect/>
          </a:stretch>
        </p:blipFill>
        <p:spPr>
          <a:xfrm rot="10800000">
            <a:off x="0" y="4147926"/>
            <a:ext cx="705693" cy="995581"/>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TITLE_AND_TWO_COLUMNS_2">
    <p:bg>
      <p:bgPr>
        <a:solidFill>
          <a:schemeClr val="lt1"/>
        </a:solidFill>
      </p:bgPr>
    </p:bg>
    <p:spTree>
      <p:nvGrpSpPr>
        <p:cNvPr id="4237" name="Shape 4237"/>
        <p:cNvGrpSpPr/>
        <p:nvPr/>
      </p:nvGrpSpPr>
      <p:grpSpPr>
        <a:xfrm>
          <a:off x="0" y="0"/>
          <a:ext cx="0" cy="0"/>
          <a:chOff x="0" y="0"/>
          <a:chExt cx="0" cy="0"/>
        </a:xfrm>
      </p:grpSpPr>
      <p:sp>
        <p:nvSpPr>
          <p:cNvPr id="4238" name="Google Shape;4238;p77"/>
          <p:cNvSpPr txBox="1"/>
          <p:nvPr>
            <p:ph idx="1" type="subTitle"/>
          </p:nvPr>
        </p:nvSpPr>
        <p:spPr>
          <a:xfrm>
            <a:off x="1393856" y="3482663"/>
            <a:ext cx="2633400" cy="406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400">
                <a:solidFill>
                  <a:schemeClr val="accent4"/>
                </a:solidFill>
                <a:latin typeface="Playfair Display"/>
                <a:ea typeface="Playfair Display"/>
                <a:cs typeface="Playfair Display"/>
                <a:sym typeface="Playfair Display"/>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4239" name="Google Shape;4239;p77"/>
          <p:cNvSpPr txBox="1"/>
          <p:nvPr>
            <p:ph idx="2" type="subTitle"/>
          </p:nvPr>
        </p:nvSpPr>
        <p:spPr>
          <a:xfrm>
            <a:off x="5116825" y="3482663"/>
            <a:ext cx="2633400" cy="406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400">
                <a:solidFill>
                  <a:schemeClr val="accent1"/>
                </a:solidFill>
                <a:latin typeface="Playfair Display"/>
                <a:ea typeface="Playfair Display"/>
                <a:cs typeface="Playfair Display"/>
                <a:sym typeface="Playfair Display"/>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4240" name="Google Shape;4240;p77"/>
          <p:cNvSpPr txBox="1"/>
          <p:nvPr>
            <p:ph idx="3" type="subTitle"/>
          </p:nvPr>
        </p:nvSpPr>
        <p:spPr>
          <a:xfrm>
            <a:off x="1393850" y="3774163"/>
            <a:ext cx="2633400" cy="674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241" name="Google Shape;4241;p77"/>
          <p:cNvSpPr txBox="1"/>
          <p:nvPr>
            <p:ph idx="4" type="subTitle"/>
          </p:nvPr>
        </p:nvSpPr>
        <p:spPr>
          <a:xfrm>
            <a:off x="5117722" y="3774163"/>
            <a:ext cx="2631600" cy="676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242" name="Google Shape;4242;p77"/>
          <p:cNvSpPr txBox="1"/>
          <p:nvPr>
            <p:ph type="title"/>
          </p:nvPr>
        </p:nvSpPr>
        <p:spPr>
          <a:xfrm>
            <a:off x="720000" y="535000"/>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pic>
        <p:nvPicPr>
          <p:cNvPr id="4243" name="Google Shape;4243;p77"/>
          <p:cNvPicPr preferRelativeResize="0"/>
          <p:nvPr/>
        </p:nvPicPr>
        <p:blipFill>
          <a:blip r:embed="rId2">
            <a:alphaModFix/>
          </a:blip>
          <a:stretch>
            <a:fillRect/>
          </a:stretch>
        </p:blipFill>
        <p:spPr>
          <a:xfrm flipH="1" rot="478841">
            <a:off x="6031208" y="-853775"/>
            <a:ext cx="4507843" cy="2861626"/>
          </a:xfrm>
          <a:prstGeom prst="rect">
            <a:avLst/>
          </a:prstGeom>
          <a:noFill/>
          <a:ln>
            <a:noFill/>
          </a:ln>
        </p:spPr>
      </p:pic>
      <p:pic>
        <p:nvPicPr>
          <p:cNvPr id="4244" name="Google Shape;4244;p77"/>
          <p:cNvPicPr preferRelativeResize="0"/>
          <p:nvPr/>
        </p:nvPicPr>
        <p:blipFill>
          <a:blip r:embed="rId3">
            <a:alphaModFix amt="89000"/>
          </a:blip>
          <a:stretch>
            <a:fillRect/>
          </a:stretch>
        </p:blipFill>
        <p:spPr>
          <a:xfrm flipH="1">
            <a:off x="7475423" y="1504951"/>
            <a:ext cx="2190076" cy="486875"/>
          </a:xfrm>
          <a:prstGeom prst="rect">
            <a:avLst/>
          </a:prstGeom>
          <a:noFill/>
          <a:ln>
            <a:noFill/>
          </a:ln>
        </p:spPr>
      </p:pic>
      <p:grpSp>
        <p:nvGrpSpPr>
          <p:cNvPr id="4245" name="Google Shape;4245;p77"/>
          <p:cNvGrpSpPr/>
          <p:nvPr/>
        </p:nvGrpSpPr>
        <p:grpSpPr>
          <a:xfrm flipH="1">
            <a:off x="4572048" y="-250950"/>
            <a:ext cx="5158950" cy="1655975"/>
            <a:chOff x="-247600" y="-250950"/>
            <a:chExt cx="5158950" cy="1655975"/>
          </a:xfrm>
        </p:grpSpPr>
        <p:grpSp>
          <p:nvGrpSpPr>
            <p:cNvPr id="4246" name="Google Shape;4246;p77"/>
            <p:cNvGrpSpPr/>
            <p:nvPr/>
          </p:nvGrpSpPr>
          <p:grpSpPr>
            <a:xfrm>
              <a:off x="-247600" y="182425"/>
              <a:ext cx="5158950" cy="322500"/>
              <a:chOff x="-247600" y="182425"/>
              <a:chExt cx="5158950" cy="322500"/>
            </a:xfrm>
          </p:grpSpPr>
          <p:sp>
            <p:nvSpPr>
              <p:cNvPr id="4247" name="Google Shape;4247;p77"/>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8" name="Google Shape;4248;p77"/>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9" name="Google Shape;4249;p77"/>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0" name="Google Shape;4250;p77"/>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1" name="Google Shape;4251;p77"/>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2" name="Google Shape;4252;p77"/>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3" name="Google Shape;4253;p77"/>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4" name="Google Shape;4254;p77"/>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5" name="Google Shape;4255;p77"/>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6" name="Google Shape;4256;p77"/>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7" name="Google Shape;4257;p77"/>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8" name="Google Shape;4258;p77"/>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259" name="Google Shape;4259;p77"/>
            <p:cNvGrpSpPr/>
            <p:nvPr/>
          </p:nvGrpSpPr>
          <p:grpSpPr>
            <a:xfrm>
              <a:off x="-9475" y="-250950"/>
              <a:ext cx="4720800" cy="322500"/>
              <a:chOff x="190550" y="182425"/>
              <a:chExt cx="4720800" cy="322500"/>
            </a:xfrm>
          </p:grpSpPr>
          <p:sp>
            <p:nvSpPr>
              <p:cNvPr id="4260" name="Google Shape;4260;p77"/>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1" name="Google Shape;4261;p77"/>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2" name="Google Shape;4262;p77"/>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3" name="Google Shape;4263;p77"/>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4" name="Google Shape;4264;p77"/>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5" name="Google Shape;4265;p77"/>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6" name="Google Shape;4266;p77"/>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7" name="Google Shape;4267;p77"/>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8" name="Google Shape;4268;p77"/>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9" name="Google Shape;4269;p77"/>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0" name="Google Shape;4270;p77"/>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271" name="Google Shape;4271;p77"/>
            <p:cNvGrpSpPr/>
            <p:nvPr/>
          </p:nvGrpSpPr>
          <p:grpSpPr>
            <a:xfrm>
              <a:off x="-247600" y="1082525"/>
              <a:ext cx="3844500" cy="322500"/>
              <a:chOff x="-247600" y="182425"/>
              <a:chExt cx="3844500" cy="322500"/>
            </a:xfrm>
          </p:grpSpPr>
          <p:sp>
            <p:nvSpPr>
              <p:cNvPr id="4272" name="Google Shape;4272;p77"/>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3" name="Google Shape;4273;p77"/>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4" name="Google Shape;4274;p77"/>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5" name="Google Shape;4275;p77"/>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6" name="Google Shape;4276;p77"/>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7" name="Google Shape;4277;p77"/>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8" name="Google Shape;4278;p77"/>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9" name="Google Shape;4279;p77"/>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0" name="Google Shape;4280;p77"/>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281" name="Google Shape;4281;p77"/>
            <p:cNvGrpSpPr/>
            <p:nvPr/>
          </p:nvGrpSpPr>
          <p:grpSpPr>
            <a:xfrm>
              <a:off x="-9475" y="649150"/>
              <a:ext cx="4720800" cy="322500"/>
              <a:chOff x="190550" y="182425"/>
              <a:chExt cx="4720800" cy="322500"/>
            </a:xfrm>
          </p:grpSpPr>
          <p:sp>
            <p:nvSpPr>
              <p:cNvPr id="4282" name="Google Shape;4282;p77"/>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3" name="Google Shape;4283;p77"/>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4" name="Google Shape;4284;p77"/>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5" name="Google Shape;4285;p77"/>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6" name="Google Shape;4286;p77"/>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7" name="Google Shape;4287;p77"/>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8" name="Google Shape;4288;p77"/>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9" name="Google Shape;4289;p77"/>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0" name="Google Shape;4290;p77"/>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1" name="Google Shape;4291;p77"/>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2" name="Google Shape;4292;p77"/>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4293" name="Google Shape;4293;p77"/>
          <p:cNvPicPr preferRelativeResize="0"/>
          <p:nvPr/>
        </p:nvPicPr>
        <p:blipFill>
          <a:blip r:embed="rId4">
            <a:alphaModFix/>
          </a:blip>
          <a:stretch>
            <a:fillRect/>
          </a:stretch>
        </p:blipFill>
        <p:spPr>
          <a:xfrm rot="-5400000">
            <a:off x="-1028282" y="2703238"/>
            <a:ext cx="2811056" cy="765657"/>
          </a:xfrm>
          <a:prstGeom prst="rect">
            <a:avLst/>
          </a:prstGeom>
          <a:noFill/>
          <a:ln>
            <a:noFill/>
          </a:ln>
        </p:spPr>
      </p:pic>
      <p:pic>
        <p:nvPicPr>
          <p:cNvPr id="4294" name="Google Shape;4294;p77"/>
          <p:cNvPicPr preferRelativeResize="0"/>
          <p:nvPr/>
        </p:nvPicPr>
        <p:blipFill>
          <a:blip r:embed="rId5">
            <a:alphaModFix/>
          </a:blip>
          <a:stretch>
            <a:fillRect/>
          </a:stretch>
        </p:blipFill>
        <p:spPr>
          <a:xfrm rot="843913">
            <a:off x="-1028282" y="3881187"/>
            <a:ext cx="2811058" cy="1454634"/>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BLANK_1_1_1_2">
    <p:spTree>
      <p:nvGrpSpPr>
        <p:cNvPr id="4295" name="Shape 4295"/>
        <p:cNvGrpSpPr/>
        <p:nvPr/>
      </p:nvGrpSpPr>
      <p:grpSpPr>
        <a:xfrm>
          <a:off x="0" y="0"/>
          <a:ext cx="0" cy="0"/>
          <a:chOff x="0" y="0"/>
          <a:chExt cx="0" cy="0"/>
        </a:xfrm>
      </p:grpSpPr>
      <p:sp>
        <p:nvSpPr>
          <p:cNvPr id="4296" name="Google Shape;4296;p78"/>
          <p:cNvSpPr txBox="1"/>
          <p:nvPr>
            <p:ph idx="1" type="subTitle"/>
          </p:nvPr>
        </p:nvSpPr>
        <p:spPr>
          <a:xfrm>
            <a:off x="720000" y="2541963"/>
            <a:ext cx="2336400" cy="4215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400">
                <a:solidFill>
                  <a:schemeClr val="accent4"/>
                </a:solidFill>
                <a:latin typeface="Playfair Display"/>
                <a:ea typeface="Playfair Display"/>
                <a:cs typeface="Playfair Display"/>
                <a:sym typeface="Playfair Display"/>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4297" name="Google Shape;4297;p78"/>
          <p:cNvSpPr txBox="1"/>
          <p:nvPr>
            <p:ph idx="2" type="subTitle"/>
          </p:nvPr>
        </p:nvSpPr>
        <p:spPr>
          <a:xfrm>
            <a:off x="720000" y="2922943"/>
            <a:ext cx="2336400" cy="713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298" name="Google Shape;4298;p78"/>
          <p:cNvSpPr txBox="1"/>
          <p:nvPr>
            <p:ph idx="3" type="subTitle"/>
          </p:nvPr>
        </p:nvSpPr>
        <p:spPr>
          <a:xfrm>
            <a:off x="3403800" y="2922943"/>
            <a:ext cx="2336400" cy="713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299" name="Google Shape;4299;p78"/>
          <p:cNvSpPr txBox="1"/>
          <p:nvPr>
            <p:ph idx="4" type="subTitle"/>
          </p:nvPr>
        </p:nvSpPr>
        <p:spPr>
          <a:xfrm>
            <a:off x="6087600" y="2922943"/>
            <a:ext cx="2336400" cy="713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300" name="Google Shape;4300;p78"/>
          <p:cNvSpPr txBox="1"/>
          <p:nvPr>
            <p:ph type="title"/>
          </p:nvPr>
        </p:nvSpPr>
        <p:spPr>
          <a:xfrm>
            <a:off x="720000" y="535000"/>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4301" name="Google Shape;4301;p78"/>
          <p:cNvSpPr txBox="1"/>
          <p:nvPr>
            <p:ph idx="5" type="subTitle"/>
          </p:nvPr>
        </p:nvSpPr>
        <p:spPr>
          <a:xfrm>
            <a:off x="3403800" y="2541963"/>
            <a:ext cx="2336400" cy="4215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400">
                <a:solidFill>
                  <a:schemeClr val="accent1"/>
                </a:solidFill>
                <a:latin typeface="Playfair Display"/>
                <a:ea typeface="Playfair Display"/>
                <a:cs typeface="Playfair Display"/>
                <a:sym typeface="Playfair Display"/>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4302" name="Google Shape;4302;p78"/>
          <p:cNvSpPr txBox="1"/>
          <p:nvPr>
            <p:ph idx="6" type="subTitle"/>
          </p:nvPr>
        </p:nvSpPr>
        <p:spPr>
          <a:xfrm>
            <a:off x="6087600" y="2541963"/>
            <a:ext cx="2336400" cy="4215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400">
                <a:solidFill>
                  <a:schemeClr val="lt2"/>
                </a:solidFill>
                <a:latin typeface="Playfair Display"/>
                <a:ea typeface="Playfair Display"/>
                <a:cs typeface="Playfair Display"/>
                <a:sym typeface="Playfair Display"/>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pic>
        <p:nvPicPr>
          <p:cNvPr id="4303" name="Google Shape;4303;p78"/>
          <p:cNvPicPr preferRelativeResize="0"/>
          <p:nvPr/>
        </p:nvPicPr>
        <p:blipFill>
          <a:blip r:embed="rId2">
            <a:alphaModFix/>
          </a:blip>
          <a:stretch>
            <a:fillRect/>
          </a:stretch>
        </p:blipFill>
        <p:spPr>
          <a:xfrm flipH="1" rot="10800000">
            <a:off x="-7" y="4377838"/>
            <a:ext cx="2811056" cy="765657"/>
          </a:xfrm>
          <a:prstGeom prst="rect">
            <a:avLst/>
          </a:prstGeom>
          <a:noFill/>
          <a:ln>
            <a:noFill/>
          </a:ln>
        </p:spPr>
      </p:pic>
      <p:pic>
        <p:nvPicPr>
          <p:cNvPr id="4304" name="Google Shape;4304;p78"/>
          <p:cNvPicPr preferRelativeResize="0"/>
          <p:nvPr/>
        </p:nvPicPr>
        <p:blipFill>
          <a:blip r:embed="rId3">
            <a:alphaModFix/>
          </a:blip>
          <a:stretch>
            <a:fillRect/>
          </a:stretch>
        </p:blipFill>
        <p:spPr>
          <a:xfrm>
            <a:off x="6575701" y="-390526"/>
            <a:ext cx="2974550" cy="1967399"/>
          </a:xfrm>
          <a:prstGeom prst="rect">
            <a:avLst/>
          </a:prstGeom>
          <a:noFill/>
          <a:ln>
            <a:noFill/>
          </a:ln>
        </p:spPr>
      </p:pic>
      <p:pic>
        <p:nvPicPr>
          <p:cNvPr id="4305" name="Google Shape;4305;p78"/>
          <p:cNvPicPr preferRelativeResize="0"/>
          <p:nvPr/>
        </p:nvPicPr>
        <p:blipFill>
          <a:blip r:embed="rId4">
            <a:alphaModFix/>
          </a:blip>
          <a:stretch>
            <a:fillRect/>
          </a:stretch>
        </p:blipFill>
        <p:spPr>
          <a:xfrm flipH="1">
            <a:off x="8050843" y="481545"/>
            <a:ext cx="1093158" cy="1581217"/>
          </a:xfrm>
          <a:prstGeom prst="rect">
            <a:avLst/>
          </a:prstGeom>
          <a:noFill/>
          <a:ln>
            <a:noFill/>
          </a:ln>
        </p:spPr>
      </p:pic>
      <p:pic>
        <p:nvPicPr>
          <p:cNvPr id="4306" name="Google Shape;4306;p78"/>
          <p:cNvPicPr preferRelativeResize="0"/>
          <p:nvPr/>
        </p:nvPicPr>
        <p:blipFill>
          <a:blip r:embed="rId5">
            <a:alphaModFix/>
          </a:blip>
          <a:stretch>
            <a:fillRect/>
          </a:stretch>
        </p:blipFill>
        <p:spPr>
          <a:xfrm>
            <a:off x="1114052" y="3848048"/>
            <a:ext cx="1942351" cy="2274124"/>
          </a:xfrm>
          <a:prstGeom prst="rect">
            <a:avLst/>
          </a:prstGeom>
          <a:noFill/>
          <a:ln>
            <a:noFill/>
          </a:ln>
        </p:spPr>
      </p:pic>
      <p:pic>
        <p:nvPicPr>
          <p:cNvPr id="4307" name="Google Shape;4307;p78"/>
          <p:cNvPicPr preferRelativeResize="0"/>
          <p:nvPr/>
        </p:nvPicPr>
        <p:blipFill>
          <a:blip r:embed="rId6">
            <a:alphaModFix amt="80000"/>
          </a:blip>
          <a:stretch>
            <a:fillRect/>
          </a:stretch>
        </p:blipFill>
        <p:spPr>
          <a:xfrm>
            <a:off x="2161098" y="4437926"/>
            <a:ext cx="2255551" cy="501425"/>
          </a:xfrm>
          <a:prstGeom prst="rect">
            <a:avLst/>
          </a:prstGeom>
          <a:noFill/>
          <a:ln>
            <a:noFill/>
          </a:ln>
        </p:spPr>
      </p:pic>
      <p:grpSp>
        <p:nvGrpSpPr>
          <p:cNvPr id="4308" name="Google Shape;4308;p78"/>
          <p:cNvGrpSpPr/>
          <p:nvPr/>
        </p:nvGrpSpPr>
        <p:grpSpPr>
          <a:xfrm flipH="1">
            <a:off x="6162988" y="0"/>
            <a:ext cx="3206325" cy="1655975"/>
            <a:chOff x="-247600" y="-250950"/>
            <a:chExt cx="3206325" cy="1655975"/>
          </a:xfrm>
        </p:grpSpPr>
        <p:grpSp>
          <p:nvGrpSpPr>
            <p:cNvPr id="4309" name="Google Shape;4309;p78"/>
            <p:cNvGrpSpPr/>
            <p:nvPr/>
          </p:nvGrpSpPr>
          <p:grpSpPr>
            <a:xfrm>
              <a:off x="-247600" y="182425"/>
              <a:ext cx="2968200" cy="322500"/>
              <a:chOff x="-247600" y="182425"/>
              <a:chExt cx="2968200" cy="322500"/>
            </a:xfrm>
          </p:grpSpPr>
          <p:sp>
            <p:nvSpPr>
              <p:cNvPr id="4310" name="Google Shape;4310;p78"/>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1" name="Google Shape;4311;p78"/>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2" name="Google Shape;4312;p78"/>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3" name="Google Shape;4313;p78"/>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4" name="Google Shape;4314;p78"/>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5" name="Google Shape;4315;p78"/>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6" name="Google Shape;4316;p78"/>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17" name="Google Shape;4317;p78"/>
            <p:cNvGrpSpPr/>
            <p:nvPr/>
          </p:nvGrpSpPr>
          <p:grpSpPr>
            <a:xfrm>
              <a:off x="-9475" y="-250950"/>
              <a:ext cx="2968200" cy="322500"/>
              <a:chOff x="190550" y="182425"/>
              <a:chExt cx="2968200" cy="322500"/>
            </a:xfrm>
          </p:grpSpPr>
          <p:sp>
            <p:nvSpPr>
              <p:cNvPr id="4318" name="Google Shape;4318;p78"/>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9" name="Google Shape;4319;p78"/>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0" name="Google Shape;4320;p78"/>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1" name="Google Shape;4321;p78"/>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2" name="Google Shape;4322;p78"/>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3" name="Google Shape;4323;p78"/>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4" name="Google Shape;4324;p78"/>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25" name="Google Shape;4325;p78"/>
            <p:cNvGrpSpPr/>
            <p:nvPr/>
          </p:nvGrpSpPr>
          <p:grpSpPr>
            <a:xfrm>
              <a:off x="-247600" y="1082525"/>
              <a:ext cx="2530050" cy="322500"/>
              <a:chOff x="-247600" y="182425"/>
              <a:chExt cx="2530050" cy="322500"/>
            </a:xfrm>
          </p:grpSpPr>
          <p:sp>
            <p:nvSpPr>
              <p:cNvPr id="4326" name="Google Shape;4326;p78"/>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7" name="Google Shape;4327;p78"/>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8" name="Google Shape;4328;p78"/>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9" name="Google Shape;4329;p78"/>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0" name="Google Shape;4330;p78"/>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1" name="Google Shape;4331;p78"/>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32" name="Google Shape;4332;p78"/>
            <p:cNvGrpSpPr/>
            <p:nvPr/>
          </p:nvGrpSpPr>
          <p:grpSpPr>
            <a:xfrm>
              <a:off x="-9475" y="649150"/>
              <a:ext cx="2530050" cy="322500"/>
              <a:chOff x="190550" y="182425"/>
              <a:chExt cx="2530050" cy="322500"/>
            </a:xfrm>
          </p:grpSpPr>
          <p:sp>
            <p:nvSpPr>
              <p:cNvPr id="4333" name="Google Shape;4333;p78"/>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4" name="Google Shape;4334;p78"/>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5" name="Google Shape;4335;p78"/>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6" name="Google Shape;4336;p78"/>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7" name="Google Shape;4337;p78"/>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8" name="Google Shape;4338;p78"/>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4339" name="Google Shape;4339;p78"/>
          <p:cNvGrpSpPr/>
          <p:nvPr/>
        </p:nvGrpSpPr>
        <p:grpSpPr>
          <a:xfrm>
            <a:off x="-148900" y="4821000"/>
            <a:ext cx="2968200" cy="322500"/>
            <a:chOff x="190550" y="182425"/>
            <a:chExt cx="2968200" cy="322500"/>
          </a:xfrm>
        </p:grpSpPr>
        <p:sp>
          <p:nvSpPr>
            <p:cNvPr id="4340" name="Google Shape;4340;p78"/>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1" name="Google Shape;4341;p78"/>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2" name="Google Shape;4342;p78"/>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3" name="Google Shape;4343;p78"/>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4" name="Google Shape;4344;p78"/>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5" name="Google Shape;4345;p78"/>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6" name="Google Shape;4346;p78"/>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47" name="Google Shape;4347;p78"/>
          <p:cNvGrpSpPr/>
          <p:nvPr/>
        </p:nvGrpSpPr>
        <p:grpSpPr>
          <a:xfrm>
            <a:off x="13025" y="4354275"/>
            <a:ext cx="1653750" cy="322500"/>
            <a:chOff x="190550" y="182425"/>
            <a:chExt cx="1653750" cy="322500"/>
          </a:xfrm>
        </p:grpSpPr>
        <p:sp>
          <p:nvSpPr>
            <p:cNvPr id="4348" name="Google Shape;4348;p78"/>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9" name="Google Shape;4349;p78"/>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0" name="Google Shape;4350;p78"/>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1" name="Google Shape;4351;p78"/>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BLANK_1_1_1_1">
    <p:spTree>
      <p:nvGrpSpPr>
        <p:cNvPr id="4352" name="Shape 4352"/>
        <p:cNvGrpSpPr/>
        <p:nvPr/>
      </p:nvGrpSpPr>
      <p:grpSpPr>
        <a:xfrm>
          <a:off x="0" y="0"/>
          <a:ext cx="0" cy="0"/>
          <a:chOff x="0" y="0"/>
          <a:chExt cx="0" cy="0"/>
        </a:xfrm>
      </p:grpSpPr>
      <p:sp>
        <p:nvSpPr>
          <p:cNvPr id="4353" name="Google Shape;4353;p79"/>
          <p:cNvSpPr txBox="1"/>
          <p:nvPr>
            <p:ph idx="1" type="subTitle"/>
          </p:nvPr>
        </p:nvSpPr>
        <p:spPr>
          <a:xfrm>
            <a:off x="1759985" y="1964563"/>
            <a:ext cx="2267700" cy="4533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400">
                <a:solidFill>
                  <a:schemeClr val="accent4"/>
                </a:solidFill>
                <a:latin typeface="Playfair Display"/>
                <a:ea typeface="Playfair Display"/>
                <a:cs typeface="Playfair Display"/>
                <a:sym typeface="Playfair Display"/>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4354" name="Google Shape;4354;p79"/>
          <p:cNvSpPr txBox="1"/>
          <p:nvPr>
            <p:ph idx="2" type="subTitle"/>
          </p:nvPr>
        </p:nvSpPr>
        <p:spPr>
          <a:xfrm>
            <a:off x="1759975" y="2377425"/>
            <a:ext cx="22677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355" name="Google Shape;4355;p79"/>
          <p:cNvSpPr txBox="1"/>
          <p:nvPr>
            <p:ph idx="3" type="subTitle"/>
          </p:nvPr>
        </p:nvSpPr>
        <p:spPr>
          <a:xfrm>
            <a:off x="5116113" y="2377435"/>
            <a:ext cx="22680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356" name="Google Shape;4356;p79"/>
          <p:cNvSpPr txBox="1"/>
          <p:nvPr>
            <p:ph idx="4" type="subTitle"/>
          </p:nvPr>
        </p:nvSpPr>
        <p:spPr>
          <a:xfrm>
            <a:off x="1759975" y="4161800"/>
            <a:ext cx="22677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357" name="Google Shape;4357;p79"/>
          <p:cNvSpPr txBox="1"/>
          <p:nvPr>
            <p:ph idx="5" type="subTitle"/>
          </p:nvPr>
        </p:nvSpPr>
        <p:spPr>
          <a:xfrm>
            <a:off x="5116113" y="4161801"/>
            <a:ext cx="22680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358" name="Google Shape;4358;p79"/>
          <p:cNvSpPr txBox="1"/>
          <p:nvPr>
            <p:ph type="title"/>
          </p:nvPr>
        </p:nvSpPr>
        <p:spPr>
          <a:xfrm>
            <a:off x="720000" y="535000"/>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4359" name="Google Shape;4359;p79"/>
          <p:cNvSpPr txBox="1"/>
          <p:nvPr>
            <p:ph idx="6" type="subTitle"/>
          </p:nvPr>
        </p:nvSpPr>
        <p:spPr>
          <a:xfrm>
            <a:off x="1759985" y="3750800"/>
            <a:ext cx="2267700" cy="4572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400">
                <a:solidFill>
                  <a:schemeClr val="accent4"/>
                </a:solidFill>
                <a:latin typeface="Playfair Display"/>
                <a:ea typeface="Playfair Display"/>
                <a:cs typeface="Playfair Display"/>
                <a:sym typeface="Playfair Display"/>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4360" name="Google Shape;4360;p79"/>
          <p:cNvSpPr txBox="1"/>
          <p:nvPr>
            <p:ph idx="7" type="subTitle"/>
          </p:nvPr>
        </p:nvSpPr>
        <p:spPr>
          <a:xfrm>
            <a:off x="5116118" y="1964563"/>
            <a:ext cx="2268000" cy="4533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400">
                <a:solidFill>
                  <a:schemeClr val="accent1"/>
                </a:solidFill>
                <a:latin typeface="Playfair Display"/>
                <a:ea typeface="Playfair Display"/>
                <a:cs typeface="Playfair Display"/>
                <a:sym typeface="Playfair Display"/>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4361" name="Google Shape;4361;p79"/>
          <p:cNvSpPr txBox="1"/>
          <p:nvPr>
            <p:ph idx="8" type="subTitle"/>
          </p:nvPr>
        </p:nvSpPr>
        <p:spPr>
          <a:xfrm>
            <a:off x="5116118" y="3750800"/>
            <a:ext cx="2268000" cy="4572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400">
                <a:solidFill>
                  <a:schemeClr val="accent1"/>
                </a:solidFill>
                <a:latin typeface="Playfair Display"/>
                <a:ea typeface="Playfair Display"/>
                <a:cs typeface="Playfair Display"/>
                <a:sym typeface="Playfair Display"/>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pic>
        <p:nvPicPr>
          <p:cNvPr id="4362" name="Google Shape;4362;p79"/>
          <p:cNvPicPr preferRelativeResize="0"/>
          <p:nvPr/>
        </p:nvPicPr>
        <p:blipFill>
          <a:blip r:embed="rId2">
            <a:alphaModFix/>
          </a:blip>
          <a:stretch>
            <a:fillRect/>
          </a:stretch>
        </p:blipFill>
        <p:spPr>
          <a:xfrm rot="-5400000">
            <a:off x="-1028282" y="2703238"/>
            <a:ext cx="2811056" cy="765657"/>
          </a:xfrm>
          <a:prstGeom prst="rect">
            <a:avLst/>
          </a:prstGeom>
          <a:noFill/>
          <a:ln>
            <a:noFill/>
          </a:ln>
        </p:spPr>
      </p:pic>
      <p:pic>
        <p:nvPicPr>
          <p:cNvPr id="4363" name="Google Shape;4363;p79"/>
          <p:cNvPicPr preferRelativeResize="0"/>
          <p:nvPr/>
        </p:nvPicPr>
        <p:blipFill>
          <a:blip r:embed="rId3">
            <a:alphaModFix/>
          </a:blip>
          <a:stretch>
            <a:fillRect/>
          </a:stretch>
        </p:blipFill>
        <p:spPr>
          <a:xfrm rot="843913">
            <a:off x="-1028282" y="3881187"/>
            <a:ext cx="2811058" cy="1454634"/>
          </a:xfrm>
          <a:prstGeom prst="rect">
            <a:avLst/>
          </a:prstGeom>
          <a:noFill/>
          <a:ln>
            <a:noFill/>
          </a:ln>
        </p:spPr>
      </p:pic>
      <p:pic>
        <p:nvPicPr>
          <p:cNvPr id="4364" name="Google Shape;4364;p79"/>
          <p:cNvPicPr preferRelativeResize="0"/>
          <p:nvPr/>
        </p:nvPicPr>
        <p:blipFill>
          <a:blip r:embed="rId4">
            <a:alphaModFix/>
          </a:blip>
          <a:stretch>
            <a:fillRect/>
          </a:stretch>
        </p:blipFill>
        <p:spPr>
          <a:xfrm>
            <a:off x="7272402" y="-523877"/>
            <a:ext cx="2467600" cy="2436725"/>
          </a:xfrm>
          <a:prstGeom prst="rect">
            <a:avLst/>
          </a:prstGeom>
          <a:noFill/>
          <a:ln>
            <a:noFill/>
          </a:ln>
        </p:spPr>
      </p:pic>
      <p:grpSp>
        <p:nvGrpSpPr>
          <p:cNvPr id="4365" name="Google Shape;4365;p79"/>
          <p:cNvGrpSpPr/>
          <p:nvPr/>
        </p:nvGrpSpPr>
        <p:grpSpPr>
          <a:xfrm flipH="1">
            <a:off x="6162988" y="0"/>
            <a:ext cx="3206325" cy="1655975"/>
            <a:chOff x="-247600" y="-250950"/>
            <a:chExt cx="3206325" cy="1655975"/>
          </a:xfrm>
        </p:grpSpPr>
        <p:grpSp>
          <p:nvGrpSpPr>
            <p:cNvPr id="4366" name="Google Shape;4366;p79"/>
            <p:cNvGrpSpPr/>
            <p:nvPr/>
          </p:nvGrpSpPr>
          <p:grpSpPr>
            <a:xfrm>
              <a:off x="-247600" y="182425"/>
              <a:ext cx="2968200" cy="322500"/>
              <a:chOff x="-247600" y="182425"/>
              <a:chExt cx="2968200" cy="322500"/>
            </a:xfrm>
          </p:grpSpPr>
          <p:sp>
            <p:nvSpPr>
              <p:cNvPr id="4367" name="Google Shape;4367;p79"/>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8" name="Google Shape;4368;p79"/>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9" name="Google Shape;4369;p79"/>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0" name="Google Shape;4370;p79"/>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1" name="Google Shape;4371;p79"/>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2" name="Google Shape;4372;p79"/>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3" name="Google Shape;4373;p79"/>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74" name="Google Shape;4374;p79"/>
            <p:cNvGrpSpPr/>
            <p:nvPr/>
          </p:nvGrpSpPr>
          <p:grpSpPr>
            <a:xfrm>
              <a:off x="-9475" y="-250950"/>
              <a:ext cx="2968200" cy="322500"/>
              <a:chOff x="190550" y="182425"/>
              <a:chExt cx="2968200" cy="322500"/>
            </a:xfrm>
          </p:grpSpPr>
          <p:sp>
            <p:nvSpPr>
              <p:cNvPr id="4375" name="Google Shape;4375;p79"/>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6" name="Google Shape;4376;p79"/>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7" name="Google Shape;4377;p79"/>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8" name="Google Shape;4378;p79"/>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9" name="Google Shape;4379;p79"/>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0" name="Google Shape;4380;p79"/>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1" name="Google Shape;4381;p79"/>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82" name="Google Shape;4382;p79"/>
            <p:cNvGrpSpPr/>
            <p:nvPr/>
          </p:nvGrpSpPr>
          <p:grpSpPr>
            <a:xfrm>
              <a:off x="-247600" y="1082525"/>
              <a:ext cx="2530050" cy="322500"/>
              <a:chOff x="-247600" y="182425"/>
              <a:chExt cx="2530050" cy="322500"/>
            </a:xfrm>
          </p:grpSpPr>
          <p:sp>
            <p:nvSpPr>
              <p:cNvPr id="4383" name="Google Shape;4383;p79"/>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4" name="Google Shape;4384;p79"/>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5" name="Google Shape;4385;p79"/>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6" name="Google Shape;4386;p79"/>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7" name="Google Shape;4387;p79"/>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8" name="Google Shape;4388;p79"/>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89" name="Google Shape;4389;p79"/>
            <p:cNvGrpSpPr/>
            <p:nvPr/>
          </p:nvGrpSpPr>
          <p:grpSpPr>
            <a:xfrm>
              <a:off x="-9475" y="649150"/>
              <a:ext cx="2530050" cy="322500"/>
              <a:chOff x="190550" y="182425"/>
              <a:chExt cx="2530050" cy="322500"/>
            </a:xfrm>
          </p:grpSpPr>
          <p:sp>
            <p:nvSpPr>
              <p:cNvPr id="4390" name="Google Shape;4390;p79"/>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1" name="Google Shape;4391;p79"/>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2" name="Google Shape;4392;p79"/>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3" name="Google Shape;4393;p79"/>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4" name="Google Shape;4394;p79"/>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5" name="Google Shape;4395;p79"/>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4396" name="Google Shape;4396;p79"/>
          <p:cNvPicPr preferRelativeResize="0"/>
          <p:nvPr/>
        </p:nvPicPr>
        <p:blipFill>
          <a:blip r:embed="rId5">
            <a:alphaModFix/>
          </a:blip>
          <a:stretch>
            <a:fillRect/>
          </a:stretch>
        </p:blipFill>
        <p:spPr>
          <a:xfrm>
            <a:off x="8128625" y="1361296"/>
            <a:ext cx="1954282" cy="759875"/>
          </a:xfrm>
          <a:prstGeom prst="rect">
            <a:avLst/>
          </a:prstGeom>
          <a:noFill/>
          <a:ln>
            <a:noFill/>
          </a:ln>
        </p:spPr>
      </p:pic>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BLANK_1_1_1_1_1">
    <p:spTree>
      <p:nvGrpSpPr>
        <p:cNvPr id="4397" name="Shape 4397"/>
        <p:cNvGrpSpPr/>
        <p:nvPr/>
      </p:nvGrpSpPr>
      <p:grpSpPr>
        <a:xfrm>
          <a:off x="0" y="0"/>
          <a:ext cx="0" cy="0"/>
          <a:chOff x="0" y="0"/>
          <a:chExt cx="0" cy="0"/>
        </a:xfrm>
      </p:grpSpPr>
      <p:sp>
        <p:nvSpPr>
          <p:cNvPr id="4398" name="Google Shape;4398;p80"/>
          <p:cNvSpPr txBox="1"/>
          <p:nvPr>
            <p:ph type="title"/>
          </p:nvPr>
        </p:nvSpPr>
        <p:spPr>
          <a:xfrm>
            <a:off x="720000" y="535000"/>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4399" name="Google Shape;4399;p80"/>
          <p:cNvSpPr txBox="1"/>
          <p:nvPr>
            <p:ph idx="1" type="subTitle"/>
          </p:nvPr>
        </p:nvSpPr>
        <p:spPr>
          <a:xfrm>
            <a:off x="719157" y="2363786"/>
            <a:ext cx="19344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400" name="Google Shape;4400;p80"/>
          <p:cNvSpPr txBox="1"/>
          <p:nvPr>
            <p:ph idx="2" type="subTitle"/>
          </p:nvPr>
        </p:nvSpPr>
        <p:spPr>
          <a:xfrm>
            <a:off x="3602700" y="2363786"/>
            <a:ext cx="19386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401" name="Google Shape;4401;p80"/>
          <p:cNvSpPr txBox="1"/>
          <p:nvPr>
            <p:ph idx="3" type="subTitle"/>
          </p:nvPr>
        </p:nvSpPr>
        <p:spPr>
          <a:xfrm>
            <a:off x="6286900" y="2363785"/>
            <a:ext cx="19386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402" name="Google Shape;4402;p80"/>
          <p:cNvSpPr txBox="1"/>
          <p:nvPr>
            <p:ph idx="4" type="subTitle"/>
          </p:nvPr>
        </p:nvSpPr>
        <p:spPr>
          <a:xfrm>
            <a:off x="719157" y="4168416"/>
            <a:ext cx="19344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403" name="Google Shape;4403;p80"/>
          <p:cNvSpPr txBox="1"/>
          <p:nvPr>
            <p:ph idx="5" type="subTitle"/>
          </p:nvPr>
        </p:nvSpPr>
        <p:spPr>
          <a:xfrm>
            <a:off x="3602700" y="4168416"/>
            <a:ext cx="19386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404" name="Google Shape;4404;p80"/>
          <p:cNvSpPr txBox="1"/>
          <p:nvPr>
            <p:ph idx="6" type="subTitle"/>
          </p:nvPr>
        </p:nvSpPr>
        <p:spPr>
          <a:xfrm>
            <a:off x="6286900" y="4168413"/>
            <a:ext cx="19386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405" name="Google Shape;4405;p80"/>
          <p:cNvSpPr txBox="1"/>
          <p:nvPr>
            <p:ph idx="7" type="subTitle"/>
          </p:nvPr>
        </p:nvSpPr>
        <p:spPr>
          <a:xfrm>
            <a:off x="715100" y="1936925"/>
            <a:ext cx="1934400" cy="4845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400">
                <a:solidFill>
                  <a:schemeClr val="accent4"/>
                </a:solidFill>
                <a:latin typeface="Playfair Display"/>
                <a:ea typeface="Playfair Display"/>
                <a:cs typeface="Playfair Display"/>
                <a:sym typeface="Playfair Display"/>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4406" name="Google Shape;4406;p80"/>
          <p:cNvSpPr txBox="1"/>
          <p:nvPr>
            <p:ph idx="8" type="subTitle"/>
          </p:nvPr>
        </p:nvSpPr>
        <p:spPr>
          <a:xfrm>
            <a:off x="3602700" y="1936925"/>
            <a:ext cx="1938600" cy="4845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400">
                <a:solidFill>
                  <a:schemeClr val="accent1"/>
                </a:solidFill>
                <a:latin typeface="Playfair Display"/>
                <a:ea typeface="Playfair Display"/>
                <a:cs typeface="Playfair Display"/>
                <a:sym typeface="Playfair Display"/>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4407" name="Google Shape;4407;p80"/>
          <p:cNvSpPr txBox="1"/>
          <p:nvPr>
            <p:ph idx="9" type="subTitle"/>
          </p:nvPr>
        </p:nvSpPr>
        <p:spPr>
          <a:xfrm>
            <a:off x="6290966" y="1936925"/>
            <a:ext cx="1938600" cy="4845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400">
                <a:solidFill>
                  <a:schemeClr val="lt2"/>
                </a:solidFill>
                <a:latin typeface="Playfair Display"/>
                <a:ea typeface="Playfair Display"/>
                <a:cs typeface="Playfair Display"/>
                <a:sym typeface="Playfair Display"/>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4408" name="Google Shape;4408;p80"/>
          <p:cNvSpPr txBox="1"/>
          <p:nvPr>
            <p:ph idx="13" type="subTitle"/>
          </p:nvPr>
        </p:nvSpPr>
        <p:spPr>
          <a:xfrm>
            <a:off x="715100" y="3742588"/>
            <a:ext cx="19344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400">
                <a:solidFill>
                  <a:schemeClr val="accent4"/>
                </a:solidFill>
                <a:latin typeface="Playfair Display"/>
                <a:ea typeface="Playfair Display"/>
                <a:cs typeface="Playfair Display"/>
                <a:sym typeface="Playfair Display"/>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4409" name="Google Shape;4409;p80"/>
          <p:cNvSpPr txBox="1"/>
          <p:nvPr>
            <p:ph idx="14" type="subTitle"/>
          </p:nvPr>
        </p:nvSpPr>
        <p:spPr>
          <a:xfrm>
            <a:off x="3602700" y="3742588"/>
            <a:ext cx="19386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400">
                <a:solidFill>
                  <a:schemeClr val="accent1"/>
                </a:solidFill>
                <a:latin typeface="Playfair Display"/>
                <a:ea typeface="Playfair Display"/>
                <a:cs typeface="Playfair Display"/>
                <a:sym typeface="Playfair Display"/>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4410" name="Google Shape;4410;p80"/>
          <p:cNvSpPr txBox="1"/>
          <p:nvPr>
            <p:ph idx="15" type="subTitle"/>
          </p:nvPr>
        </p:nvSpPr>
        <p:spPr>
          <a:xfrm>
            <a:off x="6290966" y="3742588"/>
            <a:ext cx="19386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400">
                <a:solidFill>
                  <a:schemeClr val="lt2"/>
                </a:solidFill>
                <a:latin typeface="Playfair Display"/>
                <a:ea typeface="Playfair Display"/>
                <a:cs typeface="Playfair Display"/>
                <a:sym typeface="Playfair Display"/>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pic>
        <p:nvPicPr>
          <p:cNvPr id="4411" name="Google Shape;4411;p80"/>
          <p:cNvPicPr preferRelativeResize="0"/>
          <p:nvPr/>
        </p:nvPicPr>
        <p:blipFill>
          <a:blip r:embed="rId2">
            <a:alphaModFix/>
          </a:blip>
          <a:stretch>
            <a:fillRect/>
          </a:stretch>
        </p:blipFill>
        <p:spPr>
          <a:xfrm>
            <a:off x="8481138" y="74695"/>
            <a:ext cx="1184467" cy="1581217"/>
          </a:xfrm>
          <a:prstGeom prst="rect">
            <a:avLst/>
          </a:prstGeom>
          <a:noFill/>
          <a:ln>
            <a:noFill/>
          </a:ln>
        </p:spPr>
      </p:pic>
      <p:pic>
        <p:nvPicPr>
          <p:cNvPr id="4412" name="Google Shape;4412;p80"/>
          <p:cNvPicPr preferRelativeResize="0"/>
          <p:nvPr/>
        </p:nvPicPr>
        <p:blipFill rotWithShape="1">
          <a:blip r:embed="rId3">
            <a:alphaModFix/>
          </a:blip>
          <a:srcRect b="23867" l="0" r="0" t="0"/>
          <a:stretch/>
        </p:blipFill>
        <p:spPr>
          <a:xfrm flipH="1" rot="10800000">
            <a:off x="6628700" y="0"/>
            <a:ext cx="2515300" cy="784725"/>
          </a:xfrm>
          <a:prstGeom prst="rect">
            <a:avLst/>
          </a:prstGeom>
          <a:noFill/>
          <a:ln>
            <a:noFill/>
          </a:ln>
        </p:spPr>
      </p:pic>
      <p:pic>
        <p:nvPicPr>
          <p:cNvPr id="4413" name="Google Shape;4413;p80"/>
          <p:cNvPicPr preferRelativeResize="0"/>
          <p:nvPr/>
        </p:nvPicPr>
        <p:blipFill>
          <a:blip r:embed="rId4">
            <a:alphaModFix/>
          </a:blip>
          <a:stretch>
            <a:fillRect/>
          </a:stretch>
        </p:blipFill>
        <p:spPr>
          <a:xfrm>
            <a:off x="7097989" y="534989"/>
            <a:ext cx="1576719" cy="484800"/>
          </a:xfrm>
          <a:prstGeom prst="rect">
            <a:avLst/>
          </a:prstGeom>
          <a:noFill/>
          <a:ln>
            <a:noFill/>
          </a:ln>
        </p:spPr>
      </p:pic>
      <p:grpSp>
        <p:nvGrpSpPr>
          <p:cNvPr id="4414" name="Google Shape;4414;p80"/>
          <p:cNvGrpSpPr/>
          <p:nvPr/>
        </p:nvGrpSpPr>
        <p:grpSpPr>
          <a:xfrm>
            <a:off x="7031675" y="71475"/>
            <a:ext cx="2337300" cy="1584463"/>
            <a:chOff x="7031675" y="71475"/>
            <a:chExt cx="2337300" cy="1584463"/>
          </a:xfrm>
        </p:grpSpPr>
        <p:grpSp>
          <p:nvGrpSpPr>
            <p:cNvPr id="4415" name="Google Shape;4415;p80"/>
            <p:cNvGrpSpPr/>
            <p:nvPr/>
          </p:nvGrpSpPr>
          <p:grpSpPr>
            <a:xfrm>
              <a:off x="7031675" y="71475"/>
              <a:ext cx="2124325" cy="755875"/>
              <a:chOff x="6858050" y="71475"/>
              <a:chExt cx="2124325" cy="755875"/>
            </a:xfrm>
          </p:grpSpPr>
          <p:grpSp>
            <p:nvGrpSpPr>
              <p:cNvPr id="4416" name="Google Shape;4416;p80"/>
              <p:cNvGrpSpPr/>
              <p:nvPr/>
            </p:nvGrpSpPr>
            <p:grpSpPr>
              <a:xfrm>
                <a:off x="6858050" y="71475"/>
                <a:ext cx="1653750" cy="755875"/>
                <a:chOff x="6858050" y="-23775"/>
                <a:chExt cx="1653750" cy="755875"/>
              </a:xfrm>
            </p:grpSpPr>
            <p:grpSp>
              <p:nvGrpSpPr>
                <p:cNvPr id="4417" name="Google Shape;4417;p80"/>
                <p:cNvGrpSpPr/>
                <p:nvPr/>
              </p:nvGrpSpPr>
              <p:grpSpPr>
                <a:xfrm flipH="1">
                  <a:off x="6858050" y="409600"/>
                  <a:ext cx="1653750" cy="322500"/>
                  <a:chOff x="628700" y="182425"/>
                  <a:chExt cx="1653750" cy="322500"/>
                </a:xfrm>
              </p:grpSpPr>
              <p:sp>
                <p:nvSpPr>
                  <p:cNvPr id="4418" name="Google Shape;4418;p80"/>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9" name="Google Shape;4419;p80"/>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0" name="Google Shape;4420;p80"/>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1" name="Google Shape;4421;p80"/>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422" name="Google Shape;4422;p80"/>
                <p:cNvGrpSpPr/>
                <p:nvPr/>
              </p:nvGrpSpPr>
              <p:grpSpPr>
                <a:xfrm flipH="1">
                  <a:off x="7077125" y="-23775"/>
                  <a:ext cx="1215600" cy="322500"/>
                  <a:chOff x="628700" y="182425"/>
                  <a:chExt cx="1215600" cy="322500"/>
                </a:xfrm>
              </p:grpSpPr>
              <p:sp>
                <p:nvSpPr>
                  <p:cNvPr id="4423" name="Google Shape;4423;p80"/>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4" name="Google Shape;4424;p80"/>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5" name="Google Shape;4425;p80"/>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4426" name="Google Shape;4426;p80"/>
              <p:cNvGrpSpPr/>
              <p:nvPr/>
            </p:nvGrpSpPr>
            <p:grpSpPr>
              <a:xfrm>
                <a:off x="8424000" y="71475"/>
                <a:ext cx="558375" cy="755875"/>
                <a:chOff x="7953425" y="-23775"/>
                <a:chExt cx="558375" cy="755875"/>
              </a:xfrm>
            </p:grpSpPr>
            <p:sp>
              <p:nvSpPr>
                <p:cNvPr id="4427" name="Google Shape;4427;p80"/>
                <p:cNvSpPr/>
                <p:nvPr/>
              </p:nvSpPr>
              <p:spPr>
                <a:xfrm flipH="1">
                  <a:off x="8172500" y="4096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8" name="Google Shape;4428;p80"/>
                <p:cNvSpPr/>
                <p:nvPr/>
              </p:nvSpPr>
              <p:spPr>
                <a:xfrm flipH="1">
                  <a:off x="7953425" y="-2377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4429" name="Google Shape;4429;p80"/>
            <p:cNvGrpSpPr/>
            <p:nvPr/>
          </p:nvGrpSpPr>
          <p:grpSpPr>
            <a:xfrm>
              <a:off x="8372450" y="900063"/>
              <a:ext cx="996525" cy="755875"/>
              <a:chOff x="6858050" y="-23775"/>
              <a:chExt cx="996525" cy="755875"/>
            </a:xfrm>
          </p:grpSpPr>
          <p:grpSp>
            <p:nvGrpSpPr>
              <p:cNvPr id="4430" name="Google Shape;4430;p80"/>
              <p:cNvGrpSpPr/>
              <p:nvPr/>
            </p:nvGrpSpPr>
            <p:grpSpPr>
              <a:xfrm flipH="1">
                <a:off x="6858050" y="409600"/>
                <a:ext cx="777450" cy="322500"/>
                <a:chOff x="1505000" y="182425"/>
                <a:chExt cx="777450" cy="322500"/>
              </a:xfrm>
            </p:grpSpPr>
            <p:sp>
              <p:nvSpPr>
                <p:cNvPr id="4431" name="Google Shape;4431;p80"/>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2" name="Google Shape;4432;p80"/>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433" name="Google Shape;4433;p80"/>
              <p:cNvGrpSpPr/>
              <p:nvPr/>
            </p:nvGrpSpPr>
            <p:grpSpPr>
              <a:xfrm flipH="1">
                <a:off x="7077125" y="-23775"/>
                <a:ext cx="777450" cy="322500"/>
                <a:chOff x="1066850" y="182425"/>
                <a:chExt cx="777450" cy="322500"/>
              </a:xfrm>
            </p:grpSpPr>
            <p:sp>
              <p:nvSpPr>
                <p:cNvPr id="4434" name="Google Shape;4434;p80"/>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5" name="Google Shape;4435;p80"/>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BLANK_1_1_1_1_1_1">
    <p:spTree>
      <p:nvGrpSpPr>
        <p:cNvPr id="4436" name="Shape 4436"/>
        <p:cNvGrpSpPr/>
        <p:nvPr/>
      </p:nvGrpSpPr>
      <p:grpSpPr>
        <a:xfrm>
          <a:off x="0" y="0"/>
          <a:ext cx="0" cy="0"/>
          <a:chOff x="0" y="0"/>
          <a:chExt cx="0" cy="0"/>
        </a:xfrm>
      </p:grpSpPr>
      <p:sp>
        <p:nvSpPr>
          <p:cNvPr id="4437" name="Google Shape;4437;p81"/>
          <p:cNvSpPr txBox="1"/>
          <p:nvPr>
            <p:ph hasCustomPrompt="1" type="title"/>
          </p:nvPr>
        </p:nvSpPr>
        <p:spPr>
          <a:xfrm>
            <a:off x="2560350" y="540000"/>
            <a:ext cx="4023300" cy="828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200"/>
              <a:buNone/>
              <a:defRPr sz="4800"/>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4438" name="Google Shape;4438;p81"/>
          <p:cNvSpPr txBox="1"/>
          <p:nvPr>
            <p:ph idx="1" type="subTitle"/>
          </p:nvPr>
        </p:nvSpPr>
        <p:spPr>
          <a:xfrm>
            <a:off x="2562150" y="1309675"/>
            <a:ext cx="4019700" cy="338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439" name="Google Shape;4439;p81"/>
          <p:cNvSpPr txBox="1"/>
          <p:nvPr>
            <p:ph hasCustomPrompt="1" idx="2" type="title"/>
          </p:nvPr>
        </p:nvSpPr>
        <p:spPr>
          <a:xfrm>
            <a:off x="2560350" y="1996143"/>
            <a:ext cx="4023300" cy="828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200"/>
              <a:buNone/>
              <a:defRPr sz="4800">
                <a:solidFill>
                  <a:schemeClr val="accent1"/>
                </a:solidFill>
              </a:defRPr>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4440" name="Google Shape;4440;p81"/>
          <p:cNvSpPr txBox="1"/>
          <p:nvPr>
            <p:ph idx="3" type="subTitle"/>
          </p:nvPr>
        </p:nvSpPr>
        <p:spPr>
          <a:xfrm>
            <a:off x="2560350" y="2769638"/>
            <a:ext cx="4023300" cy="338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441" name="Google Shape;4441;p81"/>
          <p:cNvSpPr txBox="1"/>
          <p:nvPr>
            <p:ph hasCustomPrompt="1" idx="4" type="title"/>
          </p:nvPr>
        </p:nvSpPr>
        <p:spPr>
          <a:xfrm>
            <a:off x="2560350" y="3452299"/>
            <a:ext cx="4023300" cy="828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200"/>
              <a:buNone/>
              <a:defRPr sz="4800">
                <a:solidFill>
                  <a:schemeClr val="lt2"/>
                </a:solidFill>
              </a:defRPr>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4442" name="Google Shape;4442;p81"/>
          <p:cNvSpPr txBox="1"/>
          <p:nvPr>
            <p:ph idx="5" type="subTitle"/>
          </p:nvPr>
        </p:nvSpPr>
        <p:spPr>
          <a:xfrm>
            <a:off x="2560350" y="4225788"/>
            <a:ext cx="4023300" cy="338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pic>
        <p:nvPicPr>
          <p:cNvPr id="4443" name="Google Shape;4443;p81"/>
          <p:cNvPicPr preferRelativeResize="0"/>
          <p:nvPr/>
        </p:nvPicPr>
        <p:blipFill>
          <a:blip r:embed="rId2">
            <a:alphaModFix/>
          </a:blip>
          <a:stretch>
            <a:fillRect/>
          </a:stretch>
        </p:blipFill>
        <p:spPr>
          <a:xfrm>
            <a:off x="7162558" y="1648371"/>
            <a:ext cx="3239741" cy="3199225"/>
          </a:xfrm>
          <a:prstGeom prst="rect">
            <a:avLst/>
          </a:prstGeom>
          <a:noFill/>
          <a:ln>
            <a:noFill/>
          </a:ln>
        </p:spPr>
      </p:pic>
      <p:pic>
        <p:nvPicPr>
          <p:cNvPr id="4444" name="Google Shape;4444;p81"/>
          <p:cNvPicPr preferRelativeResize="0"/>
          <p:nvPr/>
        </p:nvPicPr>
        <p:blipFill>
          <a:blip r:embed="rId3">
            <a:alphaModFix/>
          </a:blip>
          <a:stretch>
            <a:fillRect/>
          </a:stretch>
        </p:blipFill>
        <p:spPr>
          <a:xfrm>
            <a:off x="7113725" y="3952575"/>
            <a:ext cx="2535100" cy="1311850"/>
          </a:xfrm>
          <a:prstGeom prst="rect">
            <a:avLst/>
          </a:prstGeom>
          <a:noFill/>
          <a:ln>
            <a:noFill/>
          </a:ln>
        </p:spPr>
      </p:pic>
      <p:pic>
        <p:nvPicPr>
          <p:cNvPr id="4445" name="Google Shape;4445;p81"/>
          <p:cNvPicPr preferRelativeResize="0"/>
          <p:nvPr/>
        </p:nvPicPr>
        <p:blipFill>
          <a:blip r:embed="rId4">
            <a:alphaModFix/>
          </a:blip>
          <a:stretch>
            <a:fillRect/>
          </a:stretch>
        </p:blipFill>
        <p:spPr>
          <a:xfrm>
            <a:off x="7295692" y="1599889"/>
            <a:ext cx="817601" cy="828300"/>
          </a:xfrm>
          <a:prstGeom prst="rect">
            <a:avLst/>
          </a:prstGeom>
          <a:noFill/>
          <a:ln>
            <a:noFill/>
          </a:ln>
        </p:spPr>
      </p:pic>
      <p:grpSp>
        <p:nvGrpSpPr>
          <p:cNvPr id="4446" name="Google Shape;4446;p81"/>
          <p:cNvGrpSpPr/>
          <p:nvPr/>
        </p:nvGrpSpPr>
        <p:grpSpPr>
          <a:xfrm>
            <a:off x="6839263" y="1796325"/>
            <a:ext cx="2749125" cy="3347175"/>
            <a:chOff x="6839263" y="1796325"/>
            <a:chExt cx="2749125" cy="3347175"/>
          </a:xfrm>
        </p:grpSpPr>
        <p:sp>
          <p:nvSpPr>
            <p:cNvPr id="4447" name="Google Shape;4447;p81"/>
            <p:cNvSpPr/>
            <p:nvPr/>
          </p:nvSpPr>
          <p:spPr>
            <a:xfrm flipH="1">
              <a:off x="9049063" y="22297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8" name="Google Shape;4448;p81"/>
            <p:cNvSpPr/>
            <p:nvPr/>
          </p:nvSpPr>
          <p:spPr>
            <a:xfrm flipH="1">
              <a:off x="8610913" y="22297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9" name="Google Shape;4449;p81"/>
            <p:cNvSpPr/>
            <p:nvPr/>
          </p:nvSpPr>
          <p:spPr>
            <a:xfrm flipH="1">
              <a:off x="8172763" y="22297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0" name="Google Shape;4450;p81"/>
            <p:cNvSpPr/>
            <p:nvPr/>
          </p:nvSpPr>
          <p:spPr>
            <a:xfrm flipH="1">
              <a:off x="7734613" y="22297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1" name="Google Shape;4451;p81"/>
            <p:cNvSpPr/>
            <p:nvPr/>
          </p:nvSpPr>
          <p:spPr>
            <a:xfrm flipH="1">
              <a:off x="7296463" y="22297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2" name="Google Shape;4452;p81"/>
            <p:cNvSpPr/>
            <p:nvPr/>
          </p:nvSpPr>
          <p:spPr>
            <a:xfrm flipH="1">
              <a:off x="9030013" y="39209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3" name="Google Shape;4453;p81"/>
            <p:cNvSpPr/>
            <p:nvPr/>
          </p:nvSpPr>
          <p:spPr>
            <a:xfrm flipH="1">
              <a:off x="8591863" y="39209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4" name="Google Shape;4454;p81"/>
            <p:cNvSpPr/>
            <p:nvPr/>
          </p:nvSpPr>
          <p:spPr>
            <a:xfrm flipH="1">
              <a:off x="8153713" y="39209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5" name="Google Shape;4455;p81"/>
            <p:cNvSpPr/>
            <p:nvPr/>
          </p:nvSpPr>
          <p:spPr>
            <a:xfrm flipH="1">
              <a:off x="7715563" y="39209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6" name="Google Shape;4456;p81"/>
            <p:cNvSpPr/>
            <p:nvPr/>
          </p:nvSpPr>
          <p:spPr>
            <a:xfrm flipH="1">
              <a:off x="7277413" y="39209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7" name="Google Shape;4457;p81"/>
            <p:cNvSpPr/>
            <p:nvPr/>
          </p:nvSpPr>
          <p:spPr>
            <a:xfrm flipH="1">
              <a:off x="6839263" y="39209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8" name="Google Shape;4458;p81"/>
            <p:cNvSpPr/>
            <p:nvPr/>
          </p:nvSpPr>
          <p:spPr>
            <a:xfrm flipH="1">
              <a:off x="924908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9" name="Google Shape;4459;p81"/>
            <p:cNvSpPr/>
            <p:nvPr/>
          </p:nvSpPr>
          <p:spPr>
            <a:xfrm flipH="1">
              <a:off x="881093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0" name="Google Shape;4460;p81"/>
            <p:cNvSpPr/>
            <p:nvPr/>
          </p:nvSpPr>
          <p:spPr>
            <a:xfrm flipH="1">
              <a:off x="837278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1" name="Google Shape;4461;p81"/>
            <p:cNvSpPr/>
            <p:nvPr/>
          </p:nvSpPr>
          <p:spPr>
            <a:xfrm flipH="1">
              <a:off x="793463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2" name="Google Shape;4462;p81"/>
            <p:cNvSpPr/>
            <p:nvPr/>
          </p:nvSpPr>
          <p:spPr>
            <a:xfrm flipH="1">
              <a:off x="749648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3" name="Google Shape;4463;p81"/>
            <p:cNvSpPr/>
            <p:nvPr/>
          </p:nvSpPr>
          <p:spPr>
            <a:xfrm flipH="1">
              <a:off x="705833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4" name="Google Shape;4464;p81"/>
            <p:cNvSpPr/>
            <p:nvPr/>
          </p:nvSpPr>
          <p:spPr>
            <a:xfrm flipH="1">
              <a:off x="8791888" y="34875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5" name="Google Shape;4465;p81"/>
            <p:cNvSpPr/>
            <p:nvPr/>
          </p:nvSpPr>
          <p:spPr>
            <a:xfrm flipH="1">
              <a:off x="8353738" y="34875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6" name="Google Shape;4466;p81"/>
            <p:cNvSpPr/>
            <p:nvPr/>
          </p:nvSpPr>
          <p:spPr>
            <a:xfrm flipH="1">
              <a:off x="7915588" y="34875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7" name="Google Shape;4467;p81"/>
            <p:cNvSpPr/>
            <p:nvPr/>
          </p:nvSpPr>
          <p:spPr>
            <a:xfrm flipH="1">
              <a:off x="7477438" y="34875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8" name="Google Shape;4468;p81"/>
            <p:cNvSpPr/>
            <p:nvPr/>
          </p:nvSpPr>
          <p:spPr>
            <a:xfrm flipH="1">
              <a:off x="7039288" y="34875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9" name="Google Shape;4469;p81"/>
            <p:cNvSpPr/>
            <p:nvPr/>
          </p:nvSpPr>
          <p:spPr>
            <a:xfrm flipH="1">
              <a:off x="9049063" y="31298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0" name="Google Shape;4470;p81"/>
            <p:cNvSpPr/>
            <p:nvPr/>
          </p:nvSpPr>
          <p:spPr>
            <a:xfrm flipH="1">
              <a:off x="8610913" y="31298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1" name="Google Shape;4471;p81"/>
            <p:cNvSpPr/>
            <p:nvPr/>
          </p:nvSpPr>
          <p:spPr>
            <a:xfrm flipH="1">
              <a:off x="8172763" y="31298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2" name="Google Shape;4472;p81"/>
            <p:cNvSpPr/>
            <p:nvPr/>
          </p:nvSpPr>
          <p:spPr>
            <a:xfrm flipH="1">
              <a:off x="7734613" y="31298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3" name="Google Shape;4473;p81"/>
            <p:cNvSpPr/>
            <p:nvPr/>
          </p:nvSpPr>
          <p:spPr>
            <a:xfrm flipH="1">
              <a:off x="7296463" y="31298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4" name="Google Shape;4474;p81"/>
            <p:cNvSpPr/>
            <p:nvPr/>
          </p:nvSpPr>
          <p:spPr>
            <a:xfrm flipH="1">
              <a:off x="9030013" y="48210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5" name="Google Shape;4475;p81"/>
            <p:cNvSpPr/>
            <p:nvPr/>
          </p:nvSpPr>
          <p:spPr>
            <a:xfrm flipH="1">
              <a:off x="8591863" y="48210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6" name="Google Shape;4476;p81"/>
            <p:cNvSpPr/>
            <p:nvPr/>
          </p:nvSpPr>
          <p:spPr>
            <a:xfrm flipH="1">
              <a:off x="8153713" y="48210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7" name="Google Shape;4477;p81"/>
            <p:cNvSpPr/>
            <p:nvPr/>
          </p:nvSpPr>
          <p:spPr>
            <a:xfrm flipH="1">
              <a:off x="9249088" y="2696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8" name="Google Shape;4478;p81"/>
            <p:cNvSpPr/>
            <p:nvPr/>
          </p:nvSpPr>
          <p:spPr>
            <a:xfrm flipH="1">
              <a:off x="8810938" y="2696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9" name="Google Shape;4479;p81"/>
            <p:cNvSpPr/>
            <p:nvPr/>
          </p:nvSpPr>
          <p:spPr>
            <a:xfrm flipH="1">
              <a:off x="8372788" y="2696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0" name="Google Shape;4480;p81"/>
            <p:cNvSpPr/>
            <p:nvPr/>
          </p:nvSpPr>
          <p:spPr>
            <a:xfrm flipH="1">
              <a:off x="7934638" y="2696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1" name="Google Shape;4481;p81"/>
            <p:cNvSpPr/>
            <p:nvPr/>
          </p:nvSpPr>
          <p:spPr>
            <a:xfrm flipH="1">
              <a:off x="7496488" y="2696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2" name="Google Shape;4482;p81"/>
            <p:cNvSpPr/>
            <p:nvPr/>
          </p:nvSpPr>
          <p:spPr>
            <a:xfrm flipH="1">
              <a:off x="7058338" y="2696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3" name="Google Shape;4483;p81"/>
            <p:cNvSpPr/>
            <p:nvPr/>
          </p:nvSpPr>
          <p:spPr>
            <a:xfrm flipH="1">
              <a:off x="8791888" y="43876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4" name="Google Shape;4484;p81"/>
            <p:cNvSpPr/>
            <p:nvPr/>
          </p:nvSpPr>
          <p:spPr>
            <a:xfrm flipH="1">
              <a:off x="8353738" y="43876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5" name="Google Shape;4485;p81"/>
            <p:cNvSpPr/>
            <p:nvPr/>
          </p:nvSpPr>
          <p:spPr>
            <a:xfrm flipH="1">
              <a:off x="7915588" y="43876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6" name="Google Shape;4486;p81"/>
            <p:cNvSpPr/>
            <p:nvPr/>
          </p:nvSpPr>
          <p:spPr>
            <a:xfrm flipH="1">
              <a:off x="7477438" y="43876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7" name="Google Shape;4487;p81"/>
            <p:cNvSpPr/>
            <p:nvPr/>
          </p:nvSpPr>
          <p:spPr>
            <a:xfrm flipH="1">
              <a:off x="7039288" y="43876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488" name="Google Shape;4488;p81"/>
          <p:cNvPicPr preferRelativeResize="0"/>
          <p:nvPr/>
        </p:nvPicPr>
        <p:blipFill>
          <a:blip r:embed="rId5">
            <a:alphaModFix/>
          </a:blip>
          <a:stretch>
            <a:fillRect/>
          </a:stretch>
        </p:blipFill>
        <p:spPr>
          <a:xfrm>
            <a:off x="-548748" y="377998"/>
            <a:ext cx="2195150" cy="2570099"/>
          </a:xfrm>
          <a:prstGeom prst="rect">
            <a:avLst/>
          </a:prstGeom>
          <a:noFill/>
          <a:ln>
            <a:noFill/>
          </a:ln>
        </p:spPr>
      </p:pic>
      <p:pic>
        <p:nvPicPr>
          <p:cNvPr id="4489" name="Google Shape;4489;p81"/>
          <p:cNvPicPr preferRelativeResize="0"/>
          <p:nvPr/>
        </p:nvPicPr>
        <p:blipFill>
          <a:blip r:embed="rId6">
            <a:alphaModFix/>
          </a:blip>
          <a:stretch>
            <a:fillRect/>
          </a:stretch>
        </p:blipFill>
        <p:spPr>
          <a:xfrm rot="5400000">
            <a:off x="-106876" y="3054986"/>
            <a:ext cx="1789121" cy="1575361"/>
          </a:xfrm>
          <a:prstGeom prst="rect">
            <a:avLst/>
          </a:prstGeom>
          <a:noFill/>
          <a:ln>
            <a:noFill/>
          </a:ln>
        </p:spPr>
      </p:pic>
      <p:grpSp>
        <p:nvGrpSpPr>
          <p:cNvPr id="4490" name="Google Shape;4490;p81"/>
          <p:cNvGrpSpPr/>
          <p:nvPr/>
        </p:nvGrpSpPr>
        <p:grpSpPr>
          <a:xfrm flipH="1">
            <a:off x="-548762" y="1181300"/>
            <a:ext cx="2749125" cy="3347175"/>
            <a:chOff x="6839263" y="1796325"/>
            <a:chExt cx="2749125" cy="3347175"/>
          </a:xfrm>
        </p:grpSpPr>
        <p:sp>
          <p:nvSpPr>
            <p:cNvPr id="4491" name="Google Shape;4491;p81"/>
            <p:cNvSpPr/>
            <p:nvPr/>
          </p:nvSpPr>
          <p:spPr>
            <a:xfrm flipH="1">
              <a:off x="9049063" y="22297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2" name="Google Shape;4492;p81"/>
            <p:cNvSpPr/>
            <p:nvPr/>
          </p:nvSpPr>
          <p:spPr>
            <a:xfrm flipH="1">
              <a:off x="8610913" y="22297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3" name="Google Shape;4493;p81"/>
            <p:cNvSpPr/>
            <p:nvPr/>
          </p:nvSpPr>
          <p:spPr>
            <a:xfrm flipH="1">
              <a:off x="8172763" y="22297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4" name="Google Shape;4494;p81"/>
            <p:cNvSpPr/>
            <p:nvPr/>
          </p:nvSpPr>
          <p:spPr>
            <a:xfrm flipH="1">
              <a:off x="7734613" y="22297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5" name="Google Shape;4495;p81"/>
            <p:cNvSpPr/>
            <p:nvPr/>
          </p:nvSpPr>
          <p:spPr>
            <a:xfrm flipH="1">
              <a:off x="7296463" y="22297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6" name="Google Shape;4496;p81"/>
            <p:cNvSpPr/>
            <p:nvPr/>
          </p:nvSpPr>
          <p:spPr>
            <a:xfrm flipH="1">
              <a:off x="9030013" y="39209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7" name="Google Shape;4497;p81"/>
            <p:cNvSpPr/>
            <p:nvPr/>
          </p:nvSpPr>
          <p:spPr>
            <a:xfrm flipH="1">
              <a:off x="8591863" y="39209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8" name="Google Shape;4498;p81"/>
            <p:cNvSpPr/>
            <p:nvPr/>
          </p:nvSpPr>
          <p:spPr>
            <a:xfrm flipH="1">
              <a:off x="8153713" y="39209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9" name="Google Shape;4499;p81"/>
            <p:cNvSpPr/>
            <p:nvPr/>
          </p:nvSpPr>
          <p:spPr>
            <a:xfrm flipH="1">
              <a:off x="7715563" y="39209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0" name="Google Shape;4500;p81"/>
            <p:cNvSpPr/>
            <p:nvPr/>
          </p:nvSpPr>
          <p:spPr>
            <a:xfrm flipH="1">
              <a:off x="7277413" y="39209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1" name="Google Shape;4501;p81"/>
            <p:cNvSpPr/>
            <p:nvPr/>
          </p:nvSpPr>
          <p:spPr>
            <a:xfrm flipH="1">
              <a:off x="6839263" y="39209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2" name="Google Shape;4502;p81"/>
            <p:cNvSpPr/>
            <p:nvPr/>
          </p:nvSpPr>
          <p:spPr>
            <a:xfrm flipH="1">
              <a:off x="924908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3" name="Google Shape;4503;p81"/>
            <p:cNvSpPr/>
            <p:nvPr/>
          </p:nvSpPr>
          <p:spPr>
            <a:xfrm flipH="1">
              <a:off x="881093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4" name="Google Shape;4504;p81"/>
            <p:cNvSpPr/>
            <p:nvPr/>
          </p:nvSpPr>
          <p:spPr>
            <a:xfrm flipH="1">
              <a:off x="837278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5" name="Google Shape;4505;p81"/>
            <p:cNvSpPr/>
            <p:nvPr/>
          </p:nvSpPr>
          <p:spPr>
            <a:xfrm flipH="1">
              <a:off x="793463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6" name="Google Shape;4506;p81"/>
            <p:cNvSpPr/>
            <p:nvPr/>
          </p:nvSpPr>
          <p:spPr>
            <a:xfrm flipH="1">
              <a:off x="749648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7" name="Google Shape;4507;p81"/>
            <p:cNvSpPr/>
            <p:nvPr/>
          </p:nvSpPr>
          <p:spPr>
            <a:xfrm flipH="1">
              <a:off x="705833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8" name="Google Shape;4508;p81"/>
            <p:cNvSpPr/>
            <p:nvPr/>
          </p:nvSpPr>
          <p:spPr>
            <a:xfrm flipH="1">
              <a:off x="8791888" y="34875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9" name="Google Shape;4509;p81"/>
            <p:cNvSpPr/>
            <p:nvPr/>
          </p:nvSpPr>
          <p:spPr>
            <a:xfrm flipH="1">
              <a:off x="8353738" y="34875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0" name="Google Shape;4510;p81"/>
            <p:cNvSpPr/>
            <p:nvPr/>
          </p:nvSpPr>
          <p:spPr>
            <a:xfrm flipH="1">
              <a:off x="7915588" y="34875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1" name="Google Shape;4511;p81"/>
            <p:cNvSpPr/>
            <p:nvPr/>
          </p:nvSpPr>
          <p:spPr>
            <a:xfrm flipH="1">
              <a:off x="7477438" y="34875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2" name="Google Shape;4512;p81"/>
            <p:cNvSpPr/>
            <p:nvPr/>
          </p:nvSpPr>
          <p:spPr>
            <a:xfrm flipH="1">
              <a:off x="7039288" y="34875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3" name="Google Shape;4513;p81"/>
            <p:cNvSpPr/>
            <p:nvPr/>
          </p:nvSpPr>
          <p:spPr>
            <a:xfrm flipH="1">
              <a:off x="9049063" y="31298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4" name="Google Shape;4514;p81"/>
            <p:cNvSpPr/>
            <p:nvPr/>
          </p:nvSpPr>
          <p:spPr>
            <a:xfrm flipH="1">
              <a:off x="8610913" y="31298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5" name="Google Shape;4515;p81"/>
            <p:cNvSpPr/>
            <p:nvPr/>
          </p:nvSpPr>
          <p:spPr>
            <a:xfrm flipH="1">
              <a:off x="8172763" y="31298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6" name="Google Shape;4516;p81"/>
            <p:cNvSpPr/>
            <p:nvPr/>
          </p:nvSpPr>
          <p:spPr>
            <a:xfrm flipH="1">
              <a:off x="7734613" y="31298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7" name="Google Shape;4517;p81"/>
            <p:cNvSpPr/>
            <p:nvPr/>
          </p:nvSpPr>
          <p:spPr>
            <a:xfrm flipH="1">
              <a:off x="7296463" y="31298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8" name="Google Shape;4518;p81"/>
            <p:cNvSpPr/>
            <p:nvPr/>
          </p:nvSpPr>
          <p:spPr>
            <a:xfrm flipH="1">
              <a:off x="9030013" y="48210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9" name="Google Shape;4519;p81"/>
            <p:cNvSpPr/>
            <p:nvPr/>
          </p:nvSpPr>
          <p:spPr>
            <a:xfrm flipH="1">
              <a:off x="8591863" y="48210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0" name="Google Shape;4520;p81"/>
            <p:cNvSpPr/>
            <p:nvPr/>
          </p:nvSpPr>
          <p:spPr>
            <a:xfrm flipH="1">
              <a:off x="8153713" y="48210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1" name="Google Shape;4521;p81"/>
            <p:cNvSpPr/>
            <p:nvPr/>
          </p:nvSpPr>
          <p:spPr>
            <a:xfrm flipH="1">
              <a:off x="9249088" y="2696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2" name="Google Shape;4522;p81"/>
            <p:cNvSpPr/>
            <p:nvPr/>
          </p:nvSpPr>
          <p:spPr>
            <a:xfrm flipH="1">
              <a:off x="8810938" y="2696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3" name="Google Shape;4523;p81"/>
            <p:cNvSpPr/>
            <p:nvPr/>
          </p:nvSpPr>
          <p:spPr>
            <a:xfrm flipH="1">
              <a:off x="8372788" y="2696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4" name="Google Shape;4524;p81"/>
            <p:cNvSpPr/>
            <p:nvPr/>
          </p:nvSpPr>
          <p:spPr>
            <a:xfrm flipH="1">
              <a:off x="7934638" y="2696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5" name="Google Shape;4525;p81"/>
            <p:cNvSpPr/>
            <p:nvPr/>
          </p:nvSpPr>
          <p:spPr>
            <a:xfrm flipH="1">
              <a:off x="7496488" y="2696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6" name="Google Shape;4526;p81"/>
            <p:cNvSpPr/>
            <p:nvPr/>
          </p:nvSpPr>
          <p:spPr>
            <a:xfrm flipH="1">
              <a:off x="7058338" y="2696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7" name="Google Shape;4527;p81"/>
            <p:cNvSpPr/>
            <p:nvPr/>
          </p:nvSpPr>
          <p:spPr>
            <a:xfrm flipH="1">
              <a:off x="8791888" y="43876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8" name="Google Shape;4528;p81"/>
            <p:cNvSpPr/>
            <p:nvPr/>
          </p:nvSpPr>
          <p:spPr>
            <a:xfrm flipH="1">
              <a:off x="8353738" y="43876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9" name="Google Shape;4529;p81"/>
            <p:cNvSpPr/>
            <p:nvPr/>
          </p:nvSpPr>
          <p:spPr>
            <a:xfrm flipH="1">
              <a:off x="7915588" y="43876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0" name="Google Shape;4530;p81"/>
            <p:cNvSpPr/>
            <p:nvPr/>
          </p:nvSpPr>
          <p:spPr>
            <a:xfrm flipH="1">
              <a:off x="7477438" y="43876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1" name="Google Shape;4531;p81"/>
            <p:cNvSpPr/>
            <p:nvPr/>
          </p:nvSpPr>
          <p:spPr>
            <a:xfrm flipH="1">
              <a:off x="7039288" y="43876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532" name="Google Shape;4532;p81"/>
          <p:cNvPicPr preferRelativeResize="0"/>
          <p:nvPr/>
        </p:nvPicPr>
        <p:blipFill>
          <a:blip r:embed="rId7">
            <a:alphaModFix/>
          </a:blip>
          <a:stretch>
            <a:fillRect/>
          </a:stretch>
        </p:blipFill>
        <p:spPr>
          <a:xfrm>
            <a:off x="-88307" y="2199529"/>
            <a:ext cx="2811057" cy="624926"/>
          </a:xfrm>
          <a:prstGeom prst="rect">
            <a:avLst/>
          </a:prstGeom>
          <a:noFill/>
          <a:ln>
            <a:noFill/>
          </a:ln>
        </p:spPr>
      </p:pic>
      <p:grpSp>
        <p:nvGrpSpPr>
          <p:cNvPr id="4533" name="Google Shape;4533;p81"/>
          <p:cNvGrpSpPr/>
          <p:nvPr/>
        </p:nvGrpSpPr>
        <p:grpSpPr>
          <a:xfrm flipH="1">
            <a:off x="-330850" y="763275"/>
            <a:ext cx="2091900" cy="322500"/>
            <a:chOff x="7496488" y="1796325"/>
            <a:chExt cx="2091900" cy="322500"/>
          </a:xfrm>
        </p:grpSpPr>
        <p:sp>
          <p:nvSpPr>
            <p:cNvPr id="4534" name="Google Shape;4534;p81"/>
            <p:cNvSpPr/>
            <p:nvPr/>
          </p:nvSpPr>
          <p:spPr>
            <a:xfrm flipH="1">
              <a:off x="924908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5" name="Google Shape;4535;p81"/>
            <p:cNvSpPr/>
            <p:nvPr/>
          </p:nvSpPr>
          <p:spPr>
            <a:xfrm flipH="1">
              <a:off x="881093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6" name="Google Shape;4536;p81"/>
            <p:cNvSpPr/>
            <p:nvPr/>
          </p:nvSpPr>
          <p:spPr>
            <a:xfrm flipH="1">
              <a:off x="837278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7" name="Google Shape;4537;p81"/>
            <p:cNvSpPr/>
            <p:nvPr/>
          </p:nvSpPr>
          <p:spPr>
            <a:xfrm flipH="1">
              <a:off x="793463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8" name="Google Shape;4538;p81"/>
            <p:cNvSpPr/>
            <p:nvPr/>
          </p:nvSpPr>
          <p:spPr>
            <a:xfrm flipH="1">
              <a:off x="749648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539" name="Google Shape;4539;p81"/>
          <p:cNvGrpSpPr/>
          <p:nvPr/>
        </p:nvGrpSpPr>
        <p:grpSpPr>
          <a:xfrm flipH="1">
            <a:off x="-178450" y="345250"/>
            <a:ext cx="1653750" cy="322500"/>
            <a:chOff x="7496488" y="1796325"/>
            <a:chExt cx="1653750" cy="322500"/>
          </a:xfrm>
        </p:grpSpPr>
        <p:sp>
          <p:nvSpPr>
            <p:cNvPr id="4540" name="Google Shape;4540;p81"/>
            <p:cNvSpPr/>
            <p:nvPr/>
          </p:nvSpPr>
          <p:spPr>
            <a:xfrm flipH="1">
              <a:off x="881093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1" name="Google Shape;4541;p81"/>
            <p:cNvSpPr/>
            <p:nvPr/>
          </p:nvSpPr>
          <p:spPr>
            <a:xfrm flipH="1">
              <a:off x="837278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2" name="Google Shape;4542;p81"/>
            <p:cNvSpPr/>
            <p:nvPr/>
          </p:nvSpPr>
          <p:spPr>
            <a:xfrm flipH="1">
              <a:off x="793463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3" name="Google Shape;4543;p81"/>
            <p:cNvSpPr/>
            <p:nvPr/>
          </p:nvSpPr>
          <p:spPr>
            <a:xfrm flipH="1">
              <a:off x="749648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76" name="Shape 476"/>
        <p:cNvGrpSpPr/>
        <p:nvPr/>
      </p:nvGrpSpPr>
      <p:grpSpPr>
        <a:xfrm>
          <a:off x="0" y="0"/>
          <a:ext cx="0" cy="0"/>
          <a:chOff x="0" y="0"/>
          <a:chExt cx="0" cy="0"/>
        </a:xfrm>
      </p:grpSpPr>
      <p:sp>
        <p:nvSpPr>
          <p:cNvPr id="477" name="Google Shape;477;p9"/>
          <p:cNvSpPr txBox="1"/>
          <p:nvPr>
            <p:ph type="title"/>
          </p:nvPr>
        </p:nvSpPr>
        <p:spPr>
          <a:xfrm>
            <a:off x="2571950" y="1768788"/>
            <a:ext cx="40002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45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478" name="Google Shape;478;p9"/>
          <p:cNvSpPr txBox="1"/>
          <p:nvPr>
            <p:ph idx="1" type="subTitle"/>
          </p:nvPr>
        </p:nvSpPr>
        <p:spPr>
          <a:xfrm>
            <a:off x="2241550" y="2558213"/>
            <a:ext cx="4661100" cy="1105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pic>
        <p:nvPicPr>
          <p:cNvPr id="479" name="Google Shape;479;p9"/>
          <p:cNvPicPr preferRelativeResize="0"/>
          <p:nvPr/>
        </p:nvPicPr>
        <p:blipFill rotWithShape="1">
          <a:blip r:embed="rId2">
            <a:alphaModFix/>
          </a:blip>
          <a:srcRect b="0" l="0" r="0" t="3400"/>
          <a:stretch/>
        </p:blipFill>
        <p:spPr>
          <a:xfrm flipH="1">
            <a:off x="125" y="0"/>
            <a:ext cx="9144000" cy="4968751"/>
          </a:xfrm>
          <a:prstGeom prst="rect">
            <a:avLst/>
          </a:prstGeom>
          <a:noFill/>
          <a:ln>
            <a:noFill/>
          </a:ln>
        </p:spPr>
      </p:pic>
      <p:pic>
        <p:nvPicPr>
          <p:cNvPr id="480" name="Google Shape;480;p9"/>
          <p:cNvPicPr preferRelativeResize="0"/>
          <p:nvPr/>
        </p:nvPicPr>
        <p:blipFill rotWithShape="1">
          <a:blip r:embed="rId3">
            <a:alphaModFix/>
          </a:blip>
          <a:srcRect b="0" l="0" r="0" t="9008"/>
          <a:stretch/>
        </p:blipFill>
        <p:spPr>
          <a:xfrm flipH="1" rot="10800000">
            <a:off x="0" y="482674"/>
            <a:ext cx="9144000" cy="4679875"/>
          </a:xfrm>
          <a:prstGeom prst="rect">
            <a:avLst/>
          </a:prstGeom>
          <a:noFill/>
          <a:ln>
            <a:noFill/>
          </a:ln>
        </p:spPr>
      </p:pic>
      <p:grpSp>
        <p:nvGrpSpPr>
          <p:cNvPr id="481" name="Google Shape;481;p9"/>
          <p:cNvGrpSpPr/>
          <p:nvPr/>
        </p:nvGrpSpPr>
        <p:grpSpPr>
          <a:xfrm flipH="1">
            <a:off x="-225100" y="3420825"/>
            <a:ext cx="4958925" cy="1722675"/>
            <a:chOff x="4387888" y="3520850"/>
            <a:chExt cx="4958925" cy="1722675"/>
          </a:xfrm>
        </p:grpSpPr>
        <p:grpSp>
          <p:nvGrpSpPr>
            <p:cNvPr id="482" name="Google Shape;482;p9"/>
            <p:cNvGrpSpPr/>
            <p:nvPr/>
          </p:nvGrpSpPr>
          <p:grpSpPr>
            <a:xfrm flipH="1">
              <a:off x="4549813" y="4921025"/>
              <a:ext cx="4720800" cy="322500"/>
              <a:chOff x="190550" y="182425"/>
              <a:chExt cx="4720800" cy="322500"/>
            </a:xfrm>
          </p:grpSpPr>
          <p:sp>
            <p:nvSpPr>
              <p:cNvPr id="483" name="Google Shape;483;p9"/>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9"/>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9"/>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9"/>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9"/>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9"/>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9"/>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9"/>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9"/>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9"/>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9"/>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94" name="Google Shape;494;p9"/>
            <p:cNvGrpSpPr/>
            <p:nvPr/>
          </p:nvGrpSpPr>
          <p:grpSpPr>
            <a:xfrm flipH="1">
              <a:off x="5940463" y="3987575"/>
              <a:ext cx="3406350" cy="322500"/>
              <a:chOff x="-247600" y="182425"/>
              <a:chExt cx="3406350" cy="322500"/>
            </a:xfrm>
          </p:grpSpPr>
          <p:sp>
            <p:nvSpPr>
              <p:cNvPr id="495" name="Google Shape;495;p9"/>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9"/>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9"/>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9"/>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9"/>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9"/>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9"/>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9"/>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03" name="Google Shape;503;p9"/>
            <p:cNvSpPr/>
            <p:nvPr/>
          </p:nvSpPr>
          <p:spPr>
            <a:xfrm flipH="1">
              <a:off x="8769388" y="352085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04" name="Google Shape;504;p9"/>
            <p:cNvGrpSpPr/>
            <p:nvPr/>
          </p:nvGrpSpPr>
          <p:grpSpPr>
            <a:xfrm flipH="1">
              <a:off x="4387888" y="4454300"/>
              <a:ext cx="4720800" cy="322500"/>
              <a:chOff x="190550" y="182425"/>
              <a:chExt cx="4720800" cy="322500"/>
            </a:xfrm>
          </p:grpSpPr>
          <p:sp>
            <p:nvSpPr>
              <p:cNvPr id="505" name="Google Shape;505;p9"/>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9"/>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9"/>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9"/>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9"/>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9"/>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9"/>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9"/>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9"/>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9"/>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9"/>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516" name="Google Shape;516;p9"/>
          <p:cNvGrpSpPr/>
          <p:nvPr/>
        </p:nvGrpSpPr>
        <p:grpSpPr>
          <a:xfrm flipH="1">
            <a:off x="4210363" y="0"/>
            <a:ext cx="5158950" cy="1655975"/>
            <a:chOff x="-247600" y="-250950"/>
            <a:chExt cx="5158950" cy="1655975"/>
          </a:xfrm>
        </p:grpSpPr>
        <p:grpSp>
          <p:nvGrpSpPr>
            <p:cNvPr id="517" name="Google Shape;517;p9"/>
            <p:cNvGrpSpPr/>
            <p:nvPr/>
          </p:nvGrpSpPr>
          <p:grpSpPr>
            <a:xfrm>
              <a:off x="-247600" y="182425"/>
              <a:ext cx="5158950" cy="322500"/>
              <a:chOff x="-247600" y="182425"/>
              <a:chExt cx="5158950" cy="322500"/>
            </a:xfrm>
          </p:grpSpPr>
          <p:sp>
            <p:nvSpPr>
              <p:cNvPr id="518" name="Google Shape;518;p9"/>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9"/>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9"/>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9"/>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9"/>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9"/>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9"/>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9"/>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9"/>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9"/>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9"/>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9"/>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30" name="Google Shape;530;p9"/>
            <p:cNvGrpSpPr/>
            <p:nvPr/>
          </p:nvGrpSpPr>
          <p:grpSpPr>
            <a:xfrm>
              <a:off x="-9475" y="-250950"/>
              <a:ext cx="4720800" cy="322500"/>
              <a:chOff x="190550" y="182425"/>
              <a:chExt cx="4720800" cy="322500"/>
            </a:xfrm>
          </p:grpSpPr>
          <p:sp>
            <p:nvSpPr>
              <p:cNvPr id="531" name="Google Shape;531;p9"/>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9"/>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9"/>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9"/>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9"/>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9"/>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9"/>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9"/>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9"/>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9"/>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9"/>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42" name="Google Shape;542;p9"/>
            <p:cNvGrpSpPr/>
            <p:nvPr/>
          </p:nvGrpSpPr>
          <p:grpSpPr>
            <a:xfrm>
              <a:off x="-247600" y="1082525"/>
              <a:ext cx="3844500" cy="322500"/>
              <a:chOff x="-247600" y="182425"/>
              <a:chExt cx="3844500" cy="322500"/>
            </a:xfrm>
          </p:grpSpPr>
          <p:sp>
            <p:nvSpPr>
              <p:cNvPr id="543" name="Google Shape;543;p9"/>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9"/>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9"/>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9"/>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9"/>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9"/>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9"/>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9"/>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9"/>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52" name="Google Shape;552;p9"/>
            <p:cNvGrpSpPr/>
            <p:nvPr/>
          </p:nvGrpSpPr>
          <p:grpSpPr>
            <a:xfrm>
              <a:off x="-9475" y="649150"/>
              <a:ext cx="4720800" cy="322500"/>
              <a:chOff x="190550" y="182425"/>
              <a:chExt cx="4720800" cy="322500"/>
            </a:xfrm>
          </p:grpSpPr>
          <p:sp>
            <p:nvSpPr>
              <p:cNvPr id="553" name="Google Shape;553;p9"/>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9"/>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9"/>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9"/>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9"/>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9"/>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9"/>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9"/>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9"/>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9"/>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9"/>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1">
  <p:cSld name="BLANK_1_1_1_1_1_1_3">
    <p:spTree>
      <p:nvGrpSpPr>
        <p:cNvPr id="4544" name="Shape 4544"/>
        <p:cNvGrpSpPr/>
        <p:nvPr/>
      </p:nvGrpSpPr>
      <p:grpSpPr>
        <a:xfrm>
          <a:off x="0" y="0"/>
          <a:ext cx="0" cy="0"/>
          <a:chOff x="0" y="0"/>
          <a:chExt cx="0" cy="0"/>
        </a:xfrm>
      </p:grpSpPr>
      <p:sp>
        <p:nvSpPr>
          <p:cNvPr id="4545" name="Google Shape;4545;p82"/>
          <p:cNvSpPr txBox="1"/>
          <p:nvPr>
            <p:ph hasCustomPrompt="1" type="title"/>
          </p:nvPr>
        </p:nvSpPr>
        <p:spPr>
          <a:xfrm>
            <a:off x="715100" y="2090900"/>
            <a:ext cx="2085600" cy="828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200"/>
              <a:buNone/>
              <a:defRPr sz="6200"/>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4546" name="Google Shape;4546;p82"/>
          <p:cNvSpPr txBox="1"/>
          <p:nvPr>
            <p:ph idx="1" type="subTitle"/>
          </p:nvPr>
        </p:nvSpPr>
        <p:spPr>
          <a:xfrm>
            <a:off x="715100" y="3073152"/>
            <a:ext cx="2085600" cy="445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547" name="Google Shape;4547;p82"/>
          <p:cNvSpPr txBox="1"/>
          <p:nvPr>
            <p:ph hasCustomPrompt="1" idx="2" type="title"/>
          </p:nvPr>
        </p:nvSpPr>
        <p:spPr>
          <a:xfrm>
            <a:off x="3529188" y="2090905"/>
            <a:ext cx="2085600" cy="828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200"/>
              <a:buNone/>
              <a:defRPr sz="6200">
                <a:solidFill>
                  <a:schemeClr val="accent1"/>
                </a:solidFill>
              </a:defRPr>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4548" name="Google Shape;4548;p82"/>
          <p:cNvSpPr txBox="1"/>
          <p:nvPr>
            <p:ph idx="3" type="subTitle"/>
          </p:nvPr>
        </p:nvSpPr>
        <p:spPr>
          <a:xfrm>
            <a:off x="3529188" y="3073157"/>
            <a:ext cx="2085600" cy="445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549" name="Google Shape;4549;p82"/>
          <p:cNvSpPr txBox="1"/>
          <p:nvPr>
            <p:ph hasCustomPrompt="1" idx="4" type="title"/>
          </p:nvPr>
        </p:nvSpPr>
        <p:spPr>
          <a:xfrm>
            <a:off x="6343300" y="2090897"/>
            <a:ext cx="2085600" cy="828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200"/>
              <a:buNone/>
              <a:defRPr sz="6200">
                <a:solidFill>
                  <a:schemeClr val="lt2"/>
                </a:solidFill>
              </a:defRPr>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4550" name="Google Shape;4550;p82"/>
          <p:cNvSpPr txBox="1"/>
          <p:nvPr>
            <p:ph idx="5" type="subTitle"/>
          </p:nvPr>
        </p:nvSpPr>
        <p:spPr>
          <a:xfrm>
            <a:off x="6343300" y="3073150"/>
            <a:ext cx="2085600" cy="445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551" name="Google Shape;4551;p82"/>
          <p:cNvSpPr txBox="1"/>
          <p:nvPr>
            <p:ph idx="6" type="title"/>
          </p:nvPr>
        </p:nvSpPr>
        <p:spPr>
          <a:xfrm>
            <a:off x="720000" y="535000"/>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pic>
        <p:nvPicPr>
          <p:cNvPr id="4552" name="Google Shape;4552;p82"/>
          <p:cNvPicPr preferRelativeResize="0"/>
          <p:nvPr/>
        </p:nvPicPr>
        <p:blipFill>
          <a:blip r:embed="rId2">
            <a:alphaModFix/>
          </a:blip>
          <a:stretch>
            <a:fillRect/>
          </a:stretch>
        </p:blipFill>
        <p:spPr>
          <a:xfrm flipH="1" rot="10800000">
            <a:off x="-7" y="4377838"/>
            <a:ext cx="2811056" cy="765657"/>
          </a:xfrm>
          <a:prstGeom prst="rect">
            <a:avLst/>
          </a:prstGeom>
          <a:noFill/>
          <a:ln>
            <a:noFill/>
          </a:ln>
        </p:spPr>
      </p:pic>
      <p:pic>
        <p:nvPicPr>
          <p:cNvPr id="4553" name="Google Shape;4553;p82"/>
          <p:cNvPicPr preferRelativeResize="0"/>
          <p:nvPr/>
        </p:nvPicPr>
        <p:blipFill>
          <a:blip r:embed="rId3">
            <a:alphaModFix/>
          </a:blip>
          <a:stretch>
            <a:fillRect/>
          </a:stretch>
        </p:blipFill>
        <p:spPr>
          <a:xfrm>
            <a:off x="6714777" y="-750927"/>
            <a:ext cx="3428251" cy="2256725"/>
          </a:xfrm>
          <a:prstGeom prst="rect">
            <a:avLst/>
          </a:prstGeom>
          <a:noFill/>
          <a:ln>
            <a:noFill/>
          </a:ln>
        </p:spPr>
      </p:pic>
      <p:pic>
        <p:nvPicPr>
          <p:cNvPr id="4554" name="Google Shape;4554;p82"/>
          <p:cNvPicPr preferRelativeResize="0"/>
          <p:nvPr/>
        </p:nvPicPr>
        <p:blipFill>
          <a:blip r:embed="rId4">
            <a:alphaModFix/>
          </a:blip>
          <a:stretch>
            <a:fillRect/>
          </a:stretch>
        </p:blipFill>
        <p:spPr>
          <a:xfrm rot="5400000">
            <a:off x="7996500" y="3995998"/>
            <a:ext cx="951975" cy="1343025"/>
          </a:xfrm>
          <a:prstGeom prst="rect">
            <a:avLst/>
          </a:prstGeom>
          <a:noFill/>
          <a:ln>
            <a:noFill/>
          </a:ln>
        </p:spPr>
      </p:pic>
      <p:pic>
        <p:nvPicPr>
          <p:cNvPr id="4555" name="Google Shape;4555;p82"/>
          <p:cNvPicPr preferRelativeResize="0"/>
          <p:nvPr/>
        </p:nvPicPr>
        <p:blipFill>
          <a:blip r:embed="rId5">
            <a:alphaModFix/>
          </a:blip>
          <a:stretch>
            <a:fillRect/>
          </a:stretch>
        </p:blipFill>
        <p:spPr>
          <a:xfrm>
            <a:off x="8573250" y="629925"/>
            <a:ext cx="1408950" cy="1391350"/>
          </a:xfrm>
          <a:prstGeom prst="rect">
            <a:avLst/>
          </a:prstGeom>
          <a:noFill/>
          <a:ln>
            <a:noFill/>
          </a:ln>
        </p:spPr>
      </p:pic>
      <p:pic>
        <p:nvPicPr>
          <p:cNvPr id="4556" name="Google Shape;4556;p82"/>
          <p:cNvPicPr preferRelativeResize="0"/>
          <p:nvPr/>
        </p:nvPicPr>
        <p:blipFill>
          <a:blip r:embed="rId6">
            <a:alphaModFix/>
          </a:blip>
          <a:stretch>
            <a:fillRect/>
          </a:stretch>
        </p:blipFill>
        <p:spPr>
          <a:xfrm>
            <a:off x="-7" y="1299820"/>
            <a:ext cx="1093158" cy="1581217"/>
          </a:xfrm>
          <a:prstGeom prst="rect">
            <a:avLst/>
          </a:prstGeom>
          <a:noFill/>
          <a:ln>
            <a:noFill/>
          </a:ln>
        </p:spPr>
      </p:pic>
      <p:grpSp>
        <p:nvGrpSpPr>
          <p:cNvPr id="4557" name="Google Shape;4557;p82"/>
          <p:cNvGrpSpPr/>
          <p:nvPr/>
        </p:nvGrpSpPr>
        <p:grpSpPr>
          <a:xfrm flipH="1">
            <a:off x="6162988" y="0"/>
            <a:ext cx="3206325" cy="1655975"/>
            <a:chOff x="-247600" y="-250950"/>
            <a:chExt cx="3206325" cy="1655975"/>
          </a:xfrm>
        </p:grpSpPr>
        <p:grpSp>
          <p:nvGrpSpPr>
            <p:cNvPr id="4558" name="Google Shape;4558;p82"/>
            <p:cNvGrpSpPr/>
            <p:nvPr/>
          </p:nvGrpSpPr>
          <p:grpSpPr>
            <a:xfrm>
              <a:off x="-247600" y="182425"/>
              <a:ext cx="2968200" cy="322500"/>
              <a:chOff x="-247600" y="182425"/>
              <a:chExt cx="2968200" cy="322500"/>
            </a:xfrm>
          </p:grpSpPr>
          <p:sp>
            <p:nvSpPr>
              <p:cNvPr id="4559" name="Google Shape;4559;p82"/>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0" name="Google Shape;4560;p82"/>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1" name="Google Shape;4561;p82"/>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2" name="Google Shape;4562;p82"/>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3" name="Google Shape;4563;p82"/>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4" name="Google Shape;4564;p82"/>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5" name="Google Shape;4565;p82"/>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566" name="Google Shape;4566;p82"/>
            <p:cNvGrpSpPr/>
            <p:nvPr/>
          </p:nvGrpSpPr>
          <p:grpSpPr>
            <a:xfrm>
              <a:off x="-9475" y="-250950"/>
              <a:ext cx="2968200" cy="322500"/>
              <a:chOff x="190550" y="182425"/>
              <a:chExt cx="2968200" cy="322500"/>
            </a:xfrm>
          </p:grpSpPr>
          <p:sp>
            <p:nvSpPr>
              <p:cNvPr id="4567" name="Google Shape;4567;p82"/>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8" name="Google Shape;4568;p82"/>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9" name="Google Shape;4569;p82"/>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0" name="Google Shape;4570;p82"/>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1" name="Google Shape;4571;p82"/>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2" name="Google Shape;4572;p82"/>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3" name="Google Shape;4573;p82"/>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574" name="Google Shape;4574;p82"/>
            <p:cNvGrpSpPr/>
            <p:nvPr/>
          </p:nvGrpSpPr>
          <p:grpSpPr>
            <a:xfrm>
              <a:off x="-247600" y="1082525"/>
              <a:ext cx="2530050" cy="322500"/>
              <a:chOff x="-247600" y="182425"/>
              <a:chExt cx="2530050" cy="322500"/>
            </a:xfrm>
          </p:grpSpPr>
          <p:sp>
            <p:nvSpPr>
              <p:cNvPr id="4575" name="Google Shape;4575;p82"/>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6" name="Google Shape;4576;p82"/>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7" name="Google Shape;4577;p82"/>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8" name="Google Shape;4578;p82"/>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9" name="Google Shape;4579;p82"/>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0" name="Google Shape;4580;p82"/>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581" name="Google Shape;4581;p82"/>
            <p:cNvGrpSpPr/>
            <p:nvPr/>
          </p:nvGrpSpPr>
          <p:grpSpPr>
            <a:xfrm>
              <a:off x="-9475" y="649150"/>
              <a:ext cx="2530050" cy="322500"/>
              <a:chOff x="190550" y="182425"/>
              <a:chExt cx="2530050" cy="322500"/>
            </a:xfrm>
          </p:grpSpPr>
          <p:sp>
            <p:nvSpPr>
              <p:cNvPr id="4582" name="Google Shape;4582;p82"/>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3" name="Google Shape;4583;p82"/>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4" name="Google Shape;4584;p82"/>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5" name="Google Shape;4585;p82"/>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6" name="Google Shape;4586;p82"/>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7" name="Google Shape;4587;p82"/>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4588" name="Google Shape;4588;p82"/>
          <p:cNvGrpSpPr/>
          <p:nvPr/>
        </p:nvGrpSpPr>
        <p:grpSpPr>
          <a:xfrm>
            <a:off x="-148900" y="4821000"/>
            <a:ext cx="2968200" cy="322500"/>
            <a:chOff x="190550" y="182425"/>
            <a:chExt cx="2968200" cy="322500"/>
          </a:xfrm>
        </p:grpSpPr>
        <p:sp>
          <p:nvSpPr>
            <p:cNvPr id="4589" name="Google Shape;4589;p82"/>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0" name="Google Shape;4590;p82"/>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1" name="Google Shape;4591;p82"/>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2" name="Google Shape;4592;p82"/>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3" name="Google Shape;4593;p82"/>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4" name="Google Shape;4594;p82"/>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5" name="Google Shape;4595;p82"/>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596" name="Google Shape;4596;p82"/>
          <p:cNvGrpSpPr/>
          <p:nvPr/>
        </p:nvGrpSpPr>
        <p:grpSpPr>
          <a:xfrm>
            <a:off x="13025" y="4354275"/>
            <a:ext cx="1653750" cy="322500"/>
            <a:chOff x="190550" y="182425"/>
            <a:chExt cx="1653750" cy="322500"/>
          </a:xfrm>
        </p:grpSpPr>
        <p:sp>
          <p:nvSpPr>
            <p:cNvPr id="4597" name="Google Shape;4597;p82"/>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8" name="Google Shape;4598;p82"/>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9" name="Google Shape;4599;p82"/>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0" name="Google Shape;4600;p82"/>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BLANK_1_1_1_1_1_1_2">
    <p:spTree>
      <p:nvGrpSpPr>
        <p:cNvPr id="4601" name="Shape 4601"/>
        <p:cNvGrpSpPr/>
        <p:nvPr/>
      </p:nvGrpSpPr>
      <p:grpSpPr>
        <a:xfrm>
          <a:off x="0" y="0"/>
          <a:ext cx="0" cy="0"/>
          <a:chOff x="0" y="0"/>
          <a:chExt cx="0" cy="0"/>
        </a:xfrm>
      </p:grpSpPr>
      <p:sp>
        <p:nvSpPr>
          <p:cNvPr id="4602" name="Google Shape;4602;p83"/>
          <p:cNvSpPr txBox="1"/>
          <p:nvPr>
            <p:ph type="ctrTitle"/>
          </p:nvPr>
        </p:nvSpPr>
        <p:spPr>
          <a:xfrm>
            <a:off x="845638" y="535000"/>
            <a:ext cx="4284000" cy="1233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5200"/>
              <a:buNone/>
              <a:defRPr sz="7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4603" name="Google Shape;4603;p83"/>
          <p:cNvSpPr txBox="1"/>
          <p:nvPr>
            <p:ph idx="1" type="subTitle"/>
          </p:nvPr>
        </p:nvSpPr>
        <p:spPr>
          <a:xfrm>
            <a:off x="840763" y="2280800"/>
            <a:ext cx="4293900" cy="12339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6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604" name="Google Shape;4604;p83"/>
          <p:cNvSpPr txBox="1"/>
          <p:nvPr/>
        </p:nvSpPr>
        <p:spPr>
          <a:xfrm>
            <a:off x="1195000" y="3571850"/>
            <a:ext cx="3585300" cy="700200"/>
          </a:xfrm>
          <a:prstGeom prst="rect">
            <a:avLst/>
          </a:prstGeom>
          <a:noFill/>
          <a:ln>
            <a:noFill/>
          </a:ln>
        </p:spPr>
        <p:txBody>
          <a:bodyPr anchorCtr="0" anchor="ctr" bIns="91425" lIns="91425" spcFirstLastPara="1" rIns="91425" wrap="square" tIns="91425">
            <a:noAutofit/>
          </a:bodyPr>
          <a:lstStyle/>
          <a:p>
            <a:pPr indent="0" lvl="0" marL="0" rtl="0" algn="ctr">
              <a:spcBef>
                <a:spcPts val="300"/>
              </a:spcBef>
              <a:spcAft>
                <a:spcPts val="0"/>
              </a:spcAft>
              <a:buNone/>
            </a:pPr>
            <a:r>
              <a:rPr b="1" lang="en" sz="1100">
                <a:solidFill>
                  <a:srgbClr val="000000"/>
                </a:solidFill>
                <a:latin typeface="Hind"/>
                <a:ea typeface="Hind"/>
                <a:cs typeface="Hind"/>
                <a:sym typeface="Hind"/>
              </a:rPr>
              <a:t>CREDITS:</a:t>
            </a:r>
            <a:r>
              <a:rPr lang="en" sz="1100">
                <a:solidFill>
                  <a:srgbClr val="000000"/>
                </a:solidFill>
                <a:latin typeface="Hind"/>
                <a:ea typeface="Hind"/>
                <a:cs typeface="Hind"/>
                <a:sym typeface="Hind"/>
              </a:rPr>
              <a:t> This presentation template was created by </a:t>
            </a:r>
            <a:r>
              <a:rPr b="1" lang="en" sz="1100">
                <a:solidFill>
                  <a:srgbClr val="000000"/>
                </a:solidFill>
                <a:uFill>
                  <a:noFill/>
                </a:uFill>
                <a:latin typeface="Hind"/>
                <a:ea typeface="Hind"/>
                <a:cs typeface="Hind"/>
                <a:sym typeface="Hind"/>
                <a:hlinkClick r:id="rId2">
                  <a:extLst>
                    <a:ext uri="{A12FA001-AC4F-418D-AE19-62706E023703}">
                      <ahyp:hlinkClr val="tx"/>
                    </a:ext>
                  </a:extLst>
                </a:hlinkClick>
              </a:rPr>
              <a:t>Slidesgo</a:t>
            </a:r>
            <a:r>
              <a:rPr b="1" lang="en" sz="1100">
                <a:solidFill>
                  <a:srgbClr val="000000"/>
                </a:solidFill>
                <a:latin typeface="Hind"/>
                <a:ea typeface="Hind"/>
                <a:cs typeface="Hind"/>
                <a:sym typeface="Hind"/>
              </a:rPr>
              <a:t>,</a:t>
            </a:r>
            <a:r>
              <a:rPr lang="en" sz="1100">
                <a:solidFill>
                  <a:srgbClr val="000000"/>
                </a:solidFill>
                <a:latin typeface="Hind"/>
                <a:ea typeface="Hind"/>
                <a:cs typeface="Hind"/>
                <a:sym typeface="Hind"/>
              </a:rPr>
              <a:t> including icons by </a:t>
            </a:r>
            <a:r>
              <a:rPr b="1" lang="en" sz="1100">
                <a:solidFill>
                  <a:srgbClr val="000000"/>
                </a:solidFill>
                <a:uFill>
                  <a:noFill/>
                </a:uFill>
                <a:latin typeface="Hind"/>
                <a:ea typeface="Hind"/>
                <a:cs typeface="Hind"/>
                <a:sym typeface="Hind"/>
                <a:hlinkClick r:id="rId3">
                  <a:extLst>
                    <a:ext uri="{A12FA001-AC4F-418D-AE19-62706E023703}">
                      <ahyp:hlinkClr val="tx"/>
                    </a:ext>
                  </a:extLst>
                </a:hlinkClick>
              </a:rPr>
              <a:t>Flaticon</a:t>
            </a:r>
            <a:r>
              <a:rPr b="1" lang="en" sz="1100">
                <a:solidFill>
                  <a:srgbClr val="000000"/>
                </a:solidFill>
                <a:latin typeface="Hind"/>
                <a:ea typeface="Hind"/>
                <a:cs typeface="Hind"/>
                <a:sym typeface="Hind"/>
              </a:rPr>
              <a:t>,</a:t>
            </a:r>
            <a:r>
              <a:rPr lang="en" sz="1100">
                <a:solidFill>
                  <a:srgbClr val="000000"/>
                </a:solidFill>
                <a:latin typeface="Hind"/>
                <a:ea typeface="Hind"/>
                <a:cs typeface="Hind"/>
                <a:sym typeface="Hind"/>
              </a:rPr>
              <a:t> and infographics &amp; images by </a:t>
            </a:r>
            <a:r>
              <a:rPr b="1" lang="en" sz="1100">
                <a:solidFill>
                  <a:srgbClr val="000000"/>
                </a:solidFill>
                <a:uFill>
                  <a:noFill/>
                </a:uFill>
                <a:latin typeface="Hind"/>
                <a:ea typeface="Hind"/>
                <a:cs typeface="Hind"/>
                <a:sym typeface="Hind"/>
                <a:hlinkClick r:id="rId4">
                  <a:extLst>
                    <a:ext uri="{A12FA001-AC4F-418D-AE19-62706E023703}">
                      <ahyp:hlinkClr val="tx"/>
                    </a:ext>
                  </a:extLst>
                </a:hlinkClick>
              </a:rPr>
              <a:t>Freepik</a:t>
            </a:r>
            <a:endParaRPr b="1" sz="1100">
              <a:solidFill>
                <a:srgbClr val="000000"/>
              </a:solidFill>
              <a:latin typeface="Hind"/>
              <a:ea typeface="Hind"/>
              <a:cs typeface="Hind"/>
              <a:sym typeface="Hind"/>
            </a:endParaRPr>
          </a:p>
        </p:txBody>
      </p:sp>
      <p:sp>
        <p:nvSpPr>
          <p:cNvPr id="4605" name="Google Shape;4605;p83"/>
          <p:cNvSpPr txBox="1"/>
          <p:nvPr>
            <p:ph idx="2" type="subTitle"/>
          </p:nvPr>
        </p:nvSpPr>
        <p:spPr>
          <a:xfrm>
            <a:off x="1049038" y="4214900"/>
            <a:ext cx="3877200" cy="393600"/>
          </a:xfrm>
          <a:prstGeom prst="rect">
            <a:avLst/>
          </a:prstGeom>
        </p:spPr>
        <p:txBody>
          <a:bodyPr anchorCtr="0" anchor="ctr" bIns="91425" lIns="91425" spcFirstLastPara="1" rIns="91425" wrap="square" tIns="91425">
            <a:noAutofit/>
          </a:bodyPr>
          <a:lstStyle>
            <a:lvl1pPr lvl="0" rtl="0" algn="ctr">
              <a:lnSpc>
                <a:spcPct val="100000"/>
              </a:lnSpc>
              <a:spcBef>
                <a:spcPts val="300"/>
              </a:spcBef>
              <a:spcAft>
                <a:spcPts val="0"/>
              </a:spcAft>
              <a:buSzPts val="1100"/>
              <a:buNone/>
              <a:defRPr sz="1000">
                <a:solidFill>
                  <a:srgbClr val="434343"/>
                </a:solidFill>
              </a:defRPr>
            </a:lvl1pPr>
            <a:lvl2pPr lvl="1" rtl="0" algn="ctr">
              <a:lnSpc>
                <a:spcPct val="100000"/>
              </a:lnSpc>
              <a:spcBef>
                <a:spcPts val="0"/>
              </a:spcBef>
              <a:spcAft>
                <a:spcPts val="0"/>
              </a:spcAft>
              <a:buSzPts val="1100"/>
              <a:buNone/>
              <a:defRPr sz="1100"/>
            </a:lvl2pPr>
            <a:lvl3pPr lvl="2" rtl="0" algn="ctr">
              <a:lnSpc>
                <a:spcPct val="100000"/>
              </a:lnSpc>
              <a:spcBef>
                <a:spcPts val="0"/>
              </a:spcBef>
              <a:spcAft>
                <a:spcPts val="0"/>
              </a:spcAft>
              <a:buSzPts val="1100"/>
              <a:buNone/>
              <a:defRPr sz="1100"/>
            </a:lvl3pPr>
            <a:lvl4pPr lvl="3" rtl="0" algn="ctr">
              <a:lnSpc>
                <a:spcPct val="100000"/>
              </a:lnSpc>
              <a:spcBef>
                <a:spcPts val="0"/>
              </a:spcBef>
              <a:spcAft>
                <a:spcPts val="0"/>
              </a:spcAft>
              <a:buSzPts val="1100"/>
              <a:buNone/>
              <a:defRPr sz="1100"/>
            </a:lvl4pPr>
            <a:lvl5pPr lvl="4" rtl="0" algn="ctr">
              <a:lnSpc>
                <a:spcPct val="100000"/>
              </a:lnSpc>
              <a:spcBef>
                <a:spcPts val="0"/>
              </a:spcBef>
              <a:spcAft>
                <a:spcPts val="0"/>
              </a:spcAft>
              <a:buSzPts val="1100"/>
              <a:buNone/>
              <a:defRPr sz="1100"/>
            </a:lvl5pPr>
            <a:lvl6pPr lvl="5" rtl="0" algn="ctr">
              <a:lnSpc>
                <a:spcPct val="100000"/>
              </a:lnSpc>
              <a:spcBef>
                <a:spcPts val="0"/>
              </a:spcBef>
              <a:spcAft>
                <a:spcPts val="0"/>
              </a:spcAft>
              <a:buSzPts val="1100"/>
              <a:buNone/>
              <a:defRPr sz="1100"/>
            </a:lvl6pPr>
            <a:lvl7pPr lvl="6" rtl="0" algn="ctr">
              <a:lnSpc>
                <a:spcPct val="100000"/>
              </a:lnSpc>
              <a:spcBef>
                <a:spcPts val="0"/>
              </a:spcBef>
              <a:spcAft>
                <a:spcPts val="0"/>
              </a:spcAft>
              <a:buSzPts val="1100"/>
              <a:buNone/>
              <a:defRPr sz="1100"/>
            </a:lvl7pPr>
            <a:lvl8pPr lvl="7" rtl="0" algn="ctr">
              <a:lnSpc>
                <a:spcPct val="100000"/>
              </a:lnSpc>
              <a:spcBef>
                <a:spcPts val="0"/>
              </a:spcBef>
              <a:spcAft>
                <a:spcPts val="0"/>
              </a:spcAft>
              <a:buSzPts val="1100"/>
              <a:buNone/>
              <a:defRPr sz="1100"/>
            </a:lvl8pPr>
            <a:lvl9pPr lvl="8" rtl="0" algn="ctr">
              <a:lnSpc>
                <a:spcPct val="100000"/>
              </a:lnSpc>
              <a:spcBef>
                <a:spcPts val="0"/>
              </a:spcBef>
              <a:spcAft>
                <a:spcPts val="0"/>
              </a:spcAft>
              <a:buSzPts val="1100"/>
              <a:buNone/>
              <a:defRPr sz="1100"/>
            </a:lvl9pPr>
          </a:lstStyle>
          <a:p/>
        </p:txBody>
      </p:sp>
      <p:pic>
        <p:nvPicPr>
          <p:cNvPr id="4606" name="Google Shape;4606;p83"/>
          <p:cNvPicPr preferRelativeResize="0"/>
          <p:nvPr/>
        </p:nvPicPr>
        <p:blipFill rotWithShape="1">
          <a:blip r:embed="rId5">
            <a:alphaModFix/>
          </a:blip>
          <a:srcRect b="0" l="24998" r="0" t="358"/>
          <a:stretch/>
        </p:blipFill>
        <p:spPr>
          <a:xfrm rot="10800000">
            <a:off x="2286048" y="9151"/>
            <a:ext cx="6857952" cy="5125224"/>
          </a:xfrm>
          <a:prstGeom prst="rect">
            <a:avLst/>
          </a:prstGeom>
          <a:noFill/>
          <a:ln>
            <a:noFill/>
          </a:ln>
        </p:spPr>
      </p:pic>
      <p:grpSp>
        <p:nvGrpSpPr>
          <p:cNvPr id="4607" name="Google Shape;4607;p83"/>
          <p:cNvGrpSpPr/>
          <p:nvPr/>
        </p:nvGrpSpPr>
        <p:grpSpPr>
          <a:xfrm>
            <a:off x="4285988" y="3520850"/>
            <a:ext cx="4958925" cy="1722675"/>
            <a:chOff x="4387888" y="3520850"/>
            <a:chExt cx="4958925" cy="1722675"/>
          </a:xfrm>
        </p:grpSpPr>
        <p:grpSp>
          <p:nvGrpSpPr>
            <p:cNvPr id="4608" name="Google Shape;4608;p83"/>
            <p:cNvGrpSpPr/>
            <p:nvPr/>
          </p:nvGrpSpPr>
          <p:grpSpPr>
            <a:xfrm flipH="1">
              <a:off x="4549813" y="4921025"/>
              <a:ext cx="4720800" cy="322500"/>
              <a:chOff x="190550" y="182425"/>
              <a:chExt cx="4720800" cy="322500"/>
            </a:xfrm>
          </p:grpSpPr>
          <p:sp>
            <p:nvSpPr>
              <p:cNvPr id="4609" name="Google Shape;4609;p83"/>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0" name="Google Shape;4610;p83"/>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1" name="Google Shape;4611;p83"/>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2" name="Google Shape;4612;p83"/>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3" name="Google Shape;4613;p83"/>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4" name="Google Shape;4614;p83"/>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5" name="Google Shape;4615;p83"/>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6" name="Google Shape;4616;p83"/>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7" name="Google Shape;4617;p83"/>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8" name="Google Shape;4618;p83"/>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9" name="Google Shape;4619;p83"/>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620" name="Google Shape;4620;p83"/>
            <p:cNvGrpSpPr/>
            <p:nvPr/>
          </p:nvGrpSpPr>
          <p:grpSpPr>
            <a:xfrm flipH="1">
              <a:off x="5940463" y="3987575"/>
              <a:ext cx="3406350" cy="322500"/>
              <a:chOff x="-247600" y="182425"/>
              <a:chExt cx="3406350" cy="322500"/>
            </a:xfrm>
          </p:grpSpPr>
          <p:sp>
            <p:nvSpPr>
              <p:cNvPr id="4621" name="Google Shape;4621;p83"/>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2" name="Google Shape;4622;p83"/>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3" name="Google Shape;4623;p83"/>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4" name="Google Shape;4624;p83"/>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5" name="Google Shape;4625;p83"/>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6" name="Google Shape;4626;p83"/>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7" name="Google Shape;4627;p83"/>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8" name="Google Shape;4628;p83"/>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629" name="Google Shape;4629;p83"/>
            <p:cNvGrpSpPr/>
            <p:nvPr/>
          </p:nvGrpSpPr>
          <p:grpSpPr>
            <a:xfrm flipH="1">
              <a:off x="7016788" y="3520850"/>
              <a:ext cx="2091900" cy="322500"/>
              <a:chOff x="-247600" y="182425"/>
              <a:chExt cx="2091900" cy="322500"/>
            </a:xfrm>
          </p:grpSpPr>
          <p:sp>
            <p:nvSpPr>
              <p:cNvPr id="4630" name="Google Shape;4630;p83"/>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1" name="Google Shape;4631;p83"/>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2" name="Google Shape;4632;p83"/>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3" name="Google Shape;4633;p83"/>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4" name="Google Shape;4634;p83"/>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635" name="Google Shape;4635;p83"/>
            <p:cNvGrpSpPr/>
            <p:nvPr/>
          </p:nvGrpSpPr>
          <p:grpSpPr>
            <a:xfrm flipH="1">
              <a:off x="4387888" y="4454300"/>
              <a:ext cx="4720800" cy="322500"/>
              <a:chOff x="190550" y="182425"/>
              <a:chExt cx="4720800" cy="322500"/>
            </a:xfrm>
          </p:grpSpPr>
          <p:sp>
            <p:nvSpPr>
              <p:cNvPr id="4636" name="Google Shape;4636;p83"/>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7" name="Google Shape;4637;p83"/>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8" name="Google Shape;4638;p83"/>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9" name="Google Shape;4639;p83"/>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0" name="Google Shape;4640;p83"/>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1" name="Google Shape;4641;p83"/>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2" name="Google Shape;4642;p83"/>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3" name="Google Shape;4643;p83"/>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4" name="Google Shape;4644;p83"/>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5" name="Google Shape;4645;p83"/>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6" name="Google Shape;4646;p83"/>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4647" name="Google Shape;4647;p83"/>
          <p:cNvPicPr preferRelativeResize="0"/>
          <p:nvPr/>
        </p:nvPicPr>
        <p:blipFill>
          <a:blip r:embed="rId6">
            <a:alphaModFix/>
          </a:blip>
          <a:stretch>
            <a:fillRect/>
          </a:stretch>
        </p:blipFill>
        <p:spPr>
          <a:xfrm>
            <a:off x="6314833" y="257721"/>
            <a:ext cx="3239741" cy="3199225"/>
          </a:xfrm>
          <a:prstGeom prst="rect">
            <a:avLst/>
          </a:prstGeom>
          <a:noFill/>
          <a:ln>
            <a:noFill/>
          </a:ln>
        </p:spPr>
      </p:pic>
      <p:pic>
        <p:nvPicPr>
          <p:cNvPr id="4648" name="Google Shape;4648;p83"/>
          <p:cNvPicPr preferRelativeResize="0"/>
          <p:nvPr/>
        </p:nvPicPr>
        <p:blipFill>
          <a:blip r:embed="rId7">
            <a:alphaModFix/>
          </a:blip>
          <a:stretch>
            <a:fillRect/>
          </a:stretch>
        </p:blipFill>
        <p:spPr>
          <a:xfrm>
            <a:off x="6266000" y="2561925"/>
            <a:ext cx="2535100" cy="1311850"/>
          </a:xfrm>
          <a:prstGeom prst="rect">
            <a:avLst/>
          </a:prstGeom>
          <a:noFill/>
          <a:ln>
            <a:noFill/>
          </a:ln>
        </p:spPr>
      </p:pic>
      <p:pic>
        <p:nvPicPr>
          <p:cNvPr id="4649" name="Google Shape;4649;p83"/>
          <p:cNvPicPr preferRelativeResize="0"/>
          <p:nvPr/>
        </p:nvPicPr>
        <p:blipFill>
          <a:blip r:embed="rId8">
            <a:alphaModFix/>
          </a:blip>
          <a:stretch>
            <a:fillRect/>
          </a:stretch>
        </p:blipFill>
        <p:spPr>
          <a:xfrm>
            <a:off x="6447967" y="209239"/>
            <a:ext cx="817601" cy="828300"/>
          </a:xfrm>
          <a:prstGeom prst="rect">
            <a:avLst/>
          </a:prstGeom>
          <a:noFill/>
          <a:ln>
            <a:noFill/>
          </a:ln>
        </p:spPr>
      </p:pic>
      <p:grpSp>
        <p:nvGrpSpPr>
          <p:cNvPr id="4650" name="Google Shape;4650;p83"/>
          <p:cNvGrpSpPr/>
          <p:nvPr/>
        </p:nvGrpSpPr>
        <p:grpSpPr>
          <a:xfrm>
            <a:off x="5991538" y="405675"/>
            <a:ext cx="2749125" cy="3347175"/>
            <a:chOff x="6839263" y="1796325"/>
            <a:chExt cx="2749125" cy="3347175"/>
          </a:xfrm>
        </p:grpSpPr>
        <p:sp>
          <p:nvSpPr>
            <p:cNvPr id="4651" name="Google Shape;4651;p83"/>
            <p:cNvSpPr/>
            <p:nvPr/>
          </p:nvSpPr>
          <p:spPr>
            <a:xfrm flipH="1">
              <a:off x="9049063" y="22297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2" name="Google Shape;4652;p83"/>
            <p:cNvSpPr/>
            <p:nvPr/>
          </p:nvSpPr>
          <p:spPr>
            <a:xfrm flipH="1">
              <a:off x="8610913" y="22297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3" name="Google Shape;4653;p83"/>
            <p:cNvSpPr/>
            <p:nvPr/>
          </p:nvSpPr>
          <p:spPr>
            <a:xfrm flipH="1">
              <a:off x="8172763" y="22297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4" name="Google Shape;4654;p83"/>
            <p:cNvSpPr/>
            <p:nvPr/>
          </p:nvSpPr>
          <p:spPr>
            <a:xfrm flipH="1">
              <a:off x="7734613" y="22297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5" name="Google Shape;4655;p83"/>
            <p:cNvSpPr/>
            <p:nvPr/>
          </p:nvSpPr>
          <p:spPr>
            <a:xfrm flipH="1">
              <a:off x="7296463" y="22297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6" name="Google Shape;4656;p83"/>
            <p:cNvSpPr/>
            <p:nvPr/>
          </p:nvSpPr>
          <p:spPr>
            <a:xfrm flipH="1">
              <a:off x="9030013" y="39209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7" name="Google Shape;4657;p83"/>
            <p:cNvSpPr/>
            <p:nvPr/>
          </p:nvSpPr>
          <p:spPr>
            <a:xfrm flipH="1">
              <a:off x="8591863" y="39209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8" name="Google Shape;4658;p83"/>
            <p:cNvSpPr/>
            <p:nvPr/>
          </p:nvSpPr>
          <p:spPr>
            <a:xfrm flipH="1">
              <a:off x="8153713" y="39209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9" name="Google Shape;4659;p83"/>
            <p:cNvSpPr/>
            <p:nvPr/>
          </p:nvSpPr>
          <p:spPr>
            <a:xfrm flipH="1">
              <a:off x="7715563" y="39209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0" name="Google Shape;4660;p83"/>
            <p:cNvSpPr/>
            <p:nvPr/>
          </p:nvSpPr>
          <p:spPr>
            <a:xfrm flipH="1">
              <a:off x="7277413" y="39209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1" name="Google Shape;4661;p83"/>
            <p:cNvSpPr/>
            <p:nvPr/>
          </p:nvSpPr>
          <p:spPr>
            <a:xfrm flipH="1">
              <a:off x="6839263" y="39209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2" name="Google Shape;4662;p83"/>
            <p:cNvSpPr/>
            <p:nvPr/>
          </p:nvSpPr>
          <p:spPr>
            <a:xfrm flipH="1">
              <a:off x="924908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3" name="Google Shape;4663;p83"/>
            <p:cNvSpPr/>
            <p:nvPr/>
          </p:nvSpPr>
          <p:spPr>
            <a:xfrm flipH="1">
              <a:off x="881093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4" name="Google Shape;4664;p83"/>
            <p:cNvSpPr/>
            <p:nvPr/>
          </p:nvSpPr>
          <p:spPr>
            <a:xfrm flipH="1">
              <a:off x="837278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5" name="Google Shape;4665;p83"/>
            <p:cNvSpPr/>
            <p:nvPr/>
          </p:nvSpPr>
          <p:spPr>
            <a:xfrm flipH="1">
              <a:off x="793463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6" name="Google Shape;4666;p83"/>
            <p:cNvSpPr/>
            <p:nvPr/>
          </p:nvSpPr>
          <p:spPr>
            <a:xfrm flipH="1">
              <a:off x="749648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7" name="Google Shape;4667;p83"/>
            <p:cNvSpPr/>
            <p:nvPr/>
          </p:nvSpPr>
          <p:spPr>
            <a:xfrm flipH="1">
              <a:off x="7058338" y="17963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8" name="Google Shape;4668;p83"/>
            <p:cNvSpPr/>
            <p:nvPr/>
          </p:nvSpPr>
          <p:spPr>
            <a:xfrm flipH="1">
              <a:off x="8791888" y="34875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9" name="Google Shape;4669;p83"/>
            <p:cNvSpPr/>
            <p:nvPr/>
          </p:nvSpPr>
          <p:spPr>
            <a:xfrm flipH="1">
              <a:off x="8353738" y="34875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0" name="Google Shape;4670;p83"/>
            <p:cNvSpPr/>
            <p:nvPr/>
          </p:nvSpPr>
          <p:spPr>
            <a:xfrm flipH="1">
              <a:off x="7915588" y="34875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1" name="Google Shape;4671;p83"/>
            <p:cNvSpPr/>
            <p:nvPr/>
          </p:nvSpPr>
          <p:spPr>
            <a:xfrm flipH="1">
              <a:off x="7477438" y="34875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2" name="Google Shape;4672;p83"/>
            <p:cNvSpPr/>
            <p:nvPr/>
          </p:nvSpPr>
          <p:spPr>
            <a:xfrm flipH="1">
              <a:off x="7039288" y="34875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3" name="Google Shape;4673;p83"/>
            <p:cNvSpPr/>
            <p:nvPr/>
          </p:nvSpPr>
          <p:spPr>
            <a:xfrm flipH="1">
              <a:off x="9049063" y="31298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4" name="Google Shape;4674;p83"/>
            <p:cNvSpPr/>
            <p:nvPr/>
          </p:nvSpPr>
          <p:spPr>
            <a:xfrm flipH="1">
              <a:off x="8610913" y="31298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5" name="Google Shape;4675;p83"/>
            <p:cNvSpPr/>
            <p:nvPr/>
          </p:nvSpPr>
          <p:spPr>
            <a:xfrm flipH="1">
              <a:off x="8172763" y="31298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6" name="Google Shape;4676;p83"/>
            <p:cNvSpPr/>
            <p:nvPr/>
          </p:nvSpPr>
          <p:spPr>
            <a:xfrm flipH="1">
              <a:off x="7734613" y="31298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7" name="Google Shape;4677;p83"/>
            <p:cNvSpPr/>
            <p:nvPr/>
          </p:nvSpPr>
          <p:spPr>
            <a:xfrm flipH="1">
              <a:off x="7296463" y="31298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8" name="Google Shape;4678;p83"/>
            <p:cNvSpPr/>
            <p:nvPr/>
          </p:nvSpPr>
          <p:spPr>
            <a:xfrm flipH="1">
              <a:off x="9030013" y="48210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9" name="Google Shape;4679;p83"/>
            <p:cNvSpPr/>
            <p:nvPr/>
          </p:nvSpPr>
          <p:spPr>
            <a:xfrm flipH="1">
              <a:off x="8591863" y="48210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0" name="Google Shape;4680;p83"/>
            <p:cNvSpPr/>
            <p:nvPr/>
          </p:nvSpPr>
          <p:spPr>
            <a:xfrm flipH="1">
              <a:off x="8153713" y="48210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1" name="Google Shape;4681;p83"/>
            <p:cNvSpPr/>
            <p:nvPr/>
          </p:nvSpPr>
          <p:spPr>
            <a:xfrm flipH="1">
              <a:off x="9249088" y="2696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2" name="Google Shape;4682;p83"/>
            <p:cNvSpPr/>
            <p:nvPr/>
          </p:nvSpPr>
          <p:spPr>
            <a:xfrm flipH="1">
              <a:off x="8810938" y="2696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3" name="Google Shape;4683;p83"/>
            <p:cNvSpPr/>
            <p:nvPr/>
          </p:nvSpPr>
          <p:spPr>
            <a:xfrm flipH="1">
              <a:off x="8372788" y="2696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4" name="Google Shape;4684;p83"/>
            <p:cNvSpPr/>
            <p:nvPr/>
          </p:nvSpPr>
          <p:spPr>
            <a:xfrm flipH="1">
              <a:off x="7934638" y="2696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5" name="Google Shape;4685;p83"/>
            <p:cNvSpPr/>
            <p:nvPr/>
          </p:nvSpPr>
          <p:spPr>
            <a:xfrm flipH="1">
              <a:off x="7496488" y="2696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6" name="Google Shape;4686;p83"/>
            <p:cNvSpPr/>
            <p:nvPr/>
          </p:nvSpPr>
          <p:spPr>
            <a:xfrm flipH="1">
              <a:off x="7058338" y="2696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7" name="Google Shape;4687;p83"/>
            <p:cNvSpPr/>
            <p:nvPr/>
          </p:nvSpPr>
          <p:spPr>
            <a:xfrm flipH="1">
              <a:off x="8791888" y="43876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8" name="Google Shape;4688;p83"/>
            <p:cNvSpPr/>
            <p:nvPr/>
          </p:nvSpPr>
          <p:spPr>
            <a:xfrm flipH="1">
              <a:off x="8353738" y="43876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9" name="Google Shape;4689;p83"/>
            <p:cNvSpPr/>
            <p:nvPr/>
          </p:nvSpPr>
          <p:spPr>
            <a:xfrm flipH="1">
              <a:off x="7915588" y="43876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0" name="Google Shape;4690;p83"/>
            <p:cNvSpPr/>
            <p:nvPr/>
          </p:nvSpPr>
          <p:spPr>
            <a:xfrm flipH="1">
              <a:off x="7477438" y="43876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1" name="Google Shape;4691;p83"/>
            <p:cNvSpPr/>
            <p:nvPr/>
          </p:nvSpPr>
          <p:spPr>
            <a:xfrm flipH="1">
              <a:off x="7039288" y="43876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BLANK_1_1_1_1_1_1_1">
    <p:spTree>
      <p:nvGrpSpPr>
        <p:cNvPr id="4692" name="Shape 4692"/>
        <p:cNvGrpSpPr/>
        <p:nvPr/>
      </p:nvGrpSpPr>
      <p:grpSpPr>
        <a:xfrm>
          <a:off x="0" y="0"/>
          <a:ext cx="0" cy="0"/>
          <a:chOff x="0" y="0"/>
          <a:chExt cx="0" cy="0"/>
        </a:xfrm>
      </p:grpSpPr>
      <p:pic>
        <p:nvPicPr>
          <p:cNvPr id="4693" name="Google Shape;4693;p84"/>
          <p:cNvPicPr preferRelativeResize="0"/>
          <p:nvPr/>
        </p:nvPicPr>
        <p:blipFill>
          <a:blip r:embed="rId2">
            <a:alphaModFix/>
          </a:blip>
          <a:stretch>
            <a:fillRect/>
          </a:stretch>
        </p:blipFill>
        <p:spPr>
          <a:xfrm>
            <a:off x="50" y="0"/>
            <a:ext cx="9144000" cy="5143500"/>
          </a:xfrm>
          <a:prstGeom prst="rect">
            <a:avLst/>
          </a:prstGeom>
          <a:noFill/>
          <a:ln>
            <a:noFill/>
          </a:ln>
        </p:spPr>
      </p:pic>
      <p:pic>
        <p:nvPicPr>
          <p:cNvPr id="4694" name="Google Shape;4694;p84"/>
          <p:cNvPicPr preferRelativeResize="0"/>
          <p:nvPr/>
        </p:nvPicPr>
        <p:blipFill>
          <a:blip r:embed="rId3">
            <a:alphaModFix/>
          </a:blip>
          <a:stretch>
            <a:fillRect/>
          </a:stretch>
        </p:blipFill>
        <p:spPr>
          <a:xfrm>
            <a:off x="0" y="0"/>
            <a:ext cx="9144000" cy="5143500"/>
          </a:xfrm>
          <a:prstGeom prst="rect">
            <a:avLst/>
          </a:prstGeom>
          <a:noFill/>
          <a:ln>
            <a:noFill/>
          </a:ln>
        </p:spPr>
      </p:pic>
      <p:grpSp>
        <p:nvGrpSpPr>
          <p:cNvPr id="4695" name="Google Shape;4695;p84"/>
          <p:cNvGrpSpPr/>
          <p:nvPr/>
        </p:nvGrpSpPr>
        <p:grpSpPr>
          <a:xfrm>
            <a:off x="-247600" y="-250950"/>
            <a:ext cx="5158950" cy="1655975"/>
            <a:chOff x="-247600" y="-250950"/>
            <a:chExt cx="5158950" cy="1655975"/>
          </a:xfrm>
        </p:grpSpPr>
        <p:grpSp>
          <p:nvGrpSpPr>
            <p:cNvPr id="4696" name="Google Shape;4696;p84"/>
            <p:cNvGrpSpPr/>
            <p:nvPr/>
          </p:nvGrpSpPr>
          <p:grpSpPr>
            <a:xfrm>
              <a:off x="-247600" y="182425"/>
              <a:ext cx="5158950" cy="322500"/>
              <a:chOff x="-247600" y="182425"/>
              <a:chExt cx="5158950" cy="322500"/>
            </a:xfrm>
          </p:grpSpPr>
          <p:sp>
            <p:nvSpPr>
              <p:cNvPr id="4697" name="Google Shape;4697;p84"/>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8" name="Google Shape;4698;p84"/>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9" name="Google Shape;4699;p84"/>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0" name="Google Shape;4700;p84"/>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1" name="Google Shape;4701;p84"/>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2" name="Google Shape;4702;p84"/>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3" name="Google Shape;4703;p84"/>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4" name="Google Shape;4704;p84"/>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5" name="Google Shape;4705;p84"/>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6" name="Google Shape;4706;p84"/>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7" name="Google Shape;4707;p84"/>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8" name="Google Shape;4708;p84"/>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709" name="Google Shape;4709;p84"/>
            <p:cNvGrpSpPr/>
            <p:nvPr/>
          </p:nvGrpSpPr>
          <p:grpSpPr>
            <a:xfrm>
              <a:off x="-9475" y="-250950"/>
              <a:ext cx="4720800" cy="322500"/>
              <a:chOff x="190550" y="182425"/>
              <a:chExt cx="4720800" cy="322500"/>
            </a:xfrm>
          </p:grpSpPr>
          <p:sp>
            <p:nvSpPr>
              <p:cNvPr id="4710" name="Google Shape;4710;p84"/>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1" name="Google Shape;4711;p84"/>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2" name="Google Shape;4712;p84"/>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3" name="Google Shape;4713;p84"/>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4" name="Google Shape;4714;p84"/>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5" name="Google Shape;4715;p84"/>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6" name="Google Shape;4716;p84"/>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7" name="Google Shape;4717;p84"/>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8" name="Google Shape;4718;p84"/>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9" name="Google Shape;4719;p84"/>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0" name="Google Shape;4720;p84"/>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721" name="Google Shape;4721;p84"/>
            <p:cNvGrpSpPr/>
            <p:nvPr/>
          </p:nvGrpSpPr>
          <p:grpSpPr>
            <a:xfrm>
              <a:off x="-247600" y="1082525"/>
              <a:ext cx="3844500" cy="322500"/>
              <a:chOff x="-247600" y="182425"/>
              <a:chExt cx="3844500" cy="322500"/>
            </a:xfrm>
          </p:grpSpPr>
          <p:sp>
            <p:nvSpPr>
              <p:cNvPr id="4722" name="Google Shape;4722;p84"/>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3" name="Google Shape;4723;p84"/>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4" name="Google Shape;4724;p84"/>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5" name="Google Shape;4725;p84"/>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6" name="Google Shape;4726;p84"/>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7" name="Google Shape;4727;p84"/>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8" name="Google Shape;4728;p84"/>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9" name="Google Shape;4729;p84"/>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0" name="Google Shape;4730;p84"/>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731" name="Google Shape;4731;p84"/>
            <p:cNvGrpSpPr/>
            <p:nvPr/>
          </p:nvGrpSpPr>
          <p:grpSpPr>
            <a:xfrm>
              <a:off x="-9475" y="649150"/>
              <a:ext cx="4720800" cy="322500"/>
              <a:chOff x="190550" y="182425"/>
              <a:chExt cx="4720800" cy="322500"/>
            </a:xfrm>
          </p:grpSpPr>
          <p:sp>
            <p:nvSpPr>
              <p:cNvPr id="4732" name="Google Shape;4732;p84"/>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3" name="Google Shape;4733;p84"/>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4" name="Google Shape;4734;p84"/>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5" name="Google Shape;4735;p84"/>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6" name="Google Shape;4736;p84"/>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7" name="Google Shape;4737;p84"/>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8" name="Google Shape;4738;p84"/>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9" name="Google Shape;4739;p84"/>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0" name="Google Shape;4740;p84"/>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1" name="Google Shape;4741;p84"/>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2" name="Google Shape;4742;p84"/>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4743" name="Google Shape;4743;p84"/>
          <p:cNvGrpSpPr/>
          <p:nvPr/>
        </p:nvGrpSpPr>
        <p:grpSpPr>
          <a:xfrm>
            <a:off x="4387888" y="3520850"/>
            <a:ext cx="4958925" cy="1722675"/>
            <a:chOff x="4387888" y="3520850"/>
            <a:chExt cx="4958925" cy="1722675"/>
          </a:xfrm>
        </p:grpSpPr>
        <p:grpSp>
          <p:nvGrpSpPr>
            <p:cNvPr id="4744" name="Google Shape;4744;p84"/>
            <p:cNvGrpSpPr/>
            <p:nvPr/>
          </p:nvGrpSpPr>
          <p:grpSpPr>
            <a:xfrm flipH="1">
              <a:off x="4549813" y="4921025"/>
              <a:ext cx="4720800" cy="322500"/>
              <a:chOff x="190550" y="182425"/>
              <a:chExt cx="4720800" cy="322500"/>
            </a:xfrm>
          </p:grpSpPr>
          <p:sp>
            <p:nvSpPr>
              <p:cNvPr id="4745" name="Google Shape;4745;p84"/>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6" name="Google Shape;4746;p84"/>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7" name="Google Shape;4747;p84"/>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8" name="Google Shape;4748;p84"/>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9" name="Google Shape;4749;p84"/>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0" name="Google Shape;4750;p84"/>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1" name="Google Shape;4751;p84"/>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2" name="Google Shape;4752;p84"/>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3" name="Google Shape;4753;p84"/>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4" name="Google Shape;4754;p84"/>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5" name="Google Shape;4755;p84"/>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756" name="Google Shape;4756;p84"/>
            <p:cNvGrpSpPr/>
            <p:nvPr/>
          </p:nvGrpSpPr>
          <p:grpSpPr>
            <a:xfrm flipH="1">
              <a:off x="5940463" y="3987575"/>
              <a:ext cx="3406350" cy="322500"/>
              <a:chOff x="-247600" y="182425"/>
              <a:chExt cx="3406350" cy="322500"/>
            </a:xfrm>
          </p:grpSpPr>
          <p:sp>
            <p:nvSpPr>
              <p:cNvPr id="4757" name="Google Shape;4757;p84"/>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8" name="Google Shape;4758;p84"/>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9" name="Google Shape;4759;p84"/>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0" name="Google Shape;4760;p84"/>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1" name="Google Shape;4761;p84"/>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2" name="Google Shape;4762;p84"/>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3" name="Google Shape;4763;p84"/>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4" name="Google Shape;4764;p84"/>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765" name="Google Shape;4765;p84"/>
            <p:cNvGrpSpPr/>
            <p:nvPr/>
          </p:nvGrpSpPr>
          <p:grpSpPr>
            <a:xfrm flipH="1">
              <a:off x="7016788" y="3520850"/>
              <a:ext cx="2091900" cy="322500"/>
              <a:chOff x="-247600" y="182425"/>
              <a:chExt cx="2091900" cy="322500"/>
            </a:xfrm>
          </p:grpSpPr>
          <p:sp>
            <p:nvSpPr>
              <p:cNvPr id="4766" name="Google Shape;4766;p84"/>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7" name="Google Shape;4767;p84"/>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8" name="Google Shape;4768;p84"/>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9" name="Google Shape;4769;p84"/>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0" name="Google Shape;4770;p84"/>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771" name="Google Shape;4771;p84"/>
            <p:cNvGrpSpPr/>
            <p:nvPr/>
          </p:nvGrpSpPr>
          <p:grpSpPr>
            <a:xfrm flipH="1">
              <a:off x="4387888" y="4454300"/>
              <a:ext cx="4720800" cy="322500"/>
              <a:chOff x="190550" y="182425"/>
              <a:chExt cx="4720800" cy="322500"/>
            </a:xfrm>
          </p:grpSpPr>
          <p:sp>
            <p:nvSpPr>
              <p:cNvPr id="4772" name="Google Shape;4772;p84"/>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3" name="Google Shape;4773;p84"/>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4" name="Google Shape;4774;p84"/>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5" name="Google Shape;4775;p84"/>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6" name="Google Shape;4776;p84"/>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7" name="Google Shape;4777;p84"/>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8" name="Google Shape;4778;p84"/>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9" name="Google Shape;4779;p84"/>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0" name="Google Shape;4780;p84"/>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1" name="Google Shape;4781;p84"/>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2" name="Google Shape;4782;p84"/>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BLANK_1_1_1_1_1_1_1_1">
    <p:spTree>
      <p:nvGrpSpPr>
        <p:cNvPr id="4783" name="Shape 4783"/>
        <p:cNvGrpSpPr/>
        <p:nvPr/>
      </p:nvGrpSpPr>
      <p:grpSpPr>
        <a:xfrm>
          <a:off x="0" y="0"/>
          <a:ext cx="0" cy="0"/>
          <a:chOff x="0" y="0"/>
          <a:chExt cx="0" cy="0"/>
        </a:xfrm>
      </p:grpSpPr>
      <p:pic>
        <p:nvPicPr>
          <p:cNvPr id="4784" name="Google Shape;4784;p85"/>
          <p:cNvPicPr preferRelativeResize="0"/>
          <p:nvPr/>
        </p:nvPicPr>
        <p:blipFill>
          <a:blip r:embed="rId2">
            <a:alphaModFix/>
          </a:blip>
          <a:stretch>
            <a:fillRect/>
          </a:stretch>
        </p:blipFill>
        <p:spPr>
          <a:xfrm>
            <a:off x="0" y="3134300"/>
            <a:ext cx="4903125" cy="2009200"/>
          </a:xfrm>
          <a:prstGeom prst="rect">
            <a:avLst/>
          </a:prstGeom>
          <a:noFill/>
          <a:ln>
            <a:noFill/>
          </a:ln>
        </p:spPr>
      </p:pic>
      <p:pic>
        <p:nvPicPr>
          <p:cNvPr id="4785" name="Google Shape;4785;p85"/>
          <p:cNvPicPr preferRelativeResize="0"/>
          <p:nvPr/>
        </p:nvPicPr>
        <p:blipFill>
          <a:blip r:embed="rId3">
            <a:alphaModFix/>
          </a:blip>
          <a:stretch>
            <a:fillRect/>
          </a:stretch>
        </p:blipFill>
        <p:spPr>
          <a:xfrm flipH="1">
            <a:off x="5486399" y="4"/>
            <a:ext cx="3657602" cy="996225"/>
          </a:xfrm>
          <a:prstGeom prst="rect">
            <a:avLst/>
          </a:prstGeom>
          <a:noFill/>
          <a:ln>
            <a:noFill/>
          </a:ln>
        </p:spPr>
      </p:pic>
      <p:pic>
        <p:nvPicPr>
          <p:cNvPr id="4786" name="Google Shape;4786;p85"/>
          <p:cNvPicPr preferRelativeResize="0"/>
          <p:nvPr/>
        </p:nvPicPr>
        <p:blipFill>
          <a:blip r:embed="rId4">
            <a:alphaModFix/>
          </a:blip>
          <a:stretch>
            <a:fillRect/>
          </a:stretch>
        </p:blipFill>
        <p:spPr>
          <a:xfrm>
            <a:off x="-916696" y="-344732"/>
            <a:ext cx="4529351" cy="2343800"/>
          </a:xfrm>
          <a:prstGeom prst="rect">
            <a:avLst/>
          </a:prstGeom>
          <a:noFill/>
          <a:ln>
            <a:noFill/>
          </a:ln>
        </p:spPr>
      </p:pic>
      <p:pic>
        <p:nvPicPr>
          <p:cNvPr id="4787" name="Google Shape;4787;p85"/>
          <p:cNvPicPr preferRelativeResize="0"/>
          <p:nvPr/>
        </p:nvPicPr>
        <p:blipFill>
          <a:blip r:embed="rId5">
            <a:alphaModFix/>
          </a:blip>
          <a:stretch>
            <a:fillRect/>
          </a:stretch>
        </p:blipFill>
        <p:spPr>
          <a:xfrm>
            <a:off x="142874" y="3617361"/>
            <a:ext cx="1789121" cy="1575361"/>
          </a:xfrm>
          <a:prstGeom prst="rect">
            <a:avLst/>
          </a:prstGeom>
          <a:noFill/>
          <a:ln>
            <a:noFill/>
          </a:ln>
        </p:spPr>
      </p:pic>
      <p:pic>
        <p:nvPicPr>
          <p:cNvPr id="4788" name="Google Shape;4788;p85"/>
          <p:cNvPicPr preferRelativeResize="0"/>
          <p:nvPr/>
        </p:nvPicPr>
        <p:blipFill>
          <a:blip r:embed="rId6">
            <a:alphaModFix/>
          </a:blip>
          <a:stretch>
            <a:fillRect/>
          </a:stretch>
        </p:blipFill>
        <p:spPr>
          <a:xfrm>
            <a:off x="6528006" y="3947968"/>
            <a:ext cx="2811057" cy="825746"/>
          </a:xfrm>
          <a:prstGeom prst="rect">
            <a:avLst/>
          </a:prstGeom>
          <a:noFill/>
          <a:ln>
            <a:noFill/>
          </a:ln>
        </p:spPr>
      </p:pic>
      <p:grpSp>
        <p:nvGrpSpPr>
          <p:cNvPr id="4789" name="Google Shape;4789;p85"/>
          <p:cNvGrpSpPr/>
          <p:nvPr/>
        </p:nvGrpSpPr>
        <p:grpSpPr>
          <a:xfrm flipH="1">
            <a:off x="-225100" y="3420825"/>
            <a:ext cx="4958925" cy="1722675"/>
            <a:chOff x="4387888" y="3520850"/>
            <a:chExt cx="4958925" cy="1722675"/>
          </a:xfrm>
        </p:grpSpPr>
        <p:grpSp>
          <p:nvGrpSpPr>
            <p:cNvPr id="4790" name="Google Shape;4790;p85"/>
            <p:cNvGrpSpPr/>
            <p:nvPr/>
          </p:nvGrpSpPr>
          <p:grpSpPr>
            <a:xfrm flipH="1">
              <a:off x="4549813" y="4921025"/>
              <a:ext cx="4720800" cy="322500"/>
              <a:chOff x="190550" y="182425"/>
              <a:chExt cx="4720800" cy="322500"/>
            </a:xfrm>
          </p:grpSpPr>
          <p:sp>
            <p:nvSpPr>
              <p:cNvPr id="4791" name="Google Shape;4791;p85"/>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2" name="Google Shape;4792;p85"/>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3" name="Google Shape;4793;p85"/>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4" name="Google Shape;4794;p85"/>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5" name="Google Shape;4795;p85"/>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6" name="Google Shape;4796;p85"/>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7" name="Google Shape;4797;p85"/>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8" name="Google Shape;4798;p85"/>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9" name="Google Shape;4799;p85"/>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0" name="Google Shape;4800;p85"/>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1" name="Google Shape;4801;p85"/>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802" name="Google Shape;4802;p85"/>
            <p:cNvGrpSpPr/>
            <p:nvPr/>
          </p:nvGrpSpPr>
          <p:grpSpPr>
            <a:xfrm flipH="1">
              <a:off x="5940463" y="3987575"/>
              <a:ext cx="3406350" cy="322500"/>
              <a:chOff x="-247600" y="182425"/>
              <a:chExt cx="3406350" cy="322500"/>
            </a:xfrm>
          </p:grpSpPr>
          <p:sp>
            <p:nvSpPr>
              <p:cNvPr id="4803" name="Google Shape;4803;p85"/>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4" name="Google Shape;4804;p85"/>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5" name="Google Shape;4805;p85"/>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6" name="Google Shape;4806;p85"/>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7" name="Google Shape;4807;p85"/>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8" name="Google Shape;4808;p85"/>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9" name="Google Shape;4809;p85"/>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0" name="Google Shape;4810;p85"/>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811" name="Google Shape;4811;p85"/>
            <p:cNvGrpSpPr/>
            <p:nvPr/>
          </p:nvGrpSpPr>
          <p:grpSpPr>
            <a:xfrm flipH="1">
              <a:off x="7016788" y="3520850"/>
              <a:ext cx="2091900" cy="322500"/>
              <a:chOff x="-247600" y="182425"/>
              <a:chExt cx="2091900" cy="322500"/>
            </a:xfrm>
          </p:grpSpPr>
          <p:sp>
            <p:nvSpPr>
              <p:cNvPr id="4812" name="Google Shape;4812;p85"/>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3" name="Google Shape;4813;p85"/>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4" name="Google Shape;4814;p85"/>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5" name="Google Shape;4815;p85"/>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6" name="Google Shape;4816;p85"/>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817" name="Google Shape;4817;p85"/>
            <p:cNvGrpSpPr/>
            <p:nvPr/>
          </p:nvGrpSpPr>
          <p:grpSpPr>
            <a:xfrm flipH="1">
              <a:off x="4387888" y="4454300"/>
              <a:ext cx="4720800" cy="322500"/>
              <a:chOff x="190550" y="182425"/>
              <a:chExt cx="4720800" cy="322500"/>
            </a:xfrm>
          </p:grpSpPr>
          <p:sp>
            <p:nvSpPr>
              <p:cNvPr id="4818" name="Google Shape;4818;p85"/>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9" name="Google Shape;4819;p85"/>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0" name="Google Shape;4820;p85"/>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1" name="Google Shape;4821;p85"/>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2" name="Google Shape;4822;p85"/>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3" name="Google Shape;4823;p85"/>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4" name="Google Shape;4824;p85"/>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5" name="Google Shape;4825;p85"/>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6" name="Google Shape;4826;p85"/>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7" name="Google Shape;4827;p85"/>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8" name="Google Shape;4828;p85"/>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4829" name="Google Shape;4829;p85"/>
          <p:cNvGrpSpPr/>
          <p:nvPr/>
        </p:nvGrpSpPr>
        <p:grpSpPr>
          <a:xfrm>
            <a:off x="6604200" y="-812"/>
            <a:ext cx="2539800" cy="755875"/>
            <a:chOff x="6604200" y="-812"/>
            <a:chExt cx="2539800" cy="755875"/>
          </a:xfrm>
        </p:grpSpPr>
        <p:grpSp>
          <p:nvGrpSpPr>
            <p:cNvPr id="4830" name="Google Shape;4830;p85"/>
            <p:cNvGrpSpPr/>
            <p:nvPr/>
          </p:nvGrpSpPr>
          <p:grpSpPr>
            <a:xfrm flipH="1">
              <a:off x="6852075" y="432563"/>
              <a:ext cx="2091900" cy="322500"/>
              <a:chOff x="628700" y="182425"/>
              <a:chExt cx="2091900" cy="322500"/>
            </a:xfrm>
          </p:grpSpPr>
          <p:sp>
            <p:nvSpPr>
              <p:cNvPr id="4831" name="Google Shape;4831;p85"/>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2" name="Google Shape;4832;p85"/>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3" name="Google Shape;4833;p85"/>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4" name="Google Shape;4834;p85"/>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5" name="Google Shape;4835;p85"/>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836" name="Google Shape;4836;p85"/>
            <p:cNvGrpSpPr/>
            <p:nvPr/>
          </p:nvGrpSpPr>
          <p:grpSpPr>
            <a:xfrm flipH="1">
              <a:off x="7928400" y="-812"/>
              <a:ext cx="1215600" cy="322500"/>
              <a:chOff x="628700" y="182425"/>
              <a:chExt cx="1215600" cy="322500"/>
            </a:xfrm>
          </p:grpSpPr>
          <p:sp>
            <p:nvSpPr>
              <p:cNvPr id="4837" name="Google Shape;4837;p85"/>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8" name="Google Shape;4838;p85"/>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9" name="Google Shape;4839;p85"/>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840" name="Google Shape;4840;p85"/>
            <p:cNvGrpSpPr/>
            <p:nvPr/>
          </p:nvGrpSpPr>
          <p:grpSpPr>
            <a:xfrm flipH="1">
              <a:off x="6604200" y="-812"/>
              <a:ext cx="1215600" cy="322500"/>
              <a:chOff x="628700" y="182425"/>
              <a:chExt cx="1215600" cy="322500"/>
            </a:xfrm>
          </p:grpSpPr>
          <p:sp>
            <p:nvSpPr>
              <p:cNvPr id="4841" name="Google Shape;4841;p85"/>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2" name="Google Shape;4842;p85"/>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3" name="Google Shape;4843;p85"/>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1">
  <p:cSld name="CUSTOM_7">
    <p:spTree>
      <p:nvGrpSpPr>
        <p:cNvPr id="4844" name="Shape 4844"/>
        <p:cNvGrpSpPr/>
        <p:nvPr/>
      </p:nvGrpSpPr>
      <p:grpSpPr>
        <a:xfrm>
          <a:off x="0" y="0"/>
          <a:ext cx="0" cy="0"/>
          <a:chOff x="0" y="0"/>
          <a:chExt cx="0" cy="0"/>
        </a:xfrm>
      </p:grpSpPr>
      <p:sp>
        <p:nvSpPr>
          <p:cNvPr id="4845" name="Google Shape;4845;p86"/>
          <p:cNvSpPr txBox="1"/>
          <p:nvPr>
            <p:ph type="title"/>
          </p:nvPr>
        </p:nvSpPr>
        <p:spPr>
          <a:xfrm>
            <a:off x="1888065" y="1287854"/>
            <a:ext cx="1986000" cy="3657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2500"/>
              <a:buNone/>
              <a:defRPr b="0" sz="2500">
                <a:latin typeface="Sora SemiBold"/>
                <a:ea typeface="Sora SemiBold"/>
                <a:cs typeface="Sora SemiBold"/>
                <a:sym typeface="Sora SemiBold"/>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4846" name="Google Shape;4846;p86"/>
          <p:cNvSpPr txBox="1"/>
          <p:nvPr>
            <p:ph idx="1" type="subTitle"/>
          </p:nvPr>
        </p:nvSpPr>
        <p:spPr>
          <a:xfrm>
            <a:off x="1888065" y="1655304"/>
            <a:ext cx="1986000" cy="4572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4847" name="Google Shape;4847;p86"/>
          <p:cNvSpPr txBox="1"/>
          <p:nvPr>
            <p:ph idx="2" type="title"/>
          </p:nvPr>
        </p:nvSpPr>
        <p:spPr>
          <a:xfrm>
            <a:off x="6003130" y="1287854"/>
            <a:ext cx="1986000" cy="3657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2500"/>
              <a:buNone/>
              <a:defRPr b="0" sz="2500">
                <a:latin typeface="Sora SemiBold"/>
                <a:ea typeface="Sora SemiBold"/>
                <a:cs typeface="Sora SemiBold"/>
                <a:sym typeface="Sora SemiBold"/>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4848" name="Google Shape;4848;p86"/>
          <p:cNvSpPr txBox="1"/>
          <p:nvPr>
            <p:ph idx="3" type="subTitle"/>
          </p:nvPr>
        </p:nvSpPr>
        <p:spPr>
          <a:xfrm>
            <a:off x="6003130" y="1655304"/>
            <a:ext cx="1986000" cy="4572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4849" name="Google Shape;4849;p86"/>
          <p:cNvSpPr txBox="1"/>
          <p:nvPr>
            <p:ph idx="4" type="title"/>
          </p:nvPr>
        </p:nvSpPr>
        <p:spPr>
          <a:xfrm>
            <a:off x="1888065" y="2428218"/>
            <a:ext cx="1986000" cy="3657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2500"/>
              <a:buNone/>
              <a:defRPr b="0" sz="2500">
                <a:latin typeface="Sora SemiBold"/>
                <a:ea typeface="Sora SemiBold"/>
                <a:cs typeface="Sora SemiBold"/>
                <a:sym typeface="Sora SemiBold"/>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4850" name="Google Shape;4850;p86"/>
          <p:cNvSpPr txBox="1"/>
          <p:nvPr>
            <p:ph idx="5" type="subTitle"/>
          </p:nvPr>
        </p:nvSpPr>
        <p:spPr>
          <a:xfrm>
            <a:off x="1888065" y="2795668"/>
            <a:ext cx="1986000" cy="4572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4851" name="Google Shape;4851;p86"/>
          <p:cNvSpPr txBox="1"/>
          <p:nvPr>
            <p:ph idx="6" type="title"/>
          </p:nvPr>
        </p:nvSpPr>
        <p:spPr>
          <a:xfrm>
            <a:off x="6003130" y="2428218"/>
            <a:ext cx="1986000" cy="3657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2500"/>
              <a:buNone/>
              <a:defRPr b="0" sz="2500">
                <a:latin typeface="Sora SemiBold"/>
                <a:ea typeface="Sora SemiBold"/>
                <a:cs typeface="Sora SemiBold"/>
                <a:sym typeface="Sora SemiBold"/>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4852" name="Google Shape;4852;p86"/>
          <p:cNvSpPr txBox="1"/>
          <p:nvPr>
            <p:ph idx="7" type="subTitle"/>
          </p:nvPr>
        </p:nvSpPr>
        <p:spPr>
          <a:xfrm>
            <a:off x="6003130" y="2795668"/>
            <a:ext cx="1986000" cy="4572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4853" name="Google Shape;4853;p86"/>
          <p:cNvSpPr txBox="1"/>
          <p:nvPr>
            <p:ph idx="8" type="title"/>
          </p:nvPr>
        </p:nvSpPr>
        <p:spPr>
          <a:xfrm>
            <a:off x="6003130" y="3570753"/>
            <a:ext cx="1986000" cy="3657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2500"/>
              <a:buNone/>
              <a:defRPr b="0" sz="2500">
                <a:latin typeface="Sora SemiBold"/>
                <a:ea typeface="Sora SemiBold"/>
                <a:cs typeface="Sora SemiBold"/>
                <a:sym typeface="Sora SemiBold"/>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4854" name="Google Shape;4854;p86"/>
          <p:cNvSpPr txBox="1"/>
          <p:nvPr>
            <p:ph idx="9" type="subTitle"/>
          </p:nvPr>
        </p:nvSpPr>
        <p:spPr>
          <a:xfrm>
            <a:off x="6003130" y="3938203"/>
            <a:ext cx="1986000" cy="4572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4855" name="Google Shape;4855;p86"/>
          <p:cNvSpPr txBox="1"/>
          <p:nvPr>
            <p:ph idx="13" type="title"/>
          </p:nvPr>
        </p:nvSpPr>
        <p:spPr>
          <a:xfrm>
            <a:off x="1888065" y="3570753"/>
            <a:ext cx="1986000" cy="3657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2500"/>
              <a:buNone/>
              <a:defRPr b="0" sz="2500">
                <a:latin typeface="Sora SemiBold"/>
                <a:ea typeface="Sora SemiBold"/>
                <a:cs typeface="Sora SemiBold"/>
                <a:sym typeface="Sora SemiBold"/>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4856" name="Google Shape;4856;p86"/>
          <p:cNvSpPr txBox="1"/>
          <p:nvPr>
            <p:ph idx="14" type="subTitle"/>
          </p:nvPr>
        </p:nvSpPr>
        <p:spPr>
          <a:xfrm>
            <a:off x="1888065" y="3938203"/>
            <a:ext cx="1986000" cy="4572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4857" name="Google Shape;4857;p86"/>
          <p:cNvSpPr txBox="1"/>
          <p:nvPr>
            <p:ph idx="15" type="title"/>
          </p:nvPr>
        </p:nvSpPr>
        <p:spPr>
          <a:xfrm>
            <a:off x="720000" y="539500"/>
            <a:ext cx="7704000" cy="4572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2800"/>
              <a:buNone/>
              <a:defRPr/>
            </a:lvl1pPr>
            <a:lvl2pPr lvl="1" rtl="0" algn="ctr">
              <a:spcBef>
                <a:spcPts val="0"/>
              </a:spcBef>
              <a:spcAft>
                <a:spcPts val="0"/>
              </a:spcAft>
              <a:buSzPts val="3000"/>
              <a:buNone/>
              <a:defRPr/>
            </a:lvl2pPr>
            <a:lvl3pPr lvl="2" rtl="0" algn="ctr">
              <a:spcBef>
                <a:spcPts val="0"/>
              </a:spcBef>
              <a:spcAft>
                <a:spcPts val="0"/>
              </a:spcAft>
              <a:buSzPts val="3000"/>
              <a:buNone/>
              <a:defRPr/>
            </a:lvl3pPr>
            <a:lvl4pPr lvl="3" rtl="0" algn="ctr">
              <a:spcBef>
                <a:spcPts val="0"/>
              </a:spcBef>
              <a:spcAft>
                <a:spcPts val="0"/>
              </a:spcAft>
              <a:buSzPts val="3000"/>
              <a:buNone/>
              <a:defRPr/>
            </a:lvl4pPr>
            <a:lvl5pPr lvl="4" rtl="0" algn="ctr">
              <a:spcBef>
                <a:spcPts val="0"/>
              </a:spcBef>
              <a:spcAft>
                <a:spcPts val="0"/>
              </a:spcAft>
              <a:buSzPts val="3000"/>
              <a:buNone/>
              <a:defRPr/>
            </a:lvl5pPr>
            <a:lvl6pPr lvl="5" rtl="0" algn="ctr">
              <a:spcBef>
                <a:spcPts val="0"/>
              </a:spcBef>
              <a:spcAft>
                <a:spcPts val="0"/>
              </a:spcAft>
              <a:buSzPts val="3000"/>
              <a:buNone/>
              <a:defRPr/>
            </a:lvl6pPr>
            <a:lvl7pPr lvl="6" rtl="0" algn="ctr">
              <a:spcBef>
                <a:spcPts val="0"/>
              </a:spcBef>
              <a:spcAft>
                <a:spcPts val="0"/>
              </a:spcAft>
              <a:buSzPts val="3000"/>
              <a:buNone/>
              <a:defRPr/>
            </a:lvl7pPr>
            <a:lvl8pPr lvl="7" rtl="0" algn="ctr">
              <a:spcBef>
                <a:spcPts val="0"/>
              </a:spcBef>
              <a:spcAft>
                <a:spcPts val="0"/>
              </a:spcAft>
              <a:buSzPts val="3000"/>
              <a:buNone/>
              <a:defRPr/>
            </a:lvl8pPr>
            <a:lvl9pPr lvl="8" rtl="0" algn="ctr">
              <a:spcBef>
                <a:spcPts val="0"/>
              </a:spcBef>
              <a:spcAft>
                <a:spcPts val="0"/>
              </a:spcAft>
              <a:buSzPts val="3000"/>
              <a:buNone/>
              <a:defRPr/>
            </a:lvl9pPr>
          </a:lstStyle>
          <a:p/>
        </p:txBody>
      </p:sp>
      <p:sp>
        <p:nvSpPr>
          <p:cNvPr id="4858" name="Google Shape;4858;p86"/>
          <p:cNvSpPr/>
          <p:nvPr/>
        </p:nvSpPr>
        <p:spPr>
          <a:xfrm flipH="1" rot="5745773">
            <a:off x="-861535" y="3442610"/>
            <a:ext cx="2630845" cy="1527956"/>
          </a:xfrm>
          <a:custGeom>
            <a:rect b="b" l="l" r="r" t="t"/>
            <a:pathLst>
              <a:path extrusionOk="0" h="17793" w="30637">
                <a:moveTo>
                  <a:pt x="1" y="0"/>
                </a:moveTo>
                <a:lnTo>
                  <a:pt x="2822" y="15287"/>
                </a:lnTo>
                <a:lnTo>
                  <a:pt x="4212" y="15540"/>
                </a:lnTo>
                <a:lnTo>
                  <a:pt x="5791" y="15813"/>
                </a:lnTo>
                <a:lnTo>
                  <a:pt x="7812" y="16129"/>
                </a:lnTo>
                <a:lnTo>
                  <a:pt x="10213" y="16508"/>
                </a:lnTo>
                <a:lnTo>
                  <a:pt x="12845" y="16866"/>
                </a:lnTo>
                <a:lnTo>
                  <a:pt x="14213" y="17056"/>
                </a:lnTo>
                <a:lnTo>
                  <a:pt x="15624" y="17203"/>
                </a:lnTo>
                <a:lnTo>
                  <a:pt x="17035" y="17371"/>
                </a:lnTo>
                <a:lnTo>
                  <a:pt x="18424" y="17498"/>
                </a:lnTo>
                <a:lnTo>
                  <a:pt x="19814" y="17603"/>
                </a:lnTo>
                <a:lnTo>
                  <a:pt x="21183" y="17708"/>
                </a:lnTo>
                <a:lnTo>
                  <a:pt x="22509" y="17750"/>
                </a:lnTo>
                <a:lnTo>
                  <a:pt x="23773" y="17793"/>
                </a:lnTo>
                <a:lnTo>
                  <a:pt x="24973" y="17771"/>
                </a:lnTo>
                <a:lnTo>
                  <a:pt x="26089" y="17729"/>
                </a:lnTo>
                <a:lnTo>
                  <a:pt x="26615" y="17687"/>
                </a:lnTo>
                <a:lnTo>
                  <a:pt x="27121" y="17645"/>
                </a:lnTo>
                <a:lnTo>
                  <a:pt x="27605" y="17582"/>
                </a:lnTo>
                <a:lnTo>
                  <a:pt x="28047" y="17519"/>
                </a:lnTo>
                <a:lnTo>
                  <a:pt x="28468" y="17435"/>
                </a:lnTo>
                <a:lnTo>
                  <a:pt x="28847" y="17329"/>
                </a:lnTo>
                <a:lnTo>
                  <a:pt x="29205" y="17224"/>
                </a:lnTo>
                <a:lnTo>
                  <a:pt x="29521" y="17098"/>
                </a:lnTo>
                <a:lnTo>
                  <a:pt x="29795" y="16950"/>
                </a:lnTo>
                <a:lnTo>
                  <a:pt x="30047" y="16803"/>
                </a:lnTo>
                <a:lnTo>
                  <a:pt x="30258" y="16634"/>
                </a:lnTo>
                <a:lnTo>
                  <a:pt x="30405" y="16445"/>
                </a:lnTo>
                <a:lnTo>
                  <a:pt x="30532" y="16234"/>
                </a:lnTo>
                <a:lnTo>
                  <a:pt x="30616" y="16024"/>
                </a:lnTo>
                <a:lnTo>
                  <a:pt x="30637" y="15792"/>
                </a:lnTo>
                <a:lnTo>
                  <a:pt x="30637" y="15540"/>
                </a:lnTo>
                <a:lnTo>
                  <a:pt x="30553" y="15266"/>
                </a:lnTo>
                <a:lnTo>
                  <a:pt x="30447" y="14971"/>
                </a:lnTo>
                <a:lnTo>
                  <a:pt x="30279" y="14676"/>
                </a:lnTo>
                <a:lnTo>
                  <a:pt x="30047" y="14339"/>
                </a:lnTo>
                <a:lnTo>
                  <a:pt x="29563" y="13708"/>
                </a:lnTo>
                <a:lnTo>
                  <a:pt x="29079" y="13160"/>
                </a:lnTo>
                <a:lnTo>
                  <a:pt x="28594" y="12697"/>
                </a:lnTo>
                <a:lnTo>
                  <a:pt x="28131" y="12318"/>
                </a:lnTo>
                <a:lnTo>
                  <a:pt x="27668" y="11981"/>
                </a:lnTo>
                <a:lnTo>
                  <a:pt x="27205" y="11707"/>
                </a:lnTo>
                <a:lnTo>
                  <a:pt x="26763" y="11497"/>
                </a:lnTo>
                <a:lnTo>
                  <a:pt x="26320" y="11349"/>
                </a:lnTo>
                <a:lnTo>
                  <a:pt x="25878" y="11223"/>
                </a:lnTo>
                <a:lnTo>
                  <a:pt x="25436" y="11139"/>
                </a:lnTo>
                <a:lnTo>
                  <a:pt x="25015" y="11097"/>
                </a:lnTo>
                <a:lnTo>
                  <a:pt x="24573" y="11076"/>
                </a:lnTo>
                <a:lnTo>
                  <a:pt x="23731" y="11076"/>
                </a:lnTo>
                <a:lnTo>
                  <a:pt x="22867" y="11139"/>
                </a:lnTo>
                <a:lnTo>
                  <a:pt x="22004" y="11181"/>
                </a:lnTo>
                <a:lnTo>
                  <a:pt x="21583" y="11181"/>
                </a:lnTo>
                <a:lnTo>
                  <a:pt x="21141" y="11160"/>
                </a:lnTo>
                <a:lnTo>
                  <a:pt x="20720" y="11118"/>
                </a:lnTo>
                <a:lnTo>
                  <a:pt x="20277" y="11055"/>
                </a:lnTo>
                <a:lnTo>
                  <a:pt x="19814" y="10928"/>
                </a:lnTo>
                <a:lnTo>
                  <a:pt x="19372" y="10781"/>
                </a:lnTo>
                <a:lnTo>
                  <a:pt x="18909" y="10591"/>
                </a:lnTo>
                <a:lnTo>
                  <a:pt x="18446" y="10339"/>
                </a:lnTo>
                <a:lnTo>
                  <a:pt x="17982" y="10023"/>
                </a:lnTo>
                <a:lnTo>
                  <a:pt x="17498" y="9644"/>
                </a:lnTo>
                <a:lnTo>
                  <a:pt x="17014" y="9181"/>
                </a:lnTo>
                <a:lnTo>
                  <a:pt x="16529" y="8675"/>
                </a:lnTo>
                <a:lnTo>
                  <a:pt x="16024" y="8065"/>
                </a:lnTo>
                <a:lnTo>
                  <a:pt x="15498" y="7370"/>
                </a:lnTo>
                <a:lnTo>
                  <a:pt x="14971" y="6633"/>
                </a:lnTo>
                <a:lnTo>
                  <a:pt x="14424" y="5980"/>
                </a:lnTo>
                <a:lnTo>
                  <a:pt x="13855" y="5348"/>
                </a:lnTo>
                <a:lnTo>
                  <a:pt x="13266" y="4780"/>
                </a:lnTo>
                <a:lnTo>
                  <a:pt x="12676" y="4232"/>
                </a:lnTo>
                <a:lnTo>
                  <a:pt x="12087" y="3748"/>
                </a:lnTo>
                <a:lnTo>
                  <a:pt x="11476" y="3306"/>
                </a:lnTo>
                <a:lnTo>
                  <a:pt x="10844" y="2885"/>
                </a:lnTo>
                <a:lnTo>
                  <a:pt x="10234" y="2506"/>
                </a:lnTo>
                <a:lnTo>
                  <a:pt x="9623" y="2169"/>
                </a:lnTo>
                <a:lnTo>
                  <a:pt x="8991" y="1853"/>
                </a:lnTo>
                <a:lnTo>
                  <a:pt x="8381" y="1579"/>
                </a:lnTo>
                <a:lnTo>
                  <a:pt x="7770" y="1327"/>
                </a:lnTo>
                <a:lnTo>
                  <a:pt x="7160" y="1116"/>
                </a:lnTo>
                <a:lnTo>
                  <a:pt x="6570" y="927"/>
                </a:lnTo>
                <a:lnTo>
                  <a:pt x="5980" y="758"/>
                </a:lnTo>
                <a:lnTo>
                  <a:pt x="5412" y="611"/>
                </a:lnTo>
                <a:lnTo>
                  <a:pt x="4864" y="484"/>
                </a:lnTo>
                <a:lnTo>
                  <a:pt x="4338" y="379"/>
                </a:lnTo>
                <a:lnTo>
                  <a:pt x="3812" y="295"/>
                </a:lnTo>
                <a:lnTo>
                  <a:pt x="2843" y="169"/>
                </a:lnTo>
                <a:lnTo>
                  <a:pt x="2001" y="84"/>
                </a:lnTo>
                <a:lnTo>
                  <a:pt x="1264" y="42"/>
                </a:lnTo>
                <a:lnTo>
                  <a:pt x="674" y="21"/>
                </a:lnTo>
                <a:lnTo>
                  <a:pt x="253" y="21"/>
                </a:lnTo>
                <a:lnTo>
                  <a:pt x="1"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9" name="Google Shape;4859;p86"/>
          <p:cNvSpPr/>
          <p:nvPr/>
        </p:nvSpPr>
        <p:spPr>
          <a:xfrm flipH="1" rot="5400000">
            <a:off x="7311173" y="863173"/>
            <a:ext cx="2909653" cy="1130702"/>
          </a:xfrm>
          <a:custGeom>
            <a:rect b="b" l="l" r="r" t="t"/>
            <a:pathLst>
              <a:path extrusionOk="0" h="9623" w="24763">
                <a:moveTo>
                  <a:pt x="1" y="0"/>
                </a:moveTo>
                <a:lnTo>
                  <a:pt x="43" y="569"/>
                </a:lnTo>
                <a:lnTo>
                  <a:pt x="64" y="843"/>
                </a:lnTo>
                <a:lnTo>
                  <a:pt x="106" y="1095"/>
                </a:lnTo>
                <a:lnTo>
                  <a:pt x="169" y="1327"/>
                </a:lnTo>
                <a:lnTo>
                  <a:pt x="232" y="1537"/>
                </a:lnTo>
                <a:lnTo>
                  <a:pt x="317" y="1748"/>
                </a:lnTo>
                <a:lnTo>
                  <a:pt x="401" y="1938"/>
                </a:lnTo>
                <a:lnTo>
                  <a:pt x="485" y="2127"/>
                </a:lnTo>
                <a:lnTo>
                  <a:pt x="590" y="2295"/>
                </a:lnTo>
                <a:lnTo>
                  <a:pt x="717" y="2443"/>
                </a:lnTo>
                <a:lnTo>
                  <a:pt x="822" y="2590"/>
                </a:lnTo>
                <a:lnTo>
                  <a:pt x="969" y="2717"/>
                </a:lnTo>
                <a:lnTo>
                  <a:pt x="1096" y="2843"/>
                </a:lnTo>
                <a:lnTo>
                  <a:pt x="1243" y="2948"/>
                </a:lnTo>
                <a:lnTo>
                  <a:pt x="1411" y="3053"/>
                </a:lnTo>
                <a:lnTo>
                  <a:pt x="1727" y="3222"/>
                </a:lnTo>
                <a:lnTo>
                  <a:pt x="2106" y="3348"/>
                </a:lnTo>
                <a:lnTo>
                  <a:pt x="2485" y="3475"/>
                </a:lnTo>
                <a:lnTo>
                  <a:pt x="2906" y="3559"/>
                </a:lnTo>
                <a:lnTo>
                  <a:pt x="3328" y="3622"/>
                </a:lnTo>
                <a:lnTo>
                  <a:pt x="3791" y="3685"/>
                </a:lnTo>
                <a:lnTo>
                  <a:pt x="4759" y="3748"/>
                </a:lnTo>
                <a:lnTo>
                  <a:pt x="5791" y="3811"/>
                </a:lnTo>
                <a:lnTo>
                  <a:pt x="6865" y="3875"/>
                </a:lnTo>
                <a:lnTo>
                  <a:pt x="7412" y="3938"/>
                </a:lnTo>
                <a:lnTo>
                  <a:pt x="7981" y="4001"/>
                </a:lnTo>
                <a:lnTo>
                  <a:pt x="8549" y="4106"/>
                </a:lnTo>
                <a:lnTo>
                  <a:pt x="9097" y="4212"/>
                </a:lnTo>
                <a:lnTo>
                  <a:pt x="9665" y="4359"/>
                </a:lnTo>
                <a:lnTo>
                  <a:pt x="10234" y="4548"/>
                </a:lnTo>
                <a:lnTo>
                  <a:pt x="10781" y="4759"/>
                </a:lnTo>
                <a:lnTo>
                  <a:pt x="11329" y="5012"/>
                </a:lnTo>
                <a:lnTo>
                  <a:pt x="11876" y="5328"/>
                </a:lnTo>
                <a:lnTo>
                  <a:pt x="12424" y="5685"/>
                </a:lnTo>
                <a:lnTo>
                  <a:pt x="12676" y="5875"/>
                </a:lnTo>
                <a:lnTo>
                  <a:pt x="12950" y="6086"/>
                </a:lnTo>
                <a:lnTo>
                  <a:pt x="13203" y="6317"/>
                </a:lnTo>
                <a:lnTo>
                  <a:pt x="13455" y="6549"/>
                </a:lnTo>
                <a:lnTo>
                  <a:pt x="13961" y="7033"/>
                </a:lnTo>
                <a:lnTo>
                  <a:pt x="14466" y="7454"/>
                </a:lnTo>
                <a:lnTo>
                  <a:pt x="14972" y="7833"/>
                </a:lnTo>
                <a:lnTo>
                  <a:pt x="15477" y="8170"/>
                </a:lnTo>
                <a:lnTo>
                  <a:pt x="15982" y="8465"/>
                </a:lnTo>
                <a:lnTo>
                  <a:pt x="16488" y="8718"/>
                </a:lnTo>
                <a:lnTo>
                  <a:pt x="16993" y="8949"/>
                </a:lnTo>
                <a:lnTo>
                  <a:pt x="17477" y="9118"/>
                </a:lnTo>
                <a:lnTo>
                  <a:pt x="17961" y="9286"/>
                </a:lnTo>
                <a:lnTo>
                  <a:pt x="18446" y="9391"/>
                </a:lnTo>
                <a:lnTo>
                  <a:pt x="18930" y="9497"/>
                </a:lnTo>
                <a:lnTo>
                  <a:pt x="19393" y="9560"/>
                </a:lnTo>
                <a:lnTo>
                  <a:pt x="19835" y="9602"/>
                </a:lnTo>
                <a:lnTo>
                  <a:pt x="20278" y="9623"/>
                </a:lnTo>
                <a:lnTo>
                  <a:pt x="21120" y="9623"/>
                </a:lnTo>
                <a:lnTo>
                  <a:pt x="21520" y="9581"/>
                </a:lnTo>
                <a:lnTo>
                  <a:pt x="21899" y="9539"/>
                </a:lnTo>
                <a:lnTo>
                  <a:pt x="22257" y="9497"/>
                </a:lnTo>
                <a:lnTo>
                  <a:pt x="22594" y="9433"/>
                </a:lnTo>
                <a:lnTo>
                  <a:pt x="23225" y="9286"/>
                </a:lnTo>
                <a:lnTo>
                  <a:pt x="23752" y="9118"/>
                </a:lnTo>
                <a:lnTo>
                  <a:pt x="24173" y="8970"/>
                </a:lnTo>
                <a:lnTo>
                  <a:pt x="24489" y="8844"/>
                </a:lnTo>
                <a:lnTo>
                  <a:pt x="24763" y="8718"/>
                </a:lnTo>
                <a:lnTo>
                  <a:pt x="24763" y="1032"/>
                </a:lnTo>
                <a:lnTo>
                  <a:pt x="1"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0" name="Google Shape;4860;p86"/>
          <p:cNvSpPr/>
          <p:nvPr/>
        </p:nvSpPr>
        <p:spPr>
          <a:xfrm>
            <a:off x="8182488" y="4662250"/>
            <a:ext cx="203100" cy="2031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1" name="Google Shape;4861;p86"/>
          <p:cNvSpPr/>
          <p:nvPr/>
        </p:nvSpPr>
        <p:spPr>
          <a:xfrm>
            <a:off x="1472613" y="261150"/>
            <a:ext cx="203100" cy="2031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2" name="Google Shape;4862;p86"/>
          <p:cNvSpPr/>
          <p:nvPr/>
        </p:nvSpPr>
        <p:spPr>
          <a:xfrm>
            <a:off x="227132" y="996695"/>
            <a:ext cx="116100" cy="1161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3" name="Google Shape;4863;p86"/>
          <p:cNvSpPr/>
          <p:nvPr/>
        </p:nvSpPr>
        <p:spPr>
          <a:xfrm flipH="1" rot="-5400000">
            <a:off x="7300575" y="1998838"/>
            <a:ext cx="3245250" cy="441575"/>
          </a:xfrm>
          <a:custGeom>
            <a:rect b="b" l="l" r="r" t="t"/>
            <a:pathLst>
              <a:path extrusionOk="0" h="17663" w="129810">
                <a:moveTo>
                  <a:pt x="103574" y="0"/>
                </a:moveTo>
                <a:lnTo>
                  <a:pt x="102879" y="45"/>
                </a:lnTo>
                <a:lnTo>
                  <a:pt x="102183" y="90"/>
                </a:lnTo>
                <a:lnTo>
                  <a:pt x="101554" y="157"/>
                </a:lnTo>
                <a:lnTo>
                  <a:pt x="100926" y="225"/>
                </a:lnTo>
                <a:lnTo>
                  <a:pt x="100298" y="315"/>
                </a:lnTo>
                <a:lnTo>
                  <a:pt x="99669" y="404"/>
                </a:lnTo>
                <a:lnTo>
                  <a:pt x="98435" y="651"/>
                </a:lnTo>
                <a:lnTo>
                  <a:pt x="97200" y="943"/>
                </a:lnTo>
                <a:lnTo>
                  <a:pt x="95966" y="1280"/>
                </a:lnTo>
                <a:lnTo>
                  <a:pt x="94754" y="1639"/>
                </a:lnTo>
                <a:lnTo>
                  <a:pt x="93542" y="2043"/>
                </a:lnTo>
                <a:lnTo>
                  <a:pt x="92353" y="2492"/>
                </a:lnTo>
                <a:lnTo>
                  <a:pt x="91163" y="2940"/>
                </a:lnTo>
                <a:lnTo>
                  <a:pt x="89974" y="3434"/>
                </a:lnTo>
                <a:lnTo>
                  <a:pt x="88784" y="3928"/>
                </a:lnTo>
                <a:lnTo>
                  <a:pt x="87595" y="4467"/>
                </a:lnTo>
                <a:lnTo>
                  <a:pt x="85238" y="5521"/>
                </a:lnTo>
                <a:lnTo>
                  <a:pt x="82904" y="6621"/>
                </a:lnTo>
                <a:lnTo>
                  <a:pt x="80548" y="7676"/>
                </a:lnTo>
                <a:lnTo>
                  <a:pt x="79381" y="8192"/>
                </a:lnTo>
                <a:lnTo>
                  <a:pt x="78191" y="8686"/>
                </a:lnTo>
                <a:lnTo>
                  <a:pt x="77002" y="9180"/>
                </a:lnTo>
                <a:lnTo>
                  <a:pt x="75835" y="9628"/>
                </a:lnTo>
                <a:lnTo>
                  <a:pt x="74645" y="10055"/>
                </a:lnTo>
                <a:lnTo>
                  <a:pt x="73433" y="10459"/>
                </a:lnTo>
                <a:lnTo>
                  <a:pt x="72244" y="10818"/>
                </a:lnTo>
                <a:lnTo>
                  <a:pt x="71032" y="11132"/>
                </a:lnTo>
                <a:lnTo>
                  <a:pt x="69820" y="11424"/>
                </a:lnTo>
                <a:lnTo>
                  <a:pt x="68586" y="11648"/>
                </a:lnTo>
                <a:lnTo>
                  <a:pt x="67980" y="11738"/>
                </a:lnTo>
                <a:lnTo>
                  <a:pt x="67351" y="11828"/>
                </a:lnTo>
                <a:lnTo>
                  <a:pt x="66723" y="11895"/>
                </a:lnTo>
                <a:lnTo>
                  <a:pt x="66117" y="11962"/>
                </a:lnTo>
                <a:lnTo>
                  <a:pt x="65489" y="11985"/>
                </a:lnTo>
                <a:lnTo>
                  <a:pt x="64860" y="12030"/>
                </a:lnTo>
                <a:lnTo>
                  <a:pt x="63581" y="12030"/>
                </a:lnTo>
                <a:lnTo>
                  <a:pt x="62683" y="11985"/>
                </a:lnTo>
                <a:lnTo>
                  <a:pt x="61786" y="11918"/>
                </a:lnTo>
                <a:lnTo>
                  <a:pt x="60888" y="11805"/>
                </a:lnTo>
                <a:lnTo>
                  <a:pt x="60013" y="11671"/>
                </a:lnTo>
                <a:lnTo>
                  <a:pt x="59115" y="11514"/>
                </a:lnTo>
                <a:lnTo>
                  <a:pt x="58240" y="11334"/>
                </a:lnTo>
                <a:lnTo>
                  <a:pt x="57387" y="11132"/>
                </a:lnTo>
                <a:lnTo>
                  <a:pt x="56512" y="10908"/>
                </a:lnTo>
                <a:lnTo>
                  <a:pt x="55636" y="10661"/>
                </a:lnTo>
                <a:lnTo>
                  <a:pt x="54783" y="10391"/>
                </a:lnTo>
                <a:lnTo>
                  <a:pt x="53931" y="10122"/>
                </a:lnTo>
                <a:lnTo>
                  <a:pt x="53078" y="9808"/>
                </a:lnTo>
                <a:lnTo>
                  <a:pt x="51372" y="9180"/>
                </a:lnTo>
                <a:lnTo>
                  <a:pt x="49666" y="8529"/>
                </a:lnTo>
                <a:lnTo>
                  <a:pt x="46278" y="7137"/>
                </a:lnTo>
                <a:lnTo>
                  <a:pt x="44572" y="6464"/>
                </a:lnTo>
                <a:lnTo>
                  <a:pt x="42866" y="5791"/>
                </a:lnTo>
                <a:lnTo>
                  <a:pt x="41138" y="5162"/>
                </a:lnTo>
                <a:lnTo>
                  <a:pt x="40285" y="4848"/>
                </a:lnTo>
                <a:lnTo>
                  <a:pt x="39410" y="4579"/>
                </a:lnTo>
                <a:lnTo>
                  <a:pt x="38557" y="4309"/>
                </a:lnTo>
                <a:lnTo>
                  <a:pt x="37682" y="4063"/>
                </a:lnTo>
                <a:lnTo>
                  <a:pt x="36807" y="3816"/>
                </a:lnTo>
                <a:lnTo>
                  <a:pt x="35909" y="3614"/>
                </a:lnTo>
                <a:lnTo>
                  <a:pt x="35168" y="3457"/>
                </a:lnTo>
                <a:lnTo>
                  <a:pt x="34405" y="3322"/>
                </a:lnTo>
                <a:lnTo>
                  <a:pt x="33642" y="3187"/>
                </a:lnTo>
                <a:lnTo>
                  <a:pt x="32879" y="3075"/>
                </a:lnTo>
                <a:lnTo>
                  <a:pt x="32116" y="2985"/>
                </a:lnTo>
                <a:lnTo>
                  <a:pt x="31353" y="2918"/>
                </a:lnTo>
                <a:lnTo>
                  <a:pt x="30590" y="2873"/>
                </a:lnTo>
                <a:lnTo>
                  <a:pt x="29827" y="2828"/>
                </a:lnTo>
                <a:lnTo>
                  <a:pt x="29041" y="2806"/>
                </a:lnTo>
                <a:lnTo>
                  <a:pt x="27515" y="2806"/>
                </a:lnTo>
                <a:lnTo>
                  <a:pt x="26730" y="2851"/>
                </a:lnTo>
                <a:lnTo>
                  <a:pt x="25967" y="2896"/>
                </a:lnTo>
                <a:lnTo>
                  <a:pt x="25204" y="2963"/>
                </a:lnTo>
                <a:lnTo>
                  <a:pt x="24441" y="3030"/>
                </a:lnTo>
                <a:lnTo>
                  <a:pt x="23678" y="3120"/>
                </a:lnTo>
                <a:lnTo>
                  <a:pt x="22914" y="3255"/>
                </a:lnTo>
                <a:lnTo>
                  <a:pt x="22151" y="3367"/>
                </a:lnTo>
                <a:lnTo>
                  <a:pt x="21411" y="3524"/>
                </a:lnTo>
                <a:lnTo>
                  <a:pt x="20648" y="3681"/>
                </a:lnTo>
                <a:lnTo>
                  <a:pt x="19907" y="3861"/>
                </a:lnTo>
                <a:lnTo>
                  <a:pt x="19167" y="4063"/>
                </a:lnTo>
                <a:lnTo>
                  <a:pt x="18426" y="4265"/>
                </a:lnTo>
                <a:lnTo>
                  <a:pt x="17685" y="4489"/>
                </a:lnTo>
                <a:lnTo>
                  <a:pt x="16945" y="4736"/>
                </a:lnTo>
                <a:lnTo>
                  <a:pt x="16227" y="5005"/>
                </a:lnTo>
                <a:lnTo>
                  <a:pt x="15508" y="5274"/>
                </a:lnTo>
                <a:lnTo>
                  <a:pt x="14813" y="5566"/>
                </a:lnTo>
                <a:lnTo>
                  <a:pt x="14094" y="5880"/>
                </a:lnTo>
                <a:lnTo>
                  <a:pt x="13399" y="6195"/>
                </a:lnTo>
                <a:lnTo>
                  <a:pt x="12703" y="6554"/>
                </a:lnTo>
                <a:lnTo>
                  <a:pt x="12030" y="6890"/>
                </a:lnTo>
                <a:lnTo>
                  <a:pt x="11132" y="7407"/>
                </a:lnTo>
                <a:lnTo>
                  <a:pt x="10257" y="7923"/>
                </a:lnTo>
                <a:lnTo>
                  <a:pt x="9404" y="8461"/>
                </a:lnTo>
                <a:lnTo>
                  <a:pt x="8573" y="9045"/>
                </a:lnTo>
                <a:lnTo>
                  <a:pt x="7743" y="9628"/>
                </a:lnTo>
                <a:lnTo>
                  <a:pt x="6935" y="10257"/>
                </a:lnTo>
                <a:lnTo>
                  <a:pt x="6150" y="10908"/>
                </a:lnTo>
                <a:lnTo>
                  <a:pt x="5387" y="11581"/>
                </a:lnTo>
                <a:lnTo>
                  <a:pt x="4646" y="12254"/>
                </a:lnTo>
                <a:lnTo>
                  <a:pt x="3905" y="12972"/>
                </a:lnTo>
                <a:lnTo>
                  <a:pt x="3210" y="13713"/>
                </a:lnTo>
                <a:lnTo>
                  <a:pt x="2514" y="14454"/>
                </a:lnTo>
                <a:lnTo>
                  <a:pt x="1863" y="15239"/>
                </a:lnTo>
                <a:lnTo>
                  <a:pt x="1212" y="16025"/>
                </a:lnTo>
                <a:lnTo>
                  <a:pt x="606" y="16833"/>
                </a:lnTo>
                <a:lnTo>
                  <a:pt x="0" y="17663"/>
                </a:lnTo>
                <a:lnTo>
                  <a:pt x="129810" y="17663"/>
                </a:lnTo>
                <a:lnTo>
                  <a:pt x="129518" y="16922"/>
                </a:lnTo>
                <a:lnTo>
                  <a:pt x="129204" y="16182"/>
                </a:lnTo>
                <a:lnTo>
                  <a:pt x="128890" y="15464"/>
                </a:lnTo>
                <a:lnTo>
                  <a:pt x="128531" y="14745"/>
                </a:lnTo>
                <a:lnTo>
                  <a:pt x="128149" y="14027"/>
                </a:lnTo>
                <a:lnTo>
                  <a:pt x="127768" y="13332"/>
                </a:lnTo>
                <a:lnTo>
                  <a:pt x="127364" y="12658"/>
                </a:lnTo>
                <a:lnTo>
                  <a:pt x="126915" y="11985"/>
                </a:lnTo>
                <a:lnTo>
                  <a:pt x="126466" y="11334"/>
                </a:lnTo>
                <a:lnTo>
                  <a:pt x="125995" y="10683"/>
                </a:lnTo>
                <a:lnTo>
                  <a:pt x="125523" y="10055"/>
                </a:lnTo>
                <a:lnTo>
                  <a:pt x="125007" y="9426"/>
                </a:lnTo>
                <a:lnTo>
                  <a:pt x="124469" y="8843"/>
                </a:lnTo>
                <a:lnTo>
                  <a:pt x="123930" y="8259"/>
                </a:lnTo>
                <a:lnTo>
                  <a:pt x="123369" y="7676"/>
                </a:lnTo>
                <a:lnTo>
                  <a:pt x="122785" y="7137"/>
                </a:lnTo>
                <a:lnTo>
                  <a:pt x="122269" y="6666"/>
                </a:lnTo>
                <a:lnTo>
                  <a:pt x="121731" y="6217"/>
                </a:lnTo>
                <a:lnTo>
                  <a:pt x="121192" y="5768"/>
                </a:lnTo>
                <a:lnTo>
                  <a:pt x="120631" y="5342"/>
                </a:lnTo>
                <a:lnTo>
                  <a:pt x="120070" y="4938"/>
                </a:lnTo>
                <a:lnTo>
                  <a:pt x="119486" y="4556"/>
                </a:lnTo>
                <a:lnTo>
                  <a:pt x="118903" y="4175"/>
                </a:lnTo>
                <a:lnTo>
                  <a:pt x="118297" y="3816"/>
                </a:lnTo>
                <a:lnTo>
                  <a:pt x="117691" y="3457"/>
                </a:lnTo>
                <a:lnTo>
                  <a:pt x="117085" y="3120"/>
                </a:lnTo>
                <a:lnTo>
                  <a:pt x="116456" y="2806"/>
                </a:lnTo>
                <a:lnTo>
                  <a:pt x="115828" y="2514"/>
                </a:lnTo>
                <a:lnTo>
                  <a:pt x="115177" y="2222"/>
                </a:lnTo>
                <a:lnTo>
                  <a:pt x="114526" y="1953"/>
                </a:lnTo>
                <a:lnTo>
                  <a:pt x="113876" y="1706"/>
                </a:lnTo>
                <a:lnTo>
                  <a:pt x="113225" y="1482"/>
                </a:lnTo>
                <a:lnTo>
                  <a:pt x="112551" y="1257"/>
                </a:lnTo>
                <a:lnTo>
                  <a:pt x="111878" y="1055"/>
                </a:lnTo>
                <a:lnTo>
                  <a:pt x="111205" y="876"/>
                </a:lnTo>
                <a:lnTo>
                  <a:pt x="110532" y="696"/>
                </a:lnTo>
                <a:lnTo>
                  <a:pt x="109836" y="561"/>
                </a:lnTo>
                <a:lnTo>
                  <a:pt x="109163" y="427"/>
                </a:lnTo>
                <a:lnTo>
                  <a:pt x="108467" y="292"/>
                </a:lnTo>
                <a:lnTo>
                  <a:pt x="107771" y="202"/>
                </a:lnTo>
                <a:lnTo>
                  <a:pt x="107075" y="135"/>
                </a:lnTo>
                <a:lnTo>
                  <a:pt x="106380" y="68"/>
                </a:lnTo>
                <a:lnTo>
                  <a:pt x="105684" y="23"/>
                </a:lnTo>
                <a:lnTo>
                  <a:pt x="104966"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4" name="Google Shape;4864;p86"/>
          <p:cNvSpPr/>
          <p:nvPr/>
        </p:nvSpPr>
        <p:spPr>
          <a:xfrm flipH="1" rot="5400000">
            <a:off x="-740350" y="3579487"/>
            <a:ext cx="2304350" cy="823675"/>
          </a:xfrm>
          <a:custGeom>
            <a:rect b="b" l="l" r="r" t="t"/>
            <a:pathLst>
              <a:path extrusionOk="0" h="32947" w="92174">
                <a:moveTo>
                  <a:pt x="0" y="1"/>
                </a:moveTo>
                <a:lnTo>
                  <a:pt x="0" y="32947"/>
                </a:lnTo>
                <a:lnTo>
                  <a:pt x="92173" y="32947"/>
                </a:lnTo>
                <a:lnTo>
                  <a:pt x="91769" y="31488"/>
                </a:lnTo>
                <a:lnTo>
                  <a:pt x="91343" y="30097"/>
                </a:lnTo>
                <a:lnTo>
                  <a:pt x="90872" y="28750"/>
                </a:lnTo>
                <a:lnTo>
                  <a:pt x="90355" y="27448"/>
                </a:lnTo>
                <a:lnTo>
                  <a:pt x="89817" y="26169"/>
                </a:lnTo>
                <a:lnTo>
                  <a:pt x="89256" y="24957"/>
                </a:lnTo>
                <a:lnTo>
                  <a:pt x="88672" y="23790"/>
                </a:lnTo>
                <a:lnTo>
                  <a:pt x="88044" y="22668"/>
                </a:lnTo>
                <a:lnTo>
                  <a:pt x="87370" y="21591"/>
                </a:lnTo>
                <a:lnTo>
                  <a:pt x="86697" y="20558"/>
                </a:lnTo>
                <a:lnTo>
                  <a:pt x="85979" y="19571"/>
                </a:lnTo>
                <a:lnTo>
                  <a:pt x="85238" y="18628"/>
                </a:lnTo>
                <a:lnTo>
                  <a:pt x="84475" y="17731"/>
                </a:lnTo>
                <a:lnTo>
                  <a:pt x="83690" y="16878"/>
                </a:lnTo>
                <a:lnTo>
                  <a:pt x="82882" y="16070"/>
                </a:lnTo>
                <a:lnTo>
                  <a:pt x="82052" y="15307"/>
                </a:lnTo>
                <a:lnTo>
                  <a:pt x="81176" y="14589"/>
                </a:lnTo>
                <a:lnTo>
                  <a:pt x="80301" y="13915"/>
                </a:lnTo>
                <a:lnTo>
                  <a:pt x="79381" y="13287"/>
                </a:lnTo>
                <a:lnTo>
                  <a:pt x="78461" y="12681"/>
                </a:lnTo>
                <a:lnTo>
                  <a:pt x="77518" y="12142"/>
                </a:lnTo>
                <a:lnTo>
                  <a:pt x="76553" y="11626"/>
                </a:lnTo>
                <a:lnTo>
                  <a:pt x="75566" y="11177"/>
                </a:lnTo>
                <a:lnTo>
                  <a:pt x="74578" y="10751"/>
                </a:lnTo>
                <a:lnTo>
                  <a:pt x="73546" y="10369"/>
                </a:lnTo>
                <a:lnTo>
                  <a:pt x="72513" y="10033"/>
                </a:lnTo>
                <a:lnTo>
                  <a:pt x="71481" y="9741"/>
                </a:lnTo>
                <a:lnTo>
                  <a:pt x="70404" y="9494"/>
                </a:lnTo>
                <a:lnTo>
                  <a:pt x="69326" y="9292"/>
                </a:lnTo>
                <a:lnTo>
                  <a:pt x="68249" y="9113"/>
                </a:lnTo>
                <a:lnTo>
                  <a:pt x="67127" y="9000"/>
                </a:lnTo>
                <a:lnTo>
                  <a:pt x="66027" y="8911"/>
                </a:lnTo>
                <a:lnTo>
                  <a:pt x="65376" y="8888"/>
                </a:lnTo>
                <a:lnTo>
                  <a:pt x="64726" y="8866"/>
                </a:lnTo>
                <a:lnTo>
                  <a:pt x="64097" y="8866"/>
                </a:lnTo>
                <a:lnTo>
                  <a:pt x="63469" y="8888"/>
                </a:lnTo>
                <a:lnTo>
                  <a:pt x="62863" y="8933"/>
                </a:lnTo>
                <a:lnTo>
                  <a:pt x="62257" y="8978"/>
                </a:lnTo>
                <a:lnTo>
                  <a:pt x="61651" y="9045"/>
                </a:lnTo>
                <a:lnTo>
                  <a:pt x="61045" y="9113"/>
                </a:lnTo>
                <a:lnTo>
                  <a:pt x="59878" y="9292"/>
                </a:lnTo>
                <a:lnTo>
                  <a:pt x="58711" y="9539"/>
                </a:lnTo>
                <a:lnTo>
                  <a:pt x="57566" y="9786"/>
                </a:lnTo>
                <a:lnTo>
                  <a:pt x="56422" y="10100"/>
                </a:lnTo>
                <a:lnTo>
                  <a:pt x="55300" y="10414"/>
                </a:lnTo>
                <a:lnTo>
                  <a:pt x="54177" y="10773"/>
                </a:lnTo>
                <a:lnTo>
                  <a:pt x="51956" y="11514"/>
                </a:lnTo>
                <a:lnTo>
                  <a:pt x="49666" y="12277"/>
                </a:lnTo>
                <a:lnTo>
                  <a:pt x="48522" y="12636"/>
                </a:lnTo>
                <a:lnTo>
                  <a:pt x="47355" y="12995"/>
                </a:lnTo>
                <a:lnTo>
                  <a:pt x="45514" y="13534"/>
                </a:lnTo>
                <a:lnTo>
                  <a:pt x="43652" y="14028"/>
                </a:lnTo>
                <a:lnTo>
                  <a:pt x="41789" y="14454"/>
                </a:lnTo>
                <a:lnTo>
                  <a:pt x="39926" y="14858"/>
                </a:lnTo>
                <a:lnTo>
                  <a:pt x="38041" y="15195"/>
                </a:lnTo>
                <a:lnTo>
                  <a:pt x="36178" y="15509"/>
                </a:lnTo>
                <a:lnTo>
                  <a:pt x="34315" y="15756"/>
                </a:lnTo>
                <a:lnTo>
                  <a:pt x="32475" y="15935"/>
                </a:lnTo>
                <a:lnTo>
                  <a:pt x="31555" y="16025"/>
                </a:lnTo>
                <a:lnTo>
                  <a:pt x="30635" y="16070"/>
                </a:lnTo>
                <a:lnTo>
                  <a:pt x="29715" y="16115"/>
                </a:lnTo>
                <a:lnTo>
                  <a:pt x="28817" y="16160"/>
                </a:lnTo>
                <a:lnTo>
                  <a:pt x="27897" y="16182"/>
                </a:lnTo>
                <a:lnTo>
                  <a:pt x="26999" y="16182"/>
                </a:lnTo>
                <a:lnTo>
                  <a:pt x="26101" y="16160"/>
                </a:lnTo>
                <a:lnTo>
                  <a:pt x="25226" y="16137"/>
                </a:lnTo>
                <a:lnTo>
                  <a:pt x="24351" y="16092"/>
                </a:lnTo>
                <a:lnTo>
                  <a:pt x="23476" y="16047"/>
                </a:lnTo>
                <a:lnTo>
                  <a:pt x="22600" y="15958"/>
                </a:lnTo>
                <a:lnTo>
                  <a:pt x="21747" y="15868"/>
                </a:lnTo>
                <a:lnTo>
                  <a:pt x="20895" y="15778"/>
                </a:lnTo>
                <a:lnTo>
                  <a:pt x="20064" y="15643"/>
                </a:lnTo>
                <a:lnTo>
                  <a:pt x="19234" y="15509"/>
                </a:lnTo>
                <a:lnTo>
                  <a:pt x="18403" y="15352"/>
                </a:lnTo>
                <a:lnTo>
                  <a:pt x="17596" y="15172"/>
                </a:lnTo>
                <a:lnTo>
                  <a:pt x="16810" y="14993"/>
                </a:lnTo>
                <a:lnTo>
                  <a:pt x="16025" y="14768"/>
                </a:lnTo>
                <a:lnTo>
                  <a:pt x="15239" y="14544"/>
                </a:lnTo>
                <a:lnTo>
                  <a:pt x="14476" y="14297"/>
                </a:lnTo>
                <a:lnTo>
                  <a:pt x="13735" y="14028"/>
                </a:lnTo>
                <a:lnTo>
                  <a:pt x="12995" y="13758"/>
                </a:lnTo>
                <a:lnTo>
                  <a:pt x="12254" y="13444"/>
                </a:lnTo>
                <a:lnTo>
                  <a:pt x="11558" y="13130"/>
                </a:lnTo>
                <a:lnTo>
                  <a:pt x="10840" y="12793"/>
                </a:lnTo>
                <a:lnTo>
                  <a:pt x="10167" y="12434"/>
                </a:lnTo>
                <a:lnTo>
                  <a:pt x="9494" y="12053"/>
                </a:lnTo>
                <a:lnTo>
                  <a:pt x="8843" y="11649"/>
                </a:lnTo>
                <a:lnTo>
                  <a:pt x="8214" y="11222"/>
                </a:lnTo>
                <a:lnTo>
                  <a:pt x="7586" y="10796"/>
                </a:lnTo>
                <a:lnTo>
                  <a:pt x="6980" y="10324"/>
                </a:lnTo>
                <a:lnTo>
                  <a:pt x="6397" y="9853"/>
                </a:lnTo>
                <a:lnTo>
                  <a:pt x="5835" y="9359"/>
                </a:lnTo>
                <a:lnTo>
                  <a:pt x="5297" y="8821"/>
                </a:lnTo>
                <a:lnTo>
                  <a:pt x="4758" y="8282"/>
                </a:lnTo>
                <a:lnTo>
                  <a:pt x="4242" y="7721"/>
                </a:lnTo>
                <a:lnTo>
                  <a:pt x="3748" y="7138"/>
                </a:lnTo>
                <a:lnTo>
                  <a:pt x="3277" y="6509"/>
                </a:lnTo>
                <a:lnTo>
                  <a:pt x="2828" y="5881"/>
                </a:lnTo>
                <a:lnTo>
                  <a:pt x="2402" y="5230"/>
                </a:lnTo>
                <a:lnTo>
                  <a:pt x="1975" y="4557"/>
                </a:lnTo>
                <a:lnTo>
                  <a:pt x="1594" y="3861"/>
                </a:lnTo>
                <a:lnTo>
                  <a:pt x="1235" y="3120"/>
                </a:lnTo>
                <a:lnTo>
                  <a:pt x="898" y="2380"/>
                </a:lnTo>
                <a:lnTo>
                  <a:pt x="561" y="1617"/>
                </a:lnTo>
                <a:lnTo>
                  <a:pt x="270" y="809"/>
                </a:lnTo>
                <a:lnTo>
                  <a:pt x="0"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868" name="Shape 4868"/>
        <p:cNvGrpSpPr/>
        <p:nvPr/>
      </p:nvGrpSpPr>
      <p:grpSpPr>
        <a:xfrm>
          <a:off x="0" y="0"/>
          <a:ext cx="0" cy="0"/>
          <a:chOff x="0" y="0"/>
          <a:chExt cx="0" cy="0"/>
        </a:xfrm>
      </p:grpSpPr>
      <p:pic>
        <p:nvPicPr>
          <p:cNvPr id="4869" name="Google Shape;4869;p88"/>
          <p:cNvPicPr preferRelativeResize="0"/>
          <p:nvPr/>
        </p:nvPicPr>
        <p:blipFill rotWithShape="1">
          <a:blip r:embed="rId2">
            <a:alphaModFix/>
          </a:blip>
          <a:srcRect b="0" l="8340" r="0" t="11323"/>
          <a:stretch/>
        </p:blipFill>
        <p:spPr>
          <a:xfrm>
            <a:off x="0" y="0"/>
            <a:ext cx="8381275" cy="4560875"/>
          </a:xfrm>
          <a:prstGeom prst="rect">
            <a:avLst/>
          </a:prstGeom>
          <a:noFill/>
          <a:ln>
            <a:noFill/>
          </a:ln>
        </p:spPr>
      </p:pic>
      <p:sp>
        <p:nvSpPr>
          <p:cNvPr id="4870" name="Google Shape;4870;p88"/>
          <p:cNvSpPr txBox="1"/>
          <p:nvPr>
            <p:ph type="ctrTitle"/>
          </p:nvPr>
        </p:nvSpPr>
        <p:spPr>
          <a:xfrm>
            <a:off x="715100" y="1451150"/>
            <a:ext cx="7713900" cy="19110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191919"/>
              </a:buClr>
              <a:buSzPts val="5200"/>
              <a:buNone/>
              <a:defRPr b="1" sz="6900">
                <a:solidFill>
                  <a:srgbClr val="191919"/>
                </a:solidFill>
                <a:latin typeface="Playfair Display"/>
                <a:ea typeface="Playfair Display"/>
                <a:cs typeface="Playfair Display"/>
                <a:sym typeface="Playfair Display"/>
              </a:defRPr>
            </a:lvl1pPr>
            <a:lvl2pPr lvl="1" rtl="0" algn="ctr">
              <a:spcBef>
                <a:spcPts val="0"/>
              </a:spcBef>
              <a:spcAft>
                <a:spcPts val="0"/>
              </a:spcAft>
              <a:buClr>
                <a:srgbClr val="191919"/>
              </a:buClr>
              <a:buSzPts val="5200"/>
              <a:buNone/>
              <a:defRPr sz="5200">
                <a:solidFill>
                  <a:srgbClr val="191919"/>
                </a:solidFill>
              </a:defRPr>
            </a:lvl2pPr>
            <a:lvl3pPr lvl="2" rtl="0" algn="ctr">
              <a:spcBef>
                <a:spcPts val="0"/>
              </a:spcBef>
              <a:spcAft>
                <a:spcPts val="0"/>
              </a:spcAft>
              <a:buClr>
                <a:srgbClr val="191919"/>
              </a:buClr>
              <a:buSzPts val="5200"/>
              <a:buNone/>
              <a:defRPr sz="5200">
                <a:solidFill>
                  <a:srgbClr val="191919"/>
                </a:solidFill>
              </a:defRPr>
            </a:lvl3pPr>
            <a:lvl4pPr lvl="3" rtl="0" algn="ctr">
              <a:spcBef>
                <a:spcPts val="0"/>
              </a:spcBef>
              <a:spcAft>
                <a:spcPts val="0"/>
              </a:spcAft>
              <a:buClr>
                <a:srgbClr val="191919"/>
              </a:buClr>
              <a:buSzPts val="5200"/>
              <a:buNone/>
              <a:defRPr sz="5200">
                <a:solidFill>
                  <a:srgbClr val="191919"/>
                </a:solidFill>
              </a:defRPr>
            </a:lvl4pPr>
            <a:lvl5pPr lvl="4" rtl="0" algn="ctr">
              <a:spcBef>
                <a:spcPts val="0"/>
              </a:spcBef>
              <a:spcAft>
                <a:spcPts val="0"/>
              </a:spcAft>
              <a:buClr>
                <a:srgbClr val="191919"/>
              </a:buClr>
              <a:buSzPts val="5200"/>
              <a:buNone/>
              <a:defRPr sz="5200">
                <a:solidFill>
                  <a:srgbClr val="191919"/>
                </a:solidFill>
              </a:defRPr>
            </a:lvl5pPr>
            <a:lvl6pPr lvl="5" rtl="0" algn="ctr">
              <a:spcBef>
                <a:spcPts val="0"/>
              </a:spcBef>
              <a:spcAft>
                <a:spcPts val="0"/>
              </a:spcAft>
              <a:buClr>
                <a:srgbClr val="191919"/>
              </a:buClr>
              <a:buSzPts val="5200"/>
              <a:buNone/>
              <a:defRPr sz="5200">
                <a:solidFill>
                  <a:srgbClr val="191919"/>
                </a:solidFill>
              </a:defRPr>
            </a:lvl6pPr>
            <a:lvl7pPr lvl="6" rtl="0" algn="ctr">
              <a:spcBef>
                <a:spcPts val="0"/>
              </a:spcBef>
              <a:spcAft>
                <a:spcPts val="0"/>
              </a:spcAft>
              <a:buClr>
                <a:srgbClr val="191919"/>
              </a:buClr>
              <a:buSzPts val="5200"/>
              <a:buNone/>
              <a:defRPr sz="5200">
                <a:solidFill>
                  <a:srgbClr val="191919"/>
                </a:solidFill>
              </a:defRPr>
            </a:lvl7pPr>
            <a:lvl8pPr lvl="7" rtl="0" algn="ctr">
              <a:spcBef>
                <a:spcPts val="0"/>
              </a:spcBef>
              <a:spcAft>
                <a:spcPts val="0"/>
              </a:spcAft>
              <a:buClr>
                <a:srgbClr val="191919"/>
              </a:buClr>
              <a:buSzPts val="5200"/>
              <a:buNone/>
              <a:defRPr sz="5200">
                <a:solidFill>
                  <a:srgbClr val="191919"/>
                </a:solidFill>
              </a:defRPr>
            </a:lvl8pPr>
            <a:lvl9pPr lvl="8" rtl="0" algn="ctr">
              <a:spcBef>
                <a:spcPts val="0"/>
              </a:spcBef>
              <a:spcAft>
                <a:spcPts val="0"/>
              </a:spcAft>
              <a:buClr>
                <a:srgbClr val="191919"/>
              </a:buClr>
              <a:buSzPts val="5200"/>
              <a:buNone/>
              <a:defRPr sz="5200">
                <a:solidFill>
                  <a:srgbClr val="191919"/>
                </a:solidFill>
              </a:defRPr>
            </a:lvl9pPr>
          </a:lstStyle>
          <a:p/>
        </p:txBody>
      </p:sp>
      <p:sp>
        <p:nvSpPr>
          <p:cNvPr id="4871" name="Google Shape;4871;p88"/>
          <p:cNvSpPr txBox="1"/>
          <p:nvPr>
            <p:ph idx="1" type="subTitle"/>
          </p:nvPr>
        </p:nvSpPr>
        <p:spPr>
          <a:xfrm>
            <a:off x="2392500" y="3571700"/>
            <a:ext cx="4359000" cy="4095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600"/>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pic>
        <p:nvPicPr>
          <p:cNvPr id="4872" name="Google Shape;4872;p88"/>
          <p:cNvPicPr preferRelativeResize="0"/>
          <p:nvPr/>
        </p:nvPicPr>
        <p:blipFill>
          <a:blip r:embed="rId3">
            <a:alphaModFix/>
          </a:blip>
          <a:stretch>
            <a:fillRect/>
          </a:stretch>
        </p:blipFill>
        <p:spPr>
          <a:xfrm>
            <a:off x="50" y="0"/>
            <a:ext cx="9144000" cy="5143500"/>
          </a:xfrm>
          <a:prstGeom prst="rect">
            <a:avLst/>
          </a:prstGeom>
          <a:noFill/>
          <a:ln>
            <a:noFill/>
          </a:ln>
        </p:spPr>
      </p:pic>
      <p:grpSp>
        <p:nvGrpSpPr>
          <p:cNvPr id="4873" name="Google Shape;4873;p88"/>
          <p:cNvGrpSpPr/>
          <p:nvPr/>
        </p:nvGrpSpPr>
        <p:grpSpPr>
          <a:xfrm>
            <a:off x="4387888" y="3520850"/>
            <a:ext cx="4958925" cy="1722675"/>
            <a:chOff x="4387888" y="3520850"/>
            <a:chExt cx="4958925" cy="1722675"/>
          </a:xfrm>
        </p:grpSpPr>
        <p:grpSp>
          <p:nvGrpSpPr>
            <p:cNvPr id="4874" name="Google Shape;4874;p88"/>
            <p:cNvGrpSpPr/>
            <p:nvPr/>
          </p:nvGrpSpPr>
          <p:grpSpPr>
            <a:xfrm flipH="1">
              <a:off x="4549813" y="4921025"/>
              <a:ext cx="4720800" cy="322500"/>
              <a:chOff x="190550" y="182425"/>
              <a:chExt cx="4720800" cy="322500"/>
            </a:xfrm>
          </p:grpSpPr>
          <p:sp>
            <p:nvSpPr>
              <p:cNvPr id="4875" name="Google Shape;4875;p88"/>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6" name="Google Shape;4876;p88"/>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7" name="Google Shape;4877;p88"/>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8" name="Google Shape;4878;p88"/>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9" name="Google Shape;4879;p88"/>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0" name="Google Shape;4880;p88"/>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1" name="Google Shape;4881;p88"/>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2" name="Google Shape;4882;p88"/>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3" name="Google Shape;4883;p88"/>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4" name="Google Shape;4884;p88"/>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5" name="Google Shape;4885;p88"/>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886" name="Google Shape;4886;p88"/>
            <p:cNvGrpSpPr/>
            <p:nvPr/>
          </p:nvGrpSpPr>
          <p:grpSpPr>
            <a:xfrm flipH="1">
              <a:off x="5940463" y="3987575"/>
              <a:ext cx="3406350" cy="322500"/>
              <a:chOff x="-247600" y="182425"/>
              <a:chExt cx="3406350" cy="322500"/>
            </a:xfrm>
          </p:grpSpPr>
          <p:sp>
            <p:nvSpPr>
              <p:cNvPr id="4887" name="Google Shape;4887;p88"/>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8" name="Google Shape;4888;p88"/>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9" name="Google Shape;4889;p88"/>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0" name="Google Shape;4890;p88"/>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1" name="Google Shape;4891;p88"/>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2" name="Google Shape;4892;p88"/>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3" name="Google Shape;4893;p88"/>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4" name="Google Shape;4894;p88"/>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895" name="Google Shape;4895;p88"/>
            <p:cNvGrpSpPr/>
            <p:nvPr/>
          </p:nvGrpSpPr>
          <p:grpSpPr>
            <a:xfrm flipH="1">
              <a:off x="7016788" y="3520850"/>
              <a:ext cx="2091900" cy="322500"/>
              <a:chOff x="-247600" y="182425"/>
              <a:chExt cx="2091900" cy="322500"/>
            </a:xfrm>
          </p:grpSpPr>
          <p:sp>
            <p:nvSpPr>
              <p:cNvPr id="4896" name="Google Shape;4896;p88"/>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7" name="Google Shape;4897;p88"/>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8" name="Google Shape;4898;p88"/>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9" name="Google Shape;4899;p88"/>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0" name="Google Shape;4900;p88"/>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901" name="Google Shape;4901;p88"/>
            <p:cNvGrpSpPr/>
            <p:nvPr/>
          </p:nvGrpSpPr>
          <p:grpSpPr>
            <a:xfrm flipH="1">
              <a:off x="4387888" y="4454300"/>
              <a:ext cx="4720800" cy="322500"/>
              <a:chOff x="190550" y="182425"/>
              <a:chExt cx="4720800" cy="322500"/>
            </a:xfrm>
          </p:grpSpPr>
          <p:sp>
            <p:nvSpPr>
              <p:cNvPr id="4902" name="Google Shape;4902;p88"/>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3" name="Google Shape;4903;p88"/>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4" name="Google Shape;4904;p88"/>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5" name="Google Shape;4905;p88"/>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6" name="Google Shape;4906;p88"/>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7" name="Google Shape;4907;p88"/>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8" name="Google Shape;4908;p88"/>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9" name="Google Shape;4909;p88"/>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0" name="Google Shape;4910;p88"/>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1" name="Google Shape;4911;p88"/>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2" name="Google Shape;4912;p88"/>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4913" name="Google Shape;4913;p88"/>
          <p:cNvGrpSpPr/>
          <p:nvPr/>
        </p:nvGrpSpPr>
        <p:grpSpPr>
          <a:xfrm>
            <a:off x="-247600" y="-250950"/>
            <a:ext cx="5158950" cy="1655975"/>
            <a:chOff x="-247600" y="-250950"/>
            <a:chExt cx="5158950" cy="1655975"/>
          </a:xfrm>
        </p:grpSpPr>
        <p:grpSp>
          <p:nvGrpSpPr>
            <p:cNvPr id="4914" name="Google Shape;4914;p88"/>
            <p:cNvGrpSpPr/>
            <p:nvPr/>
          </p:nvGrpSpPr>
          <p:grpSpPr>
            <a:xfrm>
              <a:off x="-247600" y="182425"/>
              <a:ext cx="5158950" cy="322500"/>
              <a:chOff x="-247600" y="182425"/>
              <a:chExt cx="5158950" cy="322500"/>
            </a:xfrm>
          </p:grpSpPr>
          <p:sp>
            <p:nvSpPr>
              <p:cNvPr id="4915" name="Google Shape;4915;p88"/>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6" name="Google Shape;4916;p88"/>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7" name="Google Shape;4917;p88"/>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8" name="Google Shape;4918;p88"/>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9" name="Google Shape;4919;p88"/>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0" name="Google Shape;4920;p88"/>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1" name="Google Shape;4921;p88"/>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2" name="Google Shape;4922;p88"/>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3" name="Google Shape;4923;p88"/>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4" name="Google Shape;4924;p88"/>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5" name="Google Shape;4925;p88"/>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6" name="Google Shape;4926;p88"/>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927" name="Google Shape;4927;p88"/>
            <p:cNvGrpSpPr/>
            <p:nvPr/>
          </p:nvGrpSpPr>
          <p:grpSpPr>
            <a:xfrm>
              <a:off x="-9475" y="-250950"/>
              <a:ext cx="4720800" cy="322500"/>
              <a:chOff x="190550" y="182425"/>
              <a:chExt cx="4720800" cy="322500"/>
            </a:xfrm>
          </p:grpSpPr>
          <p:sp>
            <p:nvSpPr>
              <p:cNvPr id="4928" name="Google Shape;4928;p88"/>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9" name="Google Shape;4929;p88"/>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0" name="Google Shape;4930;p88"/>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1" name="Google Shape;4931;p88"/>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2" name="Google Shape;4932;p88"/>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3" name="Google Shape;4933;p88"/>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4" name="Google Shape;4934;p88"/>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5" name="Google Shape;4935;p88"/>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6" name="Google Shape;4936;p88"/>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7" name="Google Shape;4937;p88"/>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8" name="Google Shape;4938;p88"/>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939" name="Google Shape;4939;p88"/>
            <p:cNvGrpSpPr/>
            <p:nvPr/>
          </p:nvGrpSpPr>
          <p:grpSpPr>
            <a:xfrm>
              <a:off x="-247600" y="1082525"/>
              <a:ext cx="3844500" cy="322500"/>
              <a:chOff x="-247600" y="182425"/>
              <a:chExt cx="3844500" cy="322500"/>
            </a:xfrm>
          </p:grpSpPr>
          <p:sp>
            <p:nvSpPr>
              <p:cNvPr id="4940" name="Google Shape;4940;p88"/>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1" name="Google Shape;4941;p88"/>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2" name="Google Shape;4942;p88"/>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3" name="Google Shape;4943;p88"/>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4" name="Google Shape;4944;p88"/>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5" name="Google Shape;4945;p88"/>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6" name="Google Shape;4946;p88"/>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7" name="Google Shape;4947;p88"/>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8" name="Google Shape;4948;p88"/>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949" name="Google Shape;4949;p88"/>
            <p:cNvGrpSpPr/>
            <p:nvPr/>
          </p:nvGrpSpPr>
          <p:grpSpPr>
            <a:xfrm>
              <a:off x="-9475" y="649150"/>
              <a:ext cx="4720800" cy="322500"/>
              <a:chOff x="190550" y="182425"/>
              <a:chExt cx="4720800" cy="322500"/>
            </a:xfrm>
          </p:grpSpPr>
          <p:sp>
            <p:nvSpPr>
              <p:cNvPr id="4950" name="Google Shape;4950;p88"/>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1" name="Google Shape;4951;p88"/>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2" name="Google Shape;4952;p88"/>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3" name="Google Shape;4953;p88"/>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4" name="Google Shape;4954;p88"/>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5" name="Google Shape;4955;p88"/>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6" name="Google Shape;4956;p88"/>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7" name="Google Shape;4957;p88"/>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8" name="Google Shape;4958;p88"/>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9" name="Google Shape;4959;p88"/>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0" name="Google Shape;4960;p88"/>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961" name="Shape 4961"/>
        <p:cNvGrpSpPr/>
        <p:nvPr/>
      </p:nvGrpSpPr>
      <p:grpSpPr>
        <a:xfrm>
          <a:off x="0" y="0"/>
          <a:ext cx="0" cy="0"/>
          <a:chOff x="0" y="0"/>
          <a:chExt cx="0" cy="0"/>
        </a:xfrm>
      </p:grpSpPr>
      <p:sp>
        <p:nvSpPr>
          <p:cNvPr id="4962" name="Google Shape;4962;p89"/>
          <p:cNvSpPr txBox="1"/>
          <p:nvPr>
            <p:ph type="title"/>
          </p:nvPr>
        </p:nvSpPr>
        <p:spPr>
          <a:xfrm>
            <a:off x="2391875" y="2510650"/>
            <a:ext cx="43602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60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4963" name="Google Shape;4963;p89"/>
          <p:cNvSpPr txBox="1"/>
          <p:nvPr>
            <p:ph hasCustomPrompt="1" idx="2" type="title"/>
          </p:nvPr>
        </p:nvSpPr>
        <p:spPr>
          <a:xfrm>
            <a:off x="3551075" y="920225"/>
            <a:ext cx="2057400" cy="1649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sz="120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4964" name="Google Shape;4964;p89"/>
          <p:cNvSpPr txBox="1"/>
          <p:nvPr>
            <p:ph idx="1" type="subTitle"/>
          </p:nvPr>
        </p:nvSpPr>
        <p:spPr>
          <a:xfrm>
            <a:off x="2709900" y="3428650"/>
            <a:ext cx="3724200" cy="3696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pic>
        <p:nvPicPr>
          <p:cNvPr id="4965" name="Google Shape;4965;p89"/>
          <p:cNvPicPr preferRelativeResize="0"/>
          <p:nvPr/>
        </p:nvPicPr>
        <p:blipFill rotWithShape="1">
          <a:blip r:embed="rId2">
            <a:alphaModFix/>
          </a:blip>
          <a:srcRect b="0" l="0" r="0" t="3400"/>
          <a:stretch/>
        </p:blipFill>
        <p:spPr>
          <a:xfrm flipH="1">
            <a:off x="125" y="0"/>
            <a:ext cx="9144000" cy="4968751"/>
          </a:xfrm>
          <a:prstGeom prst="rect">
            <a:avLst/>
          </a:prstGeom>
          <a:noFill/>
          <a:ln>
            <a:noFill/>
          </a:ln>
        </p:spPr>
      </p:pic>
      <p:pic>
        <p:nvPicPr>
          <p:cNvPr id="4966" name="Google Shape;4966;p89"/>
          <p:cNvPicPr preferRelativeResize="0"/>
          <p:nvPr/>
        </p:nvPicPr>
        <p:blipFill rotWithShape="1">
          <a:blip r:embed="rId3">
            <a:alphaModFix/>
          </a:blip>
          <a:srcRect b="0" l="0" r="0" t="9008"/>
          <a:stretch/>
        </p:blipFill>
        <p:spPr>
          <a:xfrm flipH="1" rot="10800000">
            <a:off x="0" y="482674"/>
            <a:ext cx="9144000" cy="4679875"/>
          </a:xfrm>
          <a:prstGeom prst="rect">
            <a:avLst/>
          </a:prstGeom>
          <a:noFill/>
          <a:ln>
            <a:noFill/>
          </a:ln>
        </p:spPr>
      </p:pic>
      <p:grpSp>
        <p:nvGrpSpPr>
          <p:cNvPr id="4967" name="Google Shape;4967;p89"/>
          <p:cNvGrpSpPr/>
          <p:nvPr/>
        </p:nvGrpSpPr>
        <p:grpSpPr>
          <a:xfrm flipH="1">
            <a:off x="4210363" y="0"/>
            <a:ext cx="5158950" cy="1655975"/>
            <a:chOff x="-247600" y="-250950"/>
            <a:chExt cx="5158950" cy="1655975"/>
          </a:xfrm>
        </p:grpSpPr>
        <p:grpSp>
          <p:nvGrpSpPr>
            <p:cNvPr id="4968" name="Google Shape;4968;p89"/>
            <p:cNvGrpSpPr/>
            <p:nvPr/>
          </p:nvGrpSpPr>
          <p:grpSpPr>
            <a:xfrm>
              <a:off x="-247600" y="182425"/>
              <a:ext cx="5158950" cy="322500"/>
              <a:chOff x="-247600" y="182425"/>
              <a:chExt cx="5158950" cy="322500"/>
            </a:xfrm>
          </p:grpSpPr>
          <p:sp>
            <p:nvSpPr>
              <p:cNvPr id="4969" name="Google Shape;4969;p89"/>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0" name="Google Shape;4970;p89"/>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1" name="Google Shape;4971;p89"/>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2" name="Google Shape;4972;p89"/>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3" name="Google Shape;4973;p89"/>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4" name="Google Shape;4974;p89"/>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5" name="Google Shape;4975;p89"/>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6" name="Google Shape;4976;p89"/>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7" name="Google Shape;4977;p89"/>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8" name="Google Shape;4978;p89"/>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9" name="Google Shape;4979;p89"/>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0" name="Google Shape;4980;p89"/>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981" name="Google Shape;4981;p89"/>
            <p:cNvGrpSpPr/>
            <p:nvPr/>
          </p:nvGrpSpPr>
          <p:grpSpPr>
            <a:xfrm>
              <a:off x="-9475" y="-250950"/>
              <a:ext cx="4720800" cy="322500"/>
              <a:chOff x="190550" y="182425"/>
              <a:chExt cx="4720800" cy="322500"/>
            </a:xfrm>
          </p:grpSpPr>
          <p:sp>
            <p:nvSpPr>
              <p:cNvPr id="4982" name="Google Shape;4982;p89"/>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3" name="Google Shape;4983;p89"/>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4" name="Google Shape;4984;p89"/>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5" name="Google Shape;4985;p89"/>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6" name="Google Shape;4986;p89"/>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7" name="Google Shape;4987;p89"/>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8" name="Google Shape;4988;p89"/>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9" name="Google Shape;4989;p89"/>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0" name="Google Shape;4990;p89"/>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1" name="Google Shape;4991;p89"/>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2" name="Google Shape;4992;p89"/>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993" name="Google Shape;4993;p89"/>
            <p:cNvGrpSpPr/>
            <p:nvPr/>
          </p:nvGrpSpPr>
          <p:grpSpPr>
            <a:xfrm>
              <a:off x="-247600" y="1082525"/>
              <a:ext cx="3844500" cy="322500"/>
              <a:chOff x="-247600" y="182425"/>
              <a:chExt cx="3844500" cy="322500"/>
            </a:xfrm>
          </p:grpSpPr>
          <p:sp>
            <p:nvSpPr>
              <p:cNvPr id="4994" name="Google Shape;4994;p89"/>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5" name="Google Shape;4995;p89"/>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6" name="Google Shape;4996;p89"/>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7" name="Google Shape;4997;p89"/>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8" name="Google Shape;4998;p89"/>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9" name="Google Shape;4999;p89"/>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0" name="Google Shape;5000;p89"/>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1" name="Google Shape;5001;p89"/>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2" name="Google Shape;5002;p89"/>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003" name="Google Shape;5003;p89"/>
            <p:cNvGrpSpPr/>
            <p:nvPr/>
          </p:nvGrpSpPr>
          <p:grpSpPr>
            <a:xfrm>
              <a:off x="-9475" y="649150"/>
              <a:ext cx="4720800" cy="322500"/>
              <a:chOff x="190550" y="182425"/>
              <a:chExt cx="4720800" cy="322500"/>
            </a:xfrm>
          </p:grpSpPr>
          <p:sp>
            <p:nvSpPr>
              <p:cNvPr id="5004" name="Google Shape;5004;p89"/>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5" name="Google Shape;5005;p89"/>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6" name="Google Shape;5006;p89"/>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7" name="Google Shape;5007;p89"/>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8" name="Google Shape;5008;p89"/>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9" name="Google Shape;5009;p89"/>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0" name="Google Shape;5010;p89"/>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1" name="Google Shape;5011;p89"/>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2" name="Google Shape;5012;p89"/>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3" name="Google Shape;5013;p89"/>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4" name="Google Shape;5014;p89"/>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5015" name="Google Shape;5015;p89"/>
          <p:cNvGrpSpPr/>
          <p:nvPr/>
        </p:nvGrpSpPr>
        <p:grpSpPr>
          <a:xfrm flipH="1">
            <a:off x="-225100" y="3420825"/>
            <a:ext cx="4958925" cy="1722675"/>
            <a:chOff x="4387888" y="3520850"/>
            <a:chExt cx="4958925" cy="1722675"/>
          </a:xfrm>
        </p:grpSpPr>
        <p:grpSp>
          <p:nvGrpSpPr>
            <p:cNvPr id="5016" name="Google Shape;5016;p89"/>
            <p:cNvGrpSpPr/>
            <p:nvPr/>
          </p:nvGrpSpPr>
          <p:grpSpPr>
            <a:xfrm flipH="1">
              <a:off x="4549813" y="4921025"/>
              <a:ext cx="4720800" cy="322500"/>
              <a:chOff x="190550" y="182425"/>
              <a:chExt cx="4720800" cy="322500"/>
            </a:xfrm>
          </p:grpSpPr>
          <p:sp>
            <p:nvSpPr>
              <p:cNvPr id="5017" name="Google Shape;5017;p89"/>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8" name="Google Shape;5018;p89"/>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9" name="Google Shape;5019;p89"/>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0" name="Google Shape;5020;p89"/>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1" name="Google Shape;5021;p89"/>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2" name="Google Shape;5022;p89"/>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3" name="Google Shape;5023;p89"/>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4" name="Google Shape;5024;p89"/>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5" name="Google Shape;5025;p89"/>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6" name="Google Shape;5026;p89"/>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7" name="Google Shape;5027;p89"/>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028" name="Google Shape;5028;p89"/>
            <p:cNvGrpSpPr/>
            <p:nvPr/>
          </p:nvGrpSpPr>
          <p:grpSpPr>
            <a:xfrm flipH="1">
              <a:off x="5940463" y="3987575"/>
              <a:ext cx="3406350" cy="322500"/>
              <a:chOff x="-247600" y="182425"/>
              <a:chExt cx="3406350" cy="322500"/>
            </a:xfrm>
          </p:grpSpPr>
          <p:sp>
            <p:nvSpPr>
              <p:cNvPr id="5029" name="Google Shape;5029;p89"/>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0" name="Google Shape;5030;p89"/>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1" name="Google Shape;5031;p89"/>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2" name="Google Shape;5032;p89"/>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3" name="Google Shape;5033;p89"/>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4" name="Google Shape;5034;p89"/>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5" name="Google Shape;5035;p89"/>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6" name="Google Shape;5036;p89"/>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037" name="Google Shape;5037;p89"/>
            <p:cNvSpPr/>
            <p:nvPr/>
          </p:nvSpPr>
          <p:spPr>
            <a:xfrm flipH="1">
              <a:off x="8769388" y="352085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038" name="Google Shape;5038;p89"/>
            <p:cNvGrpSpPr/>
            <p:nvPr/>
          </p:nvGrpSpPr>
          <p:grpSpPr>
            <a:xfrm flipH="1">
              <a:off x="4387888" y="4454300"/>
              <a:ext cx="4720800" cy="322500"/>
              <a:chOff x="190550" y="182425"/>
              <a:chExt cx="4720800" cy="322500"/>
            </a:xfrm>
          </p:grpSpPr>
          <p:sp>
            <p:nvSpPr>
              <p:cNvPr id="5039" name="Google Shape;5039;p89"/>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0" name="Google Shape;5040;p89"/>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1" name="Google Shape;5041;p89"/>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2" name="Google Shape;5042;p89"/>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3" name="Google Shape;5043;p89"/>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4" name="Google Shape;5044;p89"/>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5" name="Google Shape;5045;p89"/>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6" name="Google Shape;5046;p89"/>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7" name="Google Shape;5047;p89"/>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8" name="Google Shape;5048;p89"/>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9" name="Google Shape;5049;p89"/>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050" name="Shape 5050"/>
        <p:cNvGrpSpPr/>
        <p:nvPr/>
      </p:nvGrpSpPr>
      <p:grpSpPr>
        <a:xfrm>
          <a:off x="0" y="0"/>
          <a:ext cx="0" cy="0"/>
          <a:chOff x="0" y="0"/>
          <a:chExt cx="0" cy="0"/>
        </a:xfrm>
      </p:grpSpPr>
      <p:sp>
        <p:nvSpPr>
          <p:cNvPr id="5051" name="Google Shape;5051;p90"/>
          <p:cNvSpPr txBox="1"/>
          <p:nvPr>
            <p:ph type="title"/>
          </p:nvPr>
        </p:nvSpPr>
        <p:spPr>
          <a:xfrm>
            <a:off x="720000" y="535000"/>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5052" name="Google Shape;5052;p90"/>
          <p:cNvSpPr txBox="1"/>
          <p:nvPr>
            <p:ph idx="1" type="body"/>
          </p:nvPr>
        </p:nvSpPr>
        <p:spPr>
          <a:xfrm>
            <a:off x="720000" y="1207625"/>
            <a:ext cx="7704000" cy="34008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rgbClr val="000000"/>
              </a:buClr>
              <a:buSzPts val="1400"/>
              <a:buChar char="●"/>
              <a:defRPr sz="1200">
                <a:solidFill>
                  <a:srgbClr val="000000"/>
                </a:solidFill>
              </a:defRPr>
            </a:lvl1pPr>
            <a:lvl2pPr indent="-317500" lvl="1" marL="914400" rtl="0">
              <a:lnSpc>
                <a:spcPct val="115000"/>
              </a:lnSpc>
              <a:spcBef>
                <a:spcPts val="0"/>
              </a:spcBef>
              <a:spcAft>
                <a:spcPts val="0"/>
              </a:spcAft>
              <a:buClr>
                <a:srgbClr val="000000"/>
              </a:buClr>
              <a:buSzPts val="1400"/>
              <a:buChar char="○"/>
              <a:defRPr>
                <a:solidFill>
                  <a:srgbClr val="000000"/>
                </a:solidFill>
              </a:defRPr>
            </a:lvl2pPr>
            <a:lvl3pPr indent="-317500" lvl="2" marL="1371600" rtl="0">
              <a:lnSpc>
                <a:spcPct val="115000"/>
              </a:lnSpc>
              <a:spcBef>
                <a:spcPts val="0"/>
              </a:spcBef>
              <a:spcAft>
                <a:spcPts val="0"/>
              </a:spcAft>
              <a:buClr>
                <a:srgbClr val="000000"/>
              </a:buClr>
              <a:buSzPts val="1400"/>
              <a:buChar char="■"/>
              <a:defRPr>
                <a:solidFill>
                  <a:srgbClr val="000000"/>
                </a:solidFill>
              </a:defRPr>
            </a:lvl3pPr>
            <a:lvl4pPr indent="-317500" lvl="3" marL="1828800" rtl="0">
              <a:lnSpc>
                <a:spcPct val="115000"/>
              </a:lnSpc>
              <a:spcBef>
                <a:spcPts val="0"/>
              </a:spcBef>
              <a:spcAft>
                <a:spcPts val="0"/>
              </a:spcAft>
              <a:buClr>
                <a:srgbClr val="000000"/>
              </a:buClr>
              <a:buSzPts val="1400"/>
              <a:buChar char="●"/>
              <a:defRPr>
                <a:solidFill>
                  <a:srgbClr val="000000"/>
                </a:solidFill>
              </a:defRPr>
            </a:lvl4pPr>
            <a:lvl5pPr indent="-317500" lvl="4" marL="2286000" rtl="0">
              <a:lnSpc>
                <a:spcPct val="115000"/>
              </a:lnSpc>
              <a:spcBef>
                <a:spcPts val="0"/>
              </a:spcBef>
              <a:spcAft>
                <a:spcPts val="0"/>
              </a:spcAft>
              <a:buClr>
                <a:srgbClr val="000000"/>
              </a:buClr>
              <a:buSzPts val="1400"/>
              <a:buChar char="○"/>
              <a:defRPr>
                <a:solidFill>
                  <a:srgbClr val="000000"/>
                </a:solidFill>
              </a:defRPr>
            </a:lvl5pPr>
            <a:lvl6pPr indent="-317500" lvl="5" marL="2743200" rtl="0">
              <a:lnSpc>
                <a:spcPct val="115000"/>
              </a:lnSpc>
              <a:spcBef>
                <a:spcPts val="0"/>
              </a:spcBef>
              <a:spcAft>
                <a:spcPts val="0"/>
              </a:spcAft>
              <a:buClr>
                <a:srgbClr val="000000"/>
              </a:buClr>
              <a:buSzPts val="1400"/>
              <a:buChar char="■"/>
              <a:defRPr>
                <a:solidFill>
                  <a:srgbClr val="000000"/>
                </a:solidFill>
              </a:defRPr>
            </a:lvl6pPr>
            <a:lvl7pPr indent="-317500" lvl="6" marL="3200400" rtl="0">
              <a:lnSpc>
                <a:spcPct val="115000"/>
              </a:lnSpc>
              <a:spcBef>
                <a:spcPts val="0"/>
              </a:spcBef>
              <a:spcAft>
                <a:spcPts val="0"/>
              </a:spcAft>
              <a:buClr>
                <a:srgbClr val="000000"/>
              </a:buClr>
              <a:buSzPts val="1400"/>
              <a:buChar char="●"/>
              <a:defRPr>
                <a:solidFill>
                  <a:srgbClr val="000000"/>
                </a:solidFill>
              </a:defRPr>
            </a:lvl7pPr>
            <a:lvl8pPr indent="-317500" lvl="7" marL="3657600" rtl="0">
              <a:lnSpc>
                <a:spcPct val="115000"/>
              </a:lnSpc>
              <a:spcBef>
                <a:spcPts val="0"/>
              </a:spcBef>
              <a:spcAft>
                <a:spcPts val="0"/>
              </a:spcAft>
              <a:buClr>
                <a:srgbClr val="000000"/>
              </a:buClr>
              <a:buSzPts val="1400"/>
              <a:buChar char="○"/>
              <a:defRPr>
                <a:solidFill>
                  <a:srgbClr val="000000"/>
                </a:solidFill>
              </a:defRPr>
            </a:lvl8pPr>
            <a:lvl9pPr indent="-317500" lvl="8" marL="4114800" rtl="0">
              <a:lnSpc>
                <a:spcPct val="115000"/>
              </a:lnSpc>
              <a:spcBef>
                <a:spcPts val="0"/>
              </a:spcBef>
              <a:spcAft>
                <a:spcPts val="0"/>
              </a:spcAft>
              <a:buClr>
                <a:srgbClr val="000000"/>
              </a:buClr>
              <a:buSzPts val="1400"/>
              <a:buChar char="■"/>
              <a:defRPr>
                <a:solidFill>
                  <a:srgbClr val="000000"/>
                </a:solidFill>
              </a:defRPr>
            </a:lvl9pPr>
          </a:lstStyle>
          <a:p/>
        </p:txBody>
      </p:sp>
      <p:pic>
        <p:nvPicPr>
          <p:cNvPr id="5053" name="Google Shape;5053;p90"/>
          <p:cNvPicPr preferRelativeResize="0"/>
          <p:nvPr/>
        </p:nvPicPr>
        <p:blipFill rotWithShape="1">
          <a:blip r:embed="rId2">
            <a:alphaModFix/>
          </a:blip>
          <a:srcRect b="0" l="0" r="9999" t="358"/>
          <a:stretch/>
        </p:blipFill>
        <p:spPr>
          <a:xfrm rot="10800000">
            <a:off x="914448" y="9151"/>
            <a:ext cx="8229552" cy="5125224"/>
          </a:xfrm>
          <a:prstGeom prst="rect">
            <a:avLst/>
          </a:prstGeom>
          <a:noFill/>
          <a:ln>
            <a:noFill/>
          </a:ln>
        </p:spPr>
      </p:pic>
      <p:grpSp>
        <p:nvGrpSpPr>
          <p:cNvPr id="5054" name="Google Shape;5054;p90"/>
          <p:cNvGrpSpPr/>
          <p:nvPr/>
        </p:nvGrpSpPr>
        <p:grpSpPr>
          <a:xfrm>
            <a:off x="4285988" y="3520850"/>
            <a:ext cx="4958925" cy="1722675"/>
            <a:chOff x="4387888" y="3520850"/>
            <a:chExt cx="4958925" cy="1722675"/>
          </a:xfrm>
        </p:grpSpPr>
        <p:grpSp>
          <p:nvGrpSpPr>
            <p:cNvPr id="5055" name="Google Shape;5055;p90"/>
            <p:cNvGrpSpPr/>
            <p:nvPr/>
          </p:nvGrpSpPr>
          <p:grpSpPr>
            <a:xfrm flipH="1">
              <a:off x="4549813" y="4921025"/>
              <a:ext cx="4720800" cy="322500"/>
              <a:chOff x="190550" y="182425"/>
              <a:chExt cx="4720800" cy="322500"/>
            </a:xfrm>
          </p:grpSpPr>
          <p:sp>
            <p:nvSpPr>
              <p:cNvPr id="5056" name="Google Shape;5056;p90"/>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7" name="Google Shape;5057;p90"/>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8" name="Google Shape;5058;p90"/>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9" name="Google Shape;5059;p90"/>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0" name="Google Shape;5060;p90"/>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1" name="Google Shape;5061;p90"/>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2" name="Google Shape;5062;p90"/>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3" name="Google Shape;5063;p90"/>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4" name="Google Shape;5064;p90"/>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5" name="Google Shape;5065;p90"/>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6" name="Google Shape;5066;p90"/>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067" name="Google Shape;5067;p90"/>
            <p:cNvGrpSpPr/>
            <p:nvPr/>
          </p:nvGrpSpPr>
          <p:grpSpPr>
            <a:xfrm flipH="1">
              <a:off x="5940463" y="3987575"/>
              <a:ext cx="3406350" cy="322500"/>
              <a:chOff x="-247600" y="182425"/>
              <a:chExt cx="3406350" cy="322500"/>
            </a:xfrm>
          </p:grpSpPr>
          <p:sp>
            <p:nvSpPr>
              <p:cNvPr id="5068" name="Google Shape;5068;p90"/>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9" name="Google Shape;5069;p90"/>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0" name="Google Shape;5070;p90"/>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1" name="Google Shape;5071;p90"/>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2" name="Google Shape;5072;p90"/>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3" name="Google Shape;5073;p90"/>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4" name="Google Shape;5074;p90"/>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5" name="Google Shape;5075;p90"/>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076" name="Google Shape;5076;p90"/>
            <p:cNvGrpSpPr/>
            <p:nvPr/>
          </p:nvGrpSpPr>
          <p:grpSpPr>
            <a:xfrm flipH="1">
              <a:off x="7016788" y="3520850"/>
              <a:ext cx="2091900" cy="322500"/>
              <a:chOff x="-247600" y="182425"/>
              <a:chExt cx="2091900" cy="322500"/>
            </a:xfrm>
          </p:grpSpPr>
          <p:sp>
            <p:nvSpPr>
              <p:cNvPr id="5077" name="Google Shape;5077;p90"/>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8" name="Google Shape;5078;p90"/>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9" name="Google Shape;5079;p90"/>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0" name="Google Shape;5080;p90"/>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1" name="Google Shape;5081;p90"/>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082" name="Google Shape;5082;p90"/>
            <p:cNvGrpSpPr/>
            <p:nvPr/>
          </p:nvGrpSpPr>
          <p:grpSpPr>
            <a:xfrm flipH="1">
              <a:off x="4387888" y="4454300"/>
              <a:ext cx="4720800" cy="322500"/>
              <a:chOff x="190550" y="182425"/>
              <a:chExt cx="4720800" cy="322500"/>
            </a:xfrm>
          </p:grpSpPr>
          <p:sp>
            <p:nvSpPr>
              <p:cNvPr id="5083" name="Google Shape;5083;p90"/>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4" name="Google Shape;5084;p90"/>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5" name="Google Shape;5085;p90"/>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6" name="Google Shape;5086;p90"/>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7" name="Google Shape;5087;p90"/>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8" name="Google Shape;5088;p90"/>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9" name="Google Shape;5089;p90"/>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0" name="Google Shape;5090;p90"/>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1" name="Google Shape;5091;p90"/>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2" name="Google Shape;5092;p90"/>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3" name="Google Shape;5093;p90"/>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bg>
      <p:bgPr>
        <a:solidFill>
          <a:schemeClr val="lt1"/>
        </a:solidFill>
      </p:bgPr>
    </p:bg>
    <p:spTree>
      <p:nvGrpSpPr>
        <p:cNvPr id="5094" name="Shape 5094"/>
        <p:cNvGrpSpPr/>
        <p:nvPr/>
      </p:nvGrpSpPr>
      <p:grpSpPr>
        <a:xfrm>
          <a:off x="0" y="0"/>
          <a:ext cx="0" cy="0"/>
          <a:chOff x="0" y="0"/>
          <a:chExt cx="0" cy="0"/>
        </a:xfrm>
      </p:grpSpPr>
      <p:sp>
        <p:nvSpPr>
          <p:cNvPr id="5095" name="Google Shape;5095;p91"/>
          <p:cNvSpPr txBox="1"/>
          <p:nvPr>
            <p:ph idx="1" type="subTitle"/>
          </p:nvPr>
        </p:nvSpPr>
        <p:spPr>
          <a:xfrm>
            <a:off x="1393856" y="2365975"/>
            <a:ext cx="2633400" cy="406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400">
                <a:solidFill>
                  <a:schemeClr val="accent4"/>
                </a:solidFill>
                <a:latin typeface="Playfair Display"/>
                <a:ea typeface="Playfair Display"/>
                <a:cs typeface="Playfair Display"/>
                <a:sym typeface="Playfair Display"/>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5096" name="Google Shape;5096;p91"/>
          <p:cNvSpPr txBox="1"/>
          <p:nvPr>
            <p:ph idx="2" type="subTitle"/>
          </p:nvPr>
        </p:nvSpPr>
        <p:spPr>
          <a:xfrm>
            <a:off x="5116825" y="2365975"/>
            <a:ext cx="2633400" cy="406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400">
                <a:solidFill>
                  <a:schemeClr val="accent1"/>
                </a:solidFill>
                <a:latin typeface="Playfair Display"/>
                <a:ea typeface="Playfair Display"/>
                <a:cs typeface="Playfair Display"/>
                <a:sym typeface="Playfair Display"/>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5097" name="Google Shape;5097;p91"/>
          <p:cNvSpPr txBox="1"/>
          <p:nvPr>
            <p:ph idx="3" type="subTitle"/>
          </p:nvPr>
        </p:nvSpPr>
        <p:spPr>
          <a:xfrm>
            <a:off x="1393856" y="2673275"/>
            <a:ext cx="2633400" cy="1079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5098" name="Google Shape;5098;p91"/>
          <p:cNvSpPr txBox="1"/>
          <p:nvPr>
            <p:ph idx="4" type="subTitle"/>
          </p:nvPr>
        </p:nvSpPr>
        <p:spPr>
          <a:xfrm>
            <a:off x="5117725" y="2673275"/>
            <a:ext cx="2631600" cy="10833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5099" name="Google Shape;5099;p91"/>
          <p:cNvSpPr txBox="1"/>
          <p:nvPr>
            <p:ph type="title"/>
          </p:nvPr>
        </p:nvSpPr>
        <p:spPr>
          <a:xfrm>
            <a:off x="720000" y="535000"/>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pic>
        <p:nvPicPr>
          <p:cNvPr id="5100" name="Google Shape;5100;p91"/>
          <p:cNvPicPr preferRelativeResize="0"/>
          <p:nvPr/>
        </p:nvPicPr>
        <p:blipFill rotWithShape="1">
          <a:blip r:embed="rId2">
            <a:alphaModFix/>
          </a:blip>
          <a:srcRect b="5033" l="0" r="0" t="0"/>
          <a:stretch/>
        </p:blipFill>
        <p:spPr>
          <a:xfrm>
            <a:off x="0" y="258800"/>
            <a:ext cx="9144000" cy="4884700"/>
          </a:xfrm>
          <a:prstGeom prst="rect">
            <a:avLst/>
          </a:prstGeom>
          <a:noFill/>
          <a:ln>
            <a:noFill/>
          </a:ln>
        </p:spPr>
      </p:pic>
      <p:pic>
        <p:nvPicPr>
          <p:cNvPr id="5101" name="Google Shape;5101;p91"/>
          <p:cNvPicPr preferRelativeResize="0"/>
          <p:nvPr/>
        </p:nvPicPr>
        <p:blipFill>
          <a:blip r:embed="rId3">
            <a:alphaModFix/>
          </a:blip>
          <a:stretch>
            <a:fillRect/>
          </a:stretch>
        </p:blipFill>
        <p:spPr>
          <a:xfrm>
            <a:off x="-7" y="1666558"/>
            <a:ext cx="1093158" cy="1581217"/>
          </a:xfrm>
          <a:prstGeom prst="rect">
            <a:avLst/>
          </a:prstGeom>
          <a:noFill/>
          <a:ln>
            <a:noFill/>
          </a:ln>
        </p:spPr>
      </p:pic>
      <p:pic>
        <p:nvPicPr>
          <p:cNvPr id="5102" name="Google Shape;5102;p91"/>
          <p:cNvPicPr preferRelativeResize="0"/>
          <p:nvPr/>
        </p:nvPicPr>
        <p:blipFill>
          <a:blip r:embed="rId4">
            <a:alphaModFix/>
          </a:blip>
          <a:stretch>
            <a:fillRect/>
          </a:stretch>
        </p:blipFill>
        <p:spPr>
          <a:xfrm>
            <a:off x="6759723" y="115934"/>
            <a:ext cx="2050899" cy="763700"/>
          </a:xfrm>
          <a:prstGeom prst="rect">
            <a:avLst/>
          </a:prstGeom>
          <a:noFill/>
          <a:ln>
            <a:noFill/>
          </a:ln>
        </p:spPr>
      </p:pic>
      <p:grpSp>
        <p:nvGrpSpPr>
          <p:cNvPr id="5103" name="Google Shape;5103;p91"/>
          <p:cNvGrpSpPr/>
          <p:nvPr/>
        </p:nvGrpSpPr>
        <p:grpSpPr>
          <a:xfrm>
            <a:off x="4387888" y="3520850"/>
            <a:ext cx="4958925" cy="1722675"/>
            <a:chOff x="4387888" y="3520850"/>
            <a:chExt cx="4958925" cy="1722675"/>
          </a:xfrm>
        </p:grpSpPr>
        <p:grpSp>
          <p:nvGrpSpPr>
            <p:cNvPr id="5104" name="Google Shape;5104;p91"/>
            <p:cNvGrpSpPr/>
            <p:nvPr/>
          </p:nvGrpSpPr>
          <p:grpSpPr>
            <a:xfrm flipH="1">
              <a:off x="4549813" y="4921025"/>
              <a:ext cx="4720800" cy="322500"/>
              <a:chOff x="190550" y="182425"/>
              <a:chExt cx="4720800" cy="322500"/>
            </a:xfrm>
          </p:grpSpPr>
          <p:sp>
            <p:nvSpPr>
              <p:cNvPr id="5105" name="Google Shape;5105;p91"/>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6" name="Google Shape;5106;p91"/>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7" name="Google Shape;5107;p91"/>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8" name="Google Shape;5108;p91"/>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9" name="Google Shape;5109;p91"/>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0" name="Google Shape;5110;p91"/>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1" name="Google Shape;5111;p91"/>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2" name="Google Shape;5112;p91"/>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3" name="Google Shape;5113;p91"/>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4" name="Google Shape;5114;p91"/>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5" name="Google Shape;5115;p91"/>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116" name="Google Shape;5116;p91"/>
            <p:cNvGrpSpPr/>
            <p:nvPr/>
          </p:nvGrpSpPr>
          <p:grpSpPr>
            <a:xfrm flipH="1">
              <a:off x="5940463" y="3987575"/>
              <a:ext cx="3406350" cy="322500"/>
              <a:chOff x="-247600" y="182425"/>
              <a:chExt cx="3406350" cy="322500"/>
            </a:xfrm>
          </p:grpSpPr>
          <p:sp>
            <p:nvSpPr>
              <p:cNvPr id="5117" name="Google Shape;5117;p91"/>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8" name="Google Shape;5118;p91"/>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9" name="Google Shape;5119;p91"/>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0" name="Google Shape;5120;p91"/>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1" name="Google Shape;5121;p91"/>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2" name="Google Shape;5122;p91"/>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3" name="Google Shape;5123;p91"/>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4" name="Google Shape;5124;p91"/>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125" name="Google Shape;5125;p91"/>
            <p:cNvGrpSpPr/>
            <p:nvPr/>
          </p:nvGrpSpPr>
          <p:grpSpPr>
            <a:xfrm flipH="1">
              <a:off x="7016788" y="3520850"/>
              <a:ext cx="2091900" cy="322500"/>
              <a:chOff x="-247600" y="182425"/>
              <a:chExt cx="2091900" cy="322500"/>
            </a:xfrm>
          </p:grpSpPr>
          <p:sp>
            <p:nvSpPr>
              <p:cNvPr id="5126" name="Google Shape;5126;p91"/>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7" name="Google Shape;5127;p91"/>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8" name="Google Shape;5128;p91"/>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9" name="Google Shape;5129;p91"/>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0" name="Google Shape;5130;p91"/>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131" name="Google Shape;5131;p91"/>
            <p:cNvGrpSpPr/>
            <p:nvPr/>
          </p:nvGrpSpPr>
          <p:grpSpPr>
            <a:xfrm flipH="1">
              <a:off x="4387888" y="4454300"/>
              <a:ext cx="4720800" cy="322500"/>
              <a:chOff x="190550" y="182425"/>
              <a:chExt cx="4720800" cy="322500"/>
            </a:xfrm>
          </p:grpSpPr>
          <p:sp>
            <p:nvSpPr>
              <p:cNvPr id="5132" name="Google Shape;5132;p91"/>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3" name="Google Shape;5133;p91"/>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4" name="Google Shape;5134;p91"/>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5" name="Google Shape;5135;p91"/>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6" name="Google Shape;5136;p91"/>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7" name="Google Shape;5137;p91"/>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8" name="Google Shape;5138;p91"/>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9" name="Google Shape;5139;p91"/>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0" name="Google Shape;5140;p91"/>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1" name="Google Shape;5141;p91"/>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2" name="Google Shape;5142;p91"/>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5143" name="Google Shape;5143;p91"/>
          <p:cNvGrpSpPr/>
          <p:nvPr/>
        </p:nvGrpSpPr>
        <p:grpSpPr>
          <a:xfrm>
            <a:off x="6858050" y="71475"/>
            <a:ext cx="1653750" cy="755875"/>
            <a:chOff x="6858050" y="-23775"/>
            <a:chExt cx="1653750" cy="755875"/>
          </a:xfrm>
        </p:grpSpPr>
        <p:grpSp>
          <p:nvGrpSpPr>
            <p:cNvPr id="5144" name="Google Shape;5144;p91"/>
            <p:cNvGrpSpPr/>
            <p:nvPr/>
          </p:nvGrpSpPr>
          <p:grpSpPr>
            <a:xfrm flipH="1">
              <a:off x="6858050" y="409600"/>
              <a:ext cx="1653750" cy="322500"/>
              <a:chOff x="628700" y="182425"/>
              <a:chExt cx="1653750" cy="322500"/>
            </a:xfrm>
          </p:grpSpPr>
          <p:sp>
            <p:nvSpPr>
              <p:cNvPr id="5145" name="Google Shape;5145;p91"/>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6" name="Google Shape;5146;p91"/>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7" name="Google Shape;5147;p91"/>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8" name="Google Shape;5148;p91"/>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149" name="Google Shape;5149;p91"/>
            <p:cNvGrpSpPr/>
            <p:nvPr/>
          </p:nvGrpSpPr>
          <p:grpSpPr>
            <a:xfrm flipH="1">
              <a:off x="7077125" y="-23775"/>
              <a:ext cx="1215600" cy="322500"/>
              <a:chOff x="628700" y="182425"/>
              <a:chExt cx="1215600" cy="322500"/>
            </a:xfrm>
          </p:grpSpPr>
          <p:sp>
            <p:nvSpPr>
              <p:cNvPr id="5150" name="Google Shape;5150;p91"/>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1" name="Google Shape;5151;p91"/>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2" name="Google Shape;5152;p91"/>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5153" name="Google Shape;5153;p91"/>
          <p:cNvPicPr preferRelativeResize="0"/>
          <p:nvPr/>
        </p:nvPicPr>
        <p:blipFill>
          <a:blip r:embed="rId5">
            <a:alphaModFix/>
          </a:blip>
          <a:stretch>
            <a:fillRect/>
          </a:stretch>
        </p:blipFill>
        <p:spPr>
          <a:xfrm>
            <a:off x="8476525" y="1"/>
            <a:ext cx="705693" cy="995581"/>
          </a:xfrm>
          <a:prstGeom prst="rect">
            <a:avLst/>
          </a:prstGeom>
          <a:noFill/>
          <a:ln>
            <a:noFill/>
          </a:ln>
        </p:spPr>
      </p:pic>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154" name="Shape 5154"/>
        <p:cNvGrpSpPr/>
        <p:nvPr/>
      </p:nvGrpSpPr>
      <p:grpSpPr>
        <a:xfrm>
          <a:off x="0" y="0"/>
          <a:ext cx="0" cy="0"/>
          <a:chOff x="0" y="0"/>
          <a:chExt cx="0" cy="0"/>
        </a:xfrm>
      </p:grpSpPr>
      <p:sp>
        <p:nvSpPr>
          <p:cNvPr id="5155" name="Google Shape;5155;p92"/>
          <p:cNvSpPr txBox="1"/>
          <p:nvPr>
            <p:ph type="title"/>
          </p:nvPr>
        </p:nvSpPr>
        <p:spPr>
          <a:xfrm>
            <a:off x="720000" y="535000"/>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pic>
        <p:nvPicPr>
          <p:cNvPr id="5156" name="Google Shape;5156;p92"/>
          <p:cNvPicPr preferRelativeResize="0"/>
          <p:nvPr/>
        </p:nvPicPr>
        <p:blipFill>
          <a:blip r:embed="rId2">
            <a:alphaModFix/>
          </a:blip>
          <a:stretch>
            <a:fillRect/>
          </a:stretch>
        </p:blipFill>
        <p:spPr>
          <a:xfrm>
            <a:off x="6231198" y="-724301"/>
            <a:ext cx="3540324" cy="1832000"/>
          </a:xfrm>
          <a:prstGeom prst="rect">
            <a:avLst/>
          </a:prstGeom>
          <a:noFill/>
          <a:ln>
            <a:noFill/>
          </a:ln>
        </p:spPr>
      </p:pic>
      <p:grpSp>
        <p:nvGrpSpPr>
          <p:cNvPr id="5157" name="Google Shape;5157;p92"/>
          <p:cNvGrpSpPr/>
          <p:nvPr/>
        </p:nvGrpSpPr>
        <p:grpSpPr>
          <a:xfrm flipH="1">
            <a:off x="6162988" y="0"/>
            <a:ext cx="3206325" cy="755875"/>
            <a:chOff x="-247600" y="-250950"/>
            <a:chExt cx="3206325" cy="755875"/>
          </a:xfrm>
        </p:grpSpPr>
        <p:grpSp>
          <p:nvGrpSpPr>
            <p:cNvPr id="5158" name="Google Shape;5158;p92"/>
            <p:cNvGrpSpPr/>
            <p:nvPr/>
          </p:nvGrpSpPr>
          <p:grpSpPr>
            <a:xfrm>
              <a:off x="-247600" y="182425"/>
              <a:ext cx="2968200" cy="322500"/>
              <a:chOff x="-247600" y="182425"/>
              <a:chExt cx="2968200" cy="322500"/>
            </a:xfrm>
          </p:grpSpPr>
          <p:sp>
            <p:nvSpPr>
              <p:cNvPr id="5159" name="Google Shape;5159;p92"/>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0" name="Google Shape;5160;p92"/>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1" name="Google Shape;5161;p92"/>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2" name="Google Shape;5162;p92"/>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3" name="Google Shape;5163;p92"/>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4" name="Google Shape;5164;p92"/>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5" name="Google Shape;5165;p92"/>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166" name="Google Shape;5166;p92"/>
            <p:cNvGrpSpPr/>
            <p:nvPr/>
          </p:nvGrpSpPr>
          <p:grpSpPr>
            <a:xfrm>
              <a:off x="-9475" y="-250950"/>
              <a:ext cx="2968200" cy="322500"/>
              <a:chOff x="190550" y="182425"/>
              <a:chExt cx="2968200" cy="322500"/>
            </a:xfrm>
          </p:grpSpPr>
          <p:sp>
            <p:nvSpPr>
              <p:cNvPr id="5167" name="Google Shape;5167;p92"/>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8" name="Google Shape;5168;p92"/>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9" name="Google Shape;5169;p92"/>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0" name="Google Shape;5170;p92"/>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1" name="Google Shape;5171;p92"/>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2" name="Google Shape;5172;p92"/>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3" name="Google Shape;5173;p92"/>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5174" name="Google Shape;5174;p92"/>
          <p:cNvPicPr preferRelativeResize="0"/>
          <p:nvPr/>
        </p:nvPicPr>
        <p:blipFill>
          <a:blip r:embed="rId3">
            <a:alphaModFix/>
          </a:blip>
          <a:stretch>
            <a:fillRect/>
          </a:stretch>
        </p:blipFill>
        <p:spPr>
          <a:xfrm flipH="1" rot="10800000">
            <a:off x="-7" y="4377838"/>
            <a:ext cx="2811056" cy="765657"/>
          </a:xfrm>
          <a:prstGeom prst="rect">
            <a:avLst/>
          </a:prstGeom>
          <a:noFill/>
          <a:ln>
            <a:noFill/>
          </a:ln>
        </p:spPr>
      </p:pic>
      <p:pic>
        <p:nvPicPr>
          <p:cNvPr id="5175" name="Google Shape;5175;p92"/>
          <p:cNvPicPr preferRelativeResize="0"/>
          <p:nvPr/>
        </p:nvPicPr>
        <p:blipFill>
          <a:blip r:embed="rId4">
            <a:alphaModFix amt="80000"/>
          </a:blip>
          <a:stretch>
            <a:fillRect/>
          </a:stretch>
        </p:blipFill>
        <p:spPr>
          <a:xfrm>
            <a:off x="1054673" y="4503876"/>
            <a:ext cx="2255551" cy="501425"/>
          </a:xfrm>
          <a:prstGeom prst="rect">
            <a:avLst/>
          </a:prstGeom>
          <a:noFill/>
          <a:ln>
            <a:noFill/>
          </a:ln>
        </p:spPr>
      </p:pic>
      <p:grpSp>
        <p:nvGrpSpPr>
          <p:cNvPr id="5176" name="Google Shape;5176;p92"/>
          <p:cNvGrpSpPr/>
          <p:nvPr/>
        </p:nvGrpSpPr>
        <p:grpSpPr>
          <a:xfrm>
            <a:off x="-148900" y="4821000"/>
            <a:ext cx="2968200" cy="322500"/>
            <a:chOff x="190550" y="182425"/>
            <a:chExt cx="2968200" cy="322500"/>
          </a:xfrm>
        </p:grpSpPr>
        <p:sp>
          <p:nvSpPr>
            <p:cNvPr id="5177" name="Google Shape;5177;p92"/>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8" name="Google Shape;5178;p92"/>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9" name="Google Shape;5179;p92"/>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0" name="Google Shape;5180;p92"/>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1" name="Google Shape;5181;p92"/>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2" name="Google Shape;5182;p92"/>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3" name="Google Shape;5183;p92"/>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64" name="Shape 564"/>
        <p:cNvGrpSpPr/>
        <p:nvPr/>
      </p:nvGrpSpPr>
      <p:grpSpPr>
        <a:xfrm>
          <a:off x="0" y="0"/>
          <a:ext cx="0" cy="0"/>
          <a:chOff x="0" y="0"/>
          <a:chExt cx="0" cy="0"/>
        </a:xfrm>
      </p:grpSpPr>
      <p:sp>
        <p:nvSpPr>
          <p:cNvPr id="565" name="Google Shape;565;p10"/>
          <p:cNvSpPr txBox="1"/>
          <p:nvPr>
            <p:ph type="title"/>
          </p:nvPr>
        </p:nvSpPr>
        <p:spPr>
          <a:xfrm>
            <a:off x="4786300" y="535000"/>
            <a:ext cx="3687000" cy="1436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a:lvl1pPr>
            <a:lvl2pPr lvl="1" rtl="0" algn="ctr">
              <a:spcBef>
                <a:spcPts val="0"/>
              </a:spcBef>
              <a:spcAft>
                <a:spcPts val="0"/>
              </a:spcAft>
              <a:buSzPts val="3000"/>
              <a:buNone/>
              <a:defRPr/>
            </a:lvl2pPr>
            <a:lvl3pPr lvl="2" rtl="0" algn="ctr">
              <a:spcBef>
                <a:spcPts val="0"/>
              </a:spcBef>
              <a:spcAft>
                <a:spcPts val="0"/>
              </a:spcAft>
              <a:buSzPts val="3000"/>
              <a:buNone/>
              <a:defRPr/>
            </a:lvl3pPr>
            <a:lvl4pPr lvl="3" rtl="0" algn="ctr">
              <a:spcBef>
                <a:spcPts val="0"/>
              </a:spcBef>
              <a:spcAft>
                <a:spcPts val="0"/>
              </a:spcAft>
              <a:buSzPts val="3000"/>
              <a:buNone/>
              <a:defRPr/>
            </a:lvl4pPr>
            <a:lvl5pPr lvl="4" rtl="0" algn="ctr">
              <a:spcBef>
                <a:spcPts val="0"/>
              </a:spcBef>
              <a:spcAft>
                <a:spcPts val="0"/>
              </a:spcAft>
              <a:buSzPts val="3000"/>
              <a:buNone/>
              <a:defRPr/>
            </a:lvl5pPr>
            <a:lvl6pPr lvl="5" rtl="0" algn="ctr">
              <a:spcBef>
                <a:spcPts val="0"/>
              </a:spcBef>
              <a:spcAft>
                <a:spcPts val="0"/>
              </a:spcAft>
              <a:buSzPts val="3000"/>
              <a:buNone/>
              <a:defRPr/>
            </a:lvl6pPr>
            <a:lvl7pPr lvl="6" rtl="0" algn="ctr">
              <a:spcBef>
                <a:spcPts val="0"/>
              </a:spcBef>
              <a:spcAft>
                <a:spcPts val="0"/>
              </a:spcAft>
              <a:buSzPts val="3000"/>
              <a:buNone/>
              <a:defRPr/>
            </a:lvl7pPr>
            <a:lvl8pPr lvl="7" rtl="0" algn="ctr">
              <a:spcBef>
                <a:spcPts val="0"/>
              </a:spcBef>
              <a:spcAft>
                <a:spcPts val="0"/>
              </a:spcAft>
              <a:buSzPts val="3000"/>
              <a:buNone/>
              <a:defRPr/>
            </a:lvl8pPr>
            <a:lvl9pPr lvl="8" rtl="0" algn="ctr">
              <a:spcBef>
                <a:spcPts val="0"/>
              </a:spcBef>
              <a:spcAft>
                <a:spcPts val="0"/>
              </a:spcAft>
              <a:buSzPts val="3000"/>
              <a:buNone/>
              <a:defRPr/>
            </a:lvl9pPr>
          </a:lstStyle>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5184" name="Shape 5184"/>
        <p:cNvGrpSpPr/>
        <p:nvPr/>
      </p:nvGrpSpPr>
      <p:grpSpPr>
        <a:xfrm>
          <a:off x="0" y="0"/>
          <a:ext cx="0" cy="0"/>
          <a:chOff x="0" y="0"/>
          <a:chExt cx="0" cy="0"/>
        </a:xfrm>
      </p:grpSpPr>
      <p:sp>
        <p:nvSpPr>
          <p:cNvPr id="5185" name="Google Shape;5185;p93"/>
          <p:cNvSpPr txBox="1"/>
          <p:nvPr>
            <p:ph type="title"/>
          </p:nvPr>
        </p:nvSpPr>
        <p:spPr>
          <a:xfrm>
            <a:off x="4243600" y="1491463"/>
            <a:ext cx="4185300" cy="13605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5186" name="Google Shape;5186;p93"/>
          <p:cNvSpPr txBox="1"/>
          <p:nvPr>
            <p:ph idx="1" type="body"/>
          </p:nvPr>
        </p:nvSpPr>
        <p:spPr>
          <a:xfrm>
            <a:off x="4238700" y="2699538"/>
            <a:ext cx="4185300" cy="952500"/>
          </a:xfrm>
          <a:prstGeom prst="rect">
            <a:avLst/>
          </a:prstGeom>
        </p:spPr>
        <p:txBody>
          <a:bodyPr anchorCtr="0" anchor="ctr" bIns="91425" lIns="91425" spcFirstLastPara="1" rIns="91425" wrap="square" tIns="91425">
            <a:noAutofit/>
          </a:bodyPr>
          <a:lstStyle>
            <a:lvl1pPr indent="-317500" lvl="0" marL="457200" rtl="0">
              <a:lnSpc>
                <a:spcPct val="115000"/>
              </a:lnSpc>
              <a:spcBef>
                <a:spcPts val="0"/>
              </a:spcBef>
              <a:spcAft>
                <a:spcPts val="0"/>
              </a:spcAft>
              <a:buClr>
                <a:srgbClr val="434343"/>
              </a:buClr>
              <a:buSzPts val="1400"/>
              <a:buChar char="●"/>
              <a:defRPr sz="1400"/>
            </a:lvl1pPr>
            <a:lvl2pPr indent="-317500" lvl="1" marL="914400" rtl="0">
              <a:lnSpc>
                <a:spcPct val="115000"/>
              </a:lnSpc>
              <a:spcBef>
                <a:spcPts val="0"/>
              </a:spcBef>
              <a:spcAft>
                <a:spcPts val="0"/>
              </a:spcAft>
              <a:buClr>
                <a:srgbClr val="434343"/>
              </a:buClr>
              <a:buSzPts val="1400"/>
              <a:buChar char="○"/>
              <a:defRPr>
                <a:solidFill>
                  <a:srgbClr val="434343"/>
                </a:solidFill>
              </a:defRPr>
            </a:lvl2pPr>
            <a:lvl3pPr indent="-317500" lvl="2" marL="1371600" rtl="0">
              <a:lnSpc>
                <a:spcPct val="115000"/>
              </a:lnSpc>
              <a:spcBef>
                <a:spcPts val="0"/>
              </a:spcBef>
              <a:spcAft>
                <a:spcPts val="0"/>
              </a:spcAft>
              <a:buClr>
                <a:srgbClr val="434343"/>
              </a:buClr>
              <a:buSzPts val="1400"/>
              <a:buChar char="■"/>
              <a:defRPr>
                <a:solidFill>
                  <a:srgbClr val="434343"/>
                </a:solidFill>
              </a:defRPr>
            </a:lvl3pPr>
            <a:lvl4pPr indent="-317500" lvl="3" marL="1828800" rtl="0">
              <a:lnSpc>
                <a:spcPct val="115000"/>
              </a:lnSpc>
              <a:spcBef>
                <a:spcPts val="0"/>
              </a:spcBef>
              <a:spcAft>
                <a:spcPts val="0"/>
              </a:spcAft>
              <a:buClr>
                <a:srgbClr val="434343"/>
              </a:buClr>
              <a:buSzPts val="1400"/>
              <a:buChar char="●"/>
              <a:defRPr>
                <a:solidFill>
                  <a:srgbClr val="434343"/>
                </a:solidFill>
              </a:defRPr>
            </a:lvl4pPr>
            <a:lvl5pPr indent="-317500" lvl="4" marL="2286000" rtl="0">
              <a:lnSpc>
                <a:spcPct val="115000"/>
              </a:lnSpc>
              <a:spcBef>
                <a:spcPts val="0"/>
              </a:spcBef>
              <a:spcAft>
                <a:spcPts val="0"/>
              </a:spcAft>
              <a:buClr>
                <a:srgbClr val="434343"/>
              </a:buClr>
              <a:buSzPts val="1400"/>
              <a:buChar char="○"/>
              <a:defRPr>
                <a:solidFill>
                  <a:srgbClr val="434343"/>
                </a:solidFill>
              </a:defRPr>
            </a:lvl5pPr>
            <a:lvl6pPr indent="-317500" lvl="5" marL="2743200" rtl="0">
              <a:lnSpc>
                <a:spcPct val="115000"/>
              </a:lnSpc>
              <a:spcBef>
                <a:spcPts val="0"/>
              </a:spcBef>
              <a:spcAft>
                <a:spcPts val="0"/>
              </a:spcAft>
              <a:buClr>
                <a:srgbClr val="434343"/>
              </a:buClr>
              <a:buSzPts val="1400"/>
              <a:buChar char="■"/>
              <a:defRPr>
                <a:solidFill>
                  <a:srgbClr val="434343"/>
                </a:solidFill>
              </a:defRPr>
            </a:lvl6pPr>
            <a:lvl7pPr indent="-317500" lvl="6" marL="3200400" rtl="0">
              <a:lnSpc>
                <a:spcPct val="115000"/>
              </a:lnSpc>
              <a:spcBef>
                <a:spcPts val="0"/>
              </a:spcBef>
              <a:spcAft>
                <a:spcPts val="0"/>
              </a:spcAft>
              <a:buClr>
                <a:srgbClr val="434343"/>
              </a:buClr>
              <a:buSzPts val="1400"/>
              <a:buChar char="●"/>
              <a:defRPr>
                <a:solidFill>
                  <a:srgbClr val="434343"/>
                </a:solidFill>
              </a:defRPr>
            </a:lvl7pPr>
            <a:lvl8pPr indent="-317500" lvl="7" marL="3657600" rtl="0">
              <a:lnSpc>
                <a:spcPct val="115000"/>
              </a:lnSpc>
              <a:spcBef>
                <a:spcPts val="0"/>
              </a:spcBef>
              <a:spcAft>
                <a:spcPts val="0"/>
              </a:spcAft>
              <a:buClr>
                <a:srgbClr val="434343"/>
              </a:buClr>
              <a:buSzPts val="1400"/>
              <a:buChar char="○"/>
              <a:defRPr>
                <a:solidFill>
                  <a:srgbClr val="434343"/>
                </a:solidFill>
              </a:defRPr>
            </a:lvl8pPr>
            <a:lvl9pPr indent="-317500" lvl="8" marL="4114800" rtl="0">
              <a:lnSpc>
                <a:spcPct val="115000"/>
              </a:lnSpc>
              <a:spcBef>
                <a:spcPts val="0"/>
              </a:spcBef>
              <a:spcAft>
                <a:spcPts val="0"/>
              </a:spcAft>
              <a:buClr>
                <a:srgbClr val="434343"/>
              </a:buClr>
              <a:buSzPts val="1400"/>
              <a:buChar char="■"/>
              <a:defRPr>
                <a:solidFill>
                  <a:srgbClr val="434343"/>
                </a:solidFill>
              </a:defRPr>
            </a:lvl9pPr>
          </a:lstStyle>
          <a:p/>
        </p:txBody>
      </p:sp>
      <p:pic>
        <p:nvPicPr>
          <p:cNvPr id="5187" name="Google Shape;5187;p93"/>
          <p:cNvPicPr preferRelativeResize="0"/>
          <p:nvPr/>
        </p:nvPicPr>
        <p:blipFill>
          <a:blip r:embed="rId2">
            <a:alphaModFix/>
          </a:blip>
          <a:stretch>
            <a:fillRect/>
          </a:stretch>
        </p:blipFill>
        <p:spPr>
          <a:xfrm>
            <a:off x="7092424" y="-357287"/>
            <a:ext cx="1228450" cy="1213075"/>
          </a:xfrm>
          <a:prstGeom prst="rect">
            <a:avLst/>
          </a:prstGeom>
          <a:noFill/>
          <a:ln>
            <a:noFill/>
          </a:ln>
        </p:spPr>
      </p:pic>
      <p:pic>
        <p:nvPicPr>
          <p:cNvPr id="5188" name="Google Shape;5188;p93"/>
          <p:cNvPicPr preferRelativeResize="0"/>
          <p:nvPr/>
        </p:nvPicPr>
        <p:blipFill>
          <a:blip r:embed="rId3">
            <a:alphaModFix/>
          </a:blip>
          <a:stretch>
            <a:fillRect/>
          </a:stretch>
        </p:blipFill>
        <p:spPr>
          <a:xfrm rot="-5400000">
            <a:off x="7461799" y="106886"/>
            <a:ext cx="1789121" cy="1575361"/>
          </a:xfrm>
          <a:prstGeom prst="rect">
            <a:avLst/>
          </a:prstGeom>
          <a:noFill/>
          <a:ln>
            <a:noFill/>
          </a:ln>
        </p:spPr>
      </p:pic>
      <p:grpSp>
        <p:nvGrpSpPr>
          <p:cNvPr id="5189" name="Google Shape;5189;p93"/>
          <p:cNvGrpSpPr/>
          <p:nvPr/>
        </p:nvGrpSpPr>
        <p:grpSpPr>
          <a:xfrm>
            <a:off x="7776000" y="855800"/>
            <a:ext cx="1653750" cy="755875"/>
            <a:chOff x="6858050" y="-23775"/>
            <a:chExt cx="1653750" cy="755875"/>
          </a:xfrm>
        </p:grpSpPr>
        <p:grpSp>
          <p:nvGrpSpPr>
            <p:cNvPr id="5190" name="Google Shape;5190;p93"/>
            <p:cNvGrpSpPr/>
            <p:nvPr/>
          </p:nvGrpSpPr>
          <p:grpSpPr>
            <a:xfrm flipH="1">
              <a:off x="6858050" y="409600"/>
              <a:ext cx="1653750" cy="322500"/>
              <a:chOff x="628700" y="182425"/>
              <a:chExt cx="1653750" cy="322500"/>
            </a:xfrm>
          </p:grpSpPr>
          <p:sp>
            <p:nvSpPr>
              <p:cNvPr id="5191" name="Google Shape;5191;p93"/>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2" name="Google Shape;5192;p93"/>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3" name="Google Shape;5193;p93"/>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4" name="Google Shape;5194;p93"/>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195" name="Google Shape;5195;p93"/>
            <p:cNvGrpSpPr/>
            <p:nvPr/>
          </p:nvGrpSpPr>
          <p:grpSpPr>
            <a:xfrm flipH="1">
              <a:off x="7077125" y="-23775"/>
              <a:ext cx="1215600" cy="322500"/>
              <a:chOff x="628700" y="182425"/>
              <a:chExt cx="1215600" cy="322500"/>
            </a:xfrm>
          </p:grpSpPr>
          <p:sp>
            <p:nvSpPr>
              <p:cNvPr id="5196" name="Google Shape;5196;p93"/>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7" name="Google Shape;5197;p93"/>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8" name="Google Shape;5198;p93"/>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5199" name="Google Shape;5199;p93"/>
          <p:cNvGrpSpPr/>
          <p:nvPr/>
        </p:nvGrpSpPr>
        <p:grpSpPr>
          <a:xfrm>
            <a:off x="6858050" y="71475"/>
            <a:ext cx="2124325" cy="755875"/>
            <a:chOff x="6858050" y="71475"/>
            <a:chExt cx="2124325" cy="755875"/>
          </a:xfrm>
        </p:grpSpPr>
        <p:grpSp>
          <p:nvGrpSpPr>
            <p:cNvPr id="5200" name="Google Shape;5200;p93"/>
            <p:cNvGrpSpPr/>
            <p:nvPr/>
          </p:nvGrpSpPr>
          <p:grpSpPr>
            <a:xfrm>
              <a:off x="6858050" y="71475"/>
              <a:ext cx="1653750" cy="755875"/>
              <a:chOff x="6858050" y="-23775"/>
              <a:chExt cx="1653750" cy="755875"/>
            </a:xfrm>
          </p:grpSpPr>
          <p:grpSp>
            <p:nvGrpSpPr>
              <p:cNvPr id="5201" name="Google Shape;5201;p93"/>
              <p:cNvGrpSpPr/>
              <p:nvPr/>
            </p:nvGrpSpPr>
            <p:grpSpPr>
              <a:xfrm flipH="1">
                <a:off x="6858050" y="409600"/>
                <a:ext cx="1653750" cy="322500"/>
                <a:chOff x="628700" y="182425"/>
                <a:chExt cx="1653750" cy="322500"/>
              </a:xfrm>
            </p:grpSpPr>
            <p:sp>
              <p:nvSpPr>
                <p:cNvPr id="5202" name="Google Shape;5202;p93"/>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3" name="Google Shape;5203;p93"/>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4" name="Google Shape;5204;p93"/>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5" name="Google Shape;5205;p93"/>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206" name="Google Shape;5206;p93"/>
              <p:cNvGrpSpPr/>
              <p:nvPr/>
            </p:nvGrpSpPr>
            <p:grpSpPr>
              <a:xfrm flipH="1">
                <a:off x="7077125" y="-23775"/>
                <a:ext cx="1215600" cy="322500"/>
                <a:chOff x="628700" y="182425"/>
                <a:chExt cx="1215600" cy="322500"/>
              </a:xfrm>
            </p:grpSpPr>
            <p:sp>
              <p:nvSpPr>
                <p:cNvPr id="5207" name="Google Shape;5207;p93"/>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8" name="Google Shape;5208;p93"/>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9" name="Google Shape;5209;p93"/>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5210" name="Google Shape;5210;p93"/>
            <p:cNvGrpSpPr/>
            <p:nvPr/>
          </p:nvGrpSpPr>
          <p:grpSpPr>
            <a:xfrm>
              <a:off x="8424000" y="71475"/>
              <a:ext cx="558375" cy="755875"/>
              <a:chOff x="7953425" y="-23775"/>
              <a:chExt cx="558375" cy="755875"/>
            </a:xfrm>
          </p:grpSpPr>
          <p:sp>
            <p:nvSpPr>
              <p:cNvPr id="5211" name="Google Shape;5211;p93"/>
              <p:cNvSpPr/>
              <p:nvPr/>
            </p:nvSpPr>
            <p:spPr>
              <a:xfrm flipH="1">
                <a:off x="8172500" y="4096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2" name="Google Shape;5212;p93"/>
              <p:cNvSpPr/>
              <p:nvPr/>
            </p:nvSpPr>
            <p:spPr>
              <a:xfrm flipH="1">
                <a:off x="7953425" y="-2377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5213" name="Google Shape;5213;p93"/>
          <p:cNvPicPr preferRelativeResize="0"/>
          <p:nvPr/>
        </p:nvPicPr>
        <p:blipFill rotWithShape="1">
          <a:blip r:embed="rId4">
            <a:alphaModFix/>
          </a:blip>
          <a:srcRect b="0" l="0" r="0" t="13081"/>
          <a:stretch/>
        </p:blipFill>
        <p:spPr>
          <a:xfrm rot="10800000">
            <a:off x="50" y="682700"/>
            <a:ext cx="9144000" cy="4470325"/>
          </a:xfrm>
          <a:prstGeom prst="rect">
            <a:avLst/>
          </a:prstGeom>
          <a:noFill/>
          <a:ln>
            <a:noFill/>
          </a:ln>
        </p:spPr>
      </p:pic>
      <p:grpSp>
        <p:nvGrpSpPr>
          <p:cNvPr id="5214" name="Google Shape;5214;p93"/>
          <p:cNvGrpSpPr/>
          <p:nvPr/>
        </p:nvGrpSpPr>
        <p:grpSpPr>
          <a:xfrm>
            <a:off x="4470825" y="3420825"/>
            <a:ext cx="4958925" cy="1722675"/>
            <a:chOff x="4387888" y="3520850"/>
            <a:chExt cx="4958925" cy="1722675"/>
          </a:xfrm>
        </p:grpSpPr>
        <p:grpSp>
          <p:nvGrpSpPr>
            <p:cNvPr id="5215" name="Google Shape;5215;p93"/>
            <p:cNvGrpSpPr/>
            <p:nvPr/>
          </p:nvGrpSpPr>
          <p:grpSpPr>
            <a:xfrm flipH="1">
              <a:off x="4549813" y="4921025"/>
              <a:ext cx="4720800" cy="322500"/>
              <a:chOff x="190550" y="182425"/>
              <a:chExt cx="4720800" cy="322500"/>
            </a:xfrm>
          </p:grpSpPr>
          <p:sp>
            <p:nvSpPr>
              <p:cNvPr id="5216" name="Google Shape;5216;p93"/>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7" name="Google Shape;5217;p93"/>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8" name="Google Shape;5218;p93"/>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9" name="Google Shape;5219;p93"/>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0" name="Google Shape;5220;p93"/>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1" name="Google Shape;5221;p93"/>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2" name="Google Shape;5222;p93"/>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3" name="Google Shape;5223;p93"/>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4" name="Google Shape;5224;p93"/>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5" name="Google Shape;5225;p93"/>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6" name="Google Shape;5226;p93"/>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227" name="Google Shape;5227;p93"/>
            <p:cNvGrpSpPr/>
            <p:nvPr/>
          </p:nvGrpSpPr>
          <p:grpSpPr>
            <a:xfrm flipH="1">
              <a:off x="5940463" y="3987575"/>
              <a:ext cx="3406350" cy="322500"/>
              <a:chOff x="-247600" y="182425"/>
              <a:chExt cx="3406350" cy="322500"/>
            </a:xfrm>
          </p:grpSpPr>
          <p:sp>
            <p:nvSpPr>
              <p:cNvPr id="5228" name="Google Shape;5228;p93"/>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9" name="Google Shape;5229;p93"/>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0" name="Google Shape;5230;p93"/>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1" name="Google Shape;5231;p93"/>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2" name="Google Shape;5232;p93"/>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3" name="Google Shape;5233;p93"/>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4" name="Google Shape;5234;p93"/>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5" name="Google Shape;5235;p93"/>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236" name="Google Shape;5236;p93"/>
            <p:cNvSpPr/>
            <p:nvPr/>
          </p:nvSpPr>
          <p:spPr>
            <a:xfrm flipH="1">
              <a:off x="8769388" y="352085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237" name="Google Shape;5237;p93"/>
            <p:cNvGrpSpPr/>
            <p:nvPr/>
          </p:nvGrpSpPr>
          <p:grpSpPr>
            <a:xfrm flipH="1">
              <a:off x="4387888" y="4454300"/>
              <a:ext cx="4720800" cy="322500"/>
              <a:chOff x="190550" y="182425"/>
              <a:chExt cx="4720800" cy="322500"/>
            </a:xfrm>
          </p:grpSpPr>
          <p:sp>
            <p:nvSpPr>
              <p:cNvPr id="5238" name="Google Shape;5238;p93"/>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9" name="Google Shape;5239;p93"/>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0" name="Google Shape;5240;p93"/>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1" name="Google Shape;5241;p93"/>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2" name="Google Shape;5242;p93"/>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3" name="Google Shape;5243;p93"/>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4" name="Google Shape;5244;p93"/>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5" name="Google Shape;5245;p93"/>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6" name="Google Shape;5246;p93"/>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7" name="Google Shape;5247;p93"/>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8" name="Google Shape;5248;p93"/>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5249" name="Shape 5249"/>
        <p:cNvGrpSpPr/>
        <p:nvPr/>
      </p:nvGrpSpPr>
      <p:grpSpPr>
        <a:xfrm>
          <a:off x="0" y="0"/>
          <a:ext cx="0" cy="0"/>
          <a:chOff x="0" y="0"/>
          <a:chExt cx="0" cy="0"/>
        </a:xfrm>
      </p:grpSpPr>
      <p:sp>
        <p:nvSpPr>
          <p:cNvPr id="5250" name="Google Shape;5250;p94"/>
          <p:cNvSpPr txBox="1"/>
          <p:nvPr>
            <p:ph type="title"/>
          </p:nvPr>
        </p:nvSpPr>
        <p:spPr>
          <a:xfrm>
            <a:off x="1873725" y="1099050"/>
            <a:ext cx="5336700" cy="2945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sz="85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p:txBody>
      </p:sp>
      <p:pic>
        <p:nvPicPr>
          <p:cNvPr id="5251" name="Google Shape;5251;p94"/>
          <p:cNvPicPr preferRelativeResize="0"/>
          <p:nvPr/>
        </p:nvPicPr>
        <p:blipFill rotWithShape="1">
          <a:blip r:embed="rId2">
            <a:alphaModFix/>
          </a:blip>
          <a:srcRect b="0" l="0" r="0" t="9008"/>
          <a:stretch/>
        </p:blipFill>
        <p:spPr>
          <a:xfrm flipH="1" rot="10800000">
            <a:off x="0" y="482674"/>
            <a:ext cx="9144000" cy="4679875"/>
          </a:xfrm>
          <a:prstGeom prst="rect">
            <a:avLst/>
          </a:prstGeom>
          <a:noFill/>
          <a:ln>
            <a:noFill/>
          </a:ln>
        </p:spPr>
      </p:pic>
      <p:pic>
        <p:nvPicPr>
          <p:cNvPr id="5252" name="Google Shape;5252;p94"/>
          <p:cNvPicPr preferRelativeResize="0"/>
          <p:nvPr/>
        </p:nvPicPr>
        <p:blipFill rotWithShape="1">
          <a:blip r:embed="rId3">
            <a:alphaModFix/>
          </a:blip>
          <a:srcRect b="0" l="0" r="0" t="3400"/>
          <a:stretch/>
        </p:blipFill>
        <p:spPr>
          <a:xfrm flipH="1">
            <a:off x="125" y="0"/>
            <a:ext cx="9144000" cy="4968751"/>
          </a:xfrm>
          <a:prstGeom prst="rect">
            <a:avLst/>
          </a:prstGeom>
          <a:noFill/>
          <a:ln>
            <a:noFill/>
          </a:ln>
        </p:spPr>
      </p:pic>
      <p:grpSp>
        <p:nvGrpSpPr>
          <p:cNvPr id="5253" name="Google Shape;5253;p94"/>
          <p:cNvGrpSpPr/>
          <p:nvPr/>
        </p:nvGrpSpPr>
        <p:grpSpPr>
          <a:xfrm flipH="1">
            <a:off x="-225100" y="3420825"/>
            <a:ext cx="4958925" cy="1722675"/>
            <a:chOff x="4387888" y="3520850"/>
            <a:chExt cx="4958925" cy="1722675"/>
          </a:xfrm>
        </p:grpSpPr>
        <p:grpSp>
          <p:nvGrpSpPr>
            <p:cNvPr id="5254" name="Google Shape;5254;p94"/>
            <p:cNvGrpSpPr/>
            <p:nvPr/>
          </p:nvGrpSpPr>
          <p:grpSpPr>
            <a:xfrm flipH="1">
              <a:off x="4549813" y="4921025"/>
              <a:ext cx="4720800" cy="322500"/>
              <a:chOff x="190550" y="182425"/>
              <a:chExt cx="4720800" cy="322500"/>
            </a:xfrm>
          </p:grpSpPr>
          <p:sp>
            <p:nvSpPr>
              <p:cNvPr id="5255" name="Google Shape;5255;p94"/>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6" name="Google Shape;5256;p94"/>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7" name="Google Shape;5257;p94"/>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8" name="Google Shape;5258;p94"/>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9" name="Google Shape;5259;p94"/>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0" name="Google Shape;5260;p94"/>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1" name="Google Shape;5261;p94"/>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2" name="Google Shape;5262;p94"/>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3" name="Google Shape;5263;p94"/>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4" name="Google Shape;5264;p94"/>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5" name="Google Shape;5265;p94"/>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266" name="Google Shape;5266;p94"/>
            <p:cNvGrpSpPr/>
            <p:nvPr/>
          </p:nvGrpSpPr>
          <p:grpSpPr>
            <a:xfrm flipH="1">
              <a:off x="5940463" y="3987575"/>
              <a:ext cx="3406350" cy="322500"/>
              <a:chOff x="-247600" y="182425"/>
              <a:chExt cx="3406350" cy="322500"/>
            </a:xfrm>
          </p:grpSpPr>
          <p:sp>
            <p:nvSpPr>
              <p:cNvPr id="5267" name="Google Shape;5267;p94"/>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8" name="Google Shape;5268;p94"/>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9" name="Google Shape;5269;p94"/>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0" name="Google Shape;5270;p94"/>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1" name="Google Shape;5271;p94"/>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2" name="Google Shape;5272;p94"/>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3" name="Google Shape;5273;p94"/>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4" name="Google Shape;5274;p94"/>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275" name="Google Shape;5275;p94"/>
            <p:cNvSpPr/>
            <p:nvPr/>
          </p:nvSpPr>
          <p:spPr>
            <a:xfrm flipH="1">
              <a:off x="8769388" y="352085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276" name="Google Shape;5276;p94"/>
            <p:cNvGrpSpPr/>
            <p:nvPr/>
          </p:nvGrpSpPr>
          <p:grpSpPr>
            <a:xfrm flipH="1">
              <a:off x="4387888" y="4454300"/>
              <a:ext cx="4720800" cy="322500"/>
              <a:chOff x="190550" y="182425"/>
              <a:chExt cx="4720800" cy="322500"/>
            </a:xfrm>
          </p:grpSpPr>
          <p:sp>
            <p:nvSpPr>
              <p:cNvPr id="5277" name="Google Shape;5277;p94"/>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8" name="Google Shape;5278;p94"/>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9" name="Google Shape;5279;p94"/>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0" name="Google Shape;5280;p94"/>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1" name="Google Shape;5281;p94"/>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2" name="Google Shape;5282;p94"/>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3" name="Google Shape;5283;p94"/>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4" name="Google Shape;5284;p94"/>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5" name="Google Shape;5285;p94"/>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6" name="Google Shape;5286;p94"/>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7" name="Google Shape;5287;p94"/>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5288" name="Google Shape;5288;p94"/>
          <p:cNvGrpSpPr/>
          <p:nvPr/>
        </p:nvGrpSpPr>
        <p:grpSpPr>
          <a:xfrm flipH="1">
            <a:off x="4210363" y="0"/>
            <a:ext cx="5158950" cy="1655975"/>
            <a:chOff x="-247600" y="-250950"/>
            <a:chExt cx="5158950" cy="1655975"/>
          </a:xfrm>
        </p:grpSpPr>
        <p:grpSp>
          <p:nvGrpSpPr>
            <p:cNvPr id="5289" name="Google Shape;5289;p94"/>
            <p:cNvGrpSpPr/>
            <p:nvPr/>
          </p:nvGrpSpPr>
          <p:grpSpPr>
            <a:xfrm>
              <a:off x="-247600" y="182425"/>
              <a:ext cx="5158950" cy="322500"/>
              <a:chOff x="-247600" y="182425"/>
              <a:chExt cx="5158950" cy="322500"/>
            </a:xfrm>
          </p:grpSpPr>
          <p:sp>
            <p:nvSpPr>
              <p:cNvPr id="5290" name="Google Shape;5290;p94"/>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1" name="Google Shape;5291;p94"/>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2" name="Google Shape;5292;p94"/>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3" name="Google Shape;5293;p94"/>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4" name="Google Shape;5294;p94"/>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5" name="Google Shape;5295;p94"/>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6" name="Google Shape;5296;p94"/>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7" name="Google Shape;5297;p94"/>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8" name="Google Shape;5298;p94"/>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9" name="Google Shape;5299;p94"/>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0" name="Google Shape;5300;p94"/>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1" name="Google Shape;5301;p94"/>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302" name="Google Shape;5302;p94"/>
            <p:cNvGrpSpPr/>
            <p:nvPr/>
          </p:nvGrpSpPr>
          <p:grpSpPr>
            <a:xfrm>
              <a:off x="-9475" y="-250950"/>
              <a:ext cx="4720800" cy="322500"/>
              <a:chOff x="190550" y="182425"/>
              <a:chExt cx="4720800" cy="322500"/>
            </a:xfrm>
          </p:grpSpPr>
          <p:sp>
            <p:nvSpPr>
              <p:cNvPr id="5303" name="Google Shape;5303;p94"/>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4" name="Google Shape;5304;p94"/>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5" name="Google Shape;5305;p94"/>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6" name="Google Shape;5306;p94"/>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7" name="Google Shape;5307;p94"/>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8" name="Google Shape;5308;p94"/>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9" name="Google Shape;5309;p94"/>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0" name="Google Shape;5310;p94"/>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1" name="Google Shape;5311;p94"/>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2" name="Google Shape;5312;p94"/>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3" name="Google Shape;5313;p94"/>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314" name="Google Shape;5314;p94"/>
            <p:cNvGrpSpPr/>
            <p:nvPr/>
          </p:nvGrpSpPr>
          <p:grpSpPr>
            <a:xfrm>
              <a:off x="-247600" y="1082525"/>
              <a:ext cx="3844500" cy="322500"/>
              <a:chOff x="-247600" y="182425"/>
              <a:chExt cx="3844500" cy="322500"/>
            </a:xfrm>
          </p:grpSpPr>
          <p:sp>
            <p:nvSpPr>
              <p:cNvPr id="5315" name="Google Shape;5315;p94"/>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6" name="Google Shape;5316;p94"/>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7" name="Google Shape;5317;p94"/>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8" name="Google Shape;5318;p94"/>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9" name="Google Shape;5319;p94"/>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0" name="Google Shape;5320;p94"/>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1" name="Google Shape;5321;p94"/>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2" name="Google Shape;5322;p94"/>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3" name="Google Shape;5323;p94"/>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324" name="Google Shape;5324;p94"/>
            <p:cNvGrpSpPr/>
            <p:nvPr/>
          </p:nvGrpSpPr>
          <p:grpSpPr>
            <a:xfrm>
              <a:off x="-9475" y="649150"/>
              <a:ext cx="4720800" cy="322500"/>
              <a:chOff x="190550" y="182425"/>
              <a:chExt cx="4720800" cy="322500"/>
            </a:xfrm>
          </p:grpSpPr>
          <p:sp>
            <p:nvSpPr>
              <p:cNvPr id="5325" name="Google Shape;5325;p94"/>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6" name="Google Shape;5326;p94"/>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7" name="Google Shape;5327;p94"/>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8" name="Google Shape;5328;p94"/>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9" name="Google Shape;5329;p94"/>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0" name="Google Shape;5330;p94"/>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1" name="Google Shape;5331;p94"/>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2" name="Google Shape;5332;p94"/>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3" name="Google Shape;5333;p94"/>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4" name="Google Shape;5334;p94"/>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5" name="Google Shape;5335;p94"/>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336" name="Shape 5336"/>
        <p:cNvGrpSpPr/>
        <p:nvPr/>
      </p:nvGrpSpPr>
      <p:grpSpPr>
        <a:xfrm>
          <a:off x="0" y="0"/>
          <a:ext cx="0" cy="0"/>
          <a:chOff x="0" y="0"/>
          <a:chExt cx="0" cy="0"/>
        </a:xfrm>
      </p:grpSpPr>
      <p:sp>
        <p:nvSpPr>
          <p:cNvPr id="5337" name="Google Shape;5337;p95"/>
          <p:cNvSpPr txBox="1"/>
          <p:nvPr>
            <p:ph type="title"/>
          </p:nvPr>
        </p:nvSpPr>
        <p:spPr>
          <a:xfrm>
            <a:off x="2571950" y="1768788"/>
            <a:ext cx="40002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45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5338" name="Google Shape;5338;p95"/>
          <p:cNvSpPr txBox="1"/>
          <p:nvPr>
            <p:ph idx="1" type="subTitle"/>
          </p:nvPr>
        </p:nvSpPr>
        <p:spPr>
          <a:xfrm>
            <a:off x="2241550" y="2558213"/>
            <a:ext cx="4661100" cy="1105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pic>
        <p:nvPicPr>
          <p:cNvPr id="5339" name="Google Shape;5339;p95"/>
          <p:cNvPicPr preferRelativeResize="0"/>
          <p:nvPr/>
        </p:nvPicPr>
        <p:blipFill rotWithShape="1">
          <a:blip r:embed="rId2">
            <a:alphaModFix/>
          </a:blip>
          <a:srcRect b="0" l="0" r="0" t="3400"/>
          <a:stretch/>
        </p:blipFill>
        <p:spPr>
          <a:xfrm flipH="1">
            <a:off x="125" y="0"/>
            <a:ext cx="9144000" cy="4968751"/>
          </a:xfrm>
          <a:prstGeom prst="rect">
            <a:avLst/>
          </a:prstGeom>
          <a:noFill/>
          <a:ln>
            <a:noFill/>
          </a:ln>
        </p:spPr>
      </p:pic>
      <p:pic>
        <p:nvPicPr>
          <p:cNvPr id="5340" name="Google Shape;5340;p95"/>
          <p:cNvPicPr preferRelativeResize="0"/>
          <p:nvPr/>
        </p:nvPicPr>
        <p:blipFill rotWithShape="1">
          <a:blip r:embed="rId3">
            <a:alphaModFix/>
          </a:blip>
          <a:srcRect b="0" l="0" r="0" t="9008"/>
          <a:stretch/>
        </p:blipFill>
        <p:spPr>
          <a:xfrm flipH="1" rot="10800000">
            <a:off x="0" y="482674"/>
            <a:ext cx="9144000" cy="4679875"/>
          </a:xfrm>
          <a:prstGeom prst="rect">
            <a:avLst/>
          </a:prstGeom>
          <a:noFill/>
          <a:ln>
            <a:noFill/>
          </a:ln>
        </p:spPr>
      </p:pic>
      <p:grpSp>
        <p:nvGrpSpPr>
          <p:cNvPr id="5341" name="Google Shape;5341;p95"/>
          <p:cNvGrpSpPr/>
          <p:nvPr/>
        </p:nvGrpSpPr>
        <p:grpSpPr>
          <a:xfrm flipH="1">
            <a:off x="-225100" y="3420825"/>
            <a:ext cx="4958925" cy="1722675"/>
            <a:chOff x="4387888" y="3520850"/>
            <a:chExt cx="4958925" cy="1722675"/>
          </a:xfrm>
        </p:grpSpPr>
        <p:grpSp>
          <p:nvGrpSpPr>
            <p:cNvPr id="5342" name="Google Shape;5342;p95"/>
            <p:cNvGrpSpPr/>
            <p:nvPr/>
          </p:nvGrpSpPr>
          <p:grpSpPr>
            <a:xfrm flipH="1">
              <a:off x="4549813" y="4921025"/>
              <a:ext cx="4720800" cy="322500"/>
              <a:chOff x="190550" y="182425"/>
              <a:chExt cx="4720800" cy="322500"/>
            </a:xfrm>
          </p:grpSpPr>
          <p:sp>
            <p:nvSpPr>
              <p:cNvPr id="5343" name="Google Shape;5343;p95"/>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4" name="Google Shape;5344;p95"/>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5" name="Google Shape;5345;p95"/>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6" name="Google Shape;5346;p95"/>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7" name="Google Shape;5347;p95"/>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8" name="Google Shape;5348;p95"/>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9" name="Google Shape;5349;p95"/>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0" name="Google Shape;5350;p95"/>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1" name="Google Shape;5351;p95"/>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2" name="Google Shape;5352;p95"/>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3" name="Google Shape;5353;p95"/>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354" name="Google Shape;5354;p95"/>
            <p:cNvGrpSpPr/>
            <p:nvPr/>
          </p:nvGrpSpPr>
          <p:grpSpPr>
            <a:xfrm flipH="1">
              <a:off x="5940463" y="3987575"/>
              <a:ext cx="3406350" cy="322500"/>
              <a:chOff x="-247600" y="182425"/>
              <a:chExt cx="3406350" cy="322500"/>
            </a:xfrm>
          </p:grpSpPr>
          <p:sp>
            <p:nvSpPr>
              <p:cNvPr id="5355" name="Google Shape;5355;p95"/>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6" name="Google Shape;5356;p95"/>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7" name="Google Shape;5357;p95"/>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8" name="Google Shape;5358;p95"/>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9" name="Google Shape;5359;p95"/>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0" name="Google Shape;5360;p95"/>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1" name="Google Shape;5361;p95"/>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2" name="Google Shape;5362;p95"/>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363" name="Google Shape;5363;p95"/>
            <p:cNvSpPr/>
            <p:nvPr/>
          </p:nvSpPr>
          <p:spPr>
            <a:xfrm flipH="1">
              <a:off x="8769388" y="352085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364" name="Google Shape;5364;p95"/>
            <p:cNvGrpSpPr/>
            <p:nvPr/>
          </p:nvGrpSpPr>
          <p:grpSpPr>
            <a:xfrm flipH="1">
              <a:off x="4387888" y="4454300"/>
              <a:ext cx="4720800" cy="322500"/>
              <a:chOff x="190550" y="182425"/>
              <a:chExt cx="4720800" cy="322500"/>
            </a:xfrm>
          </p:grpSpPr>
          <p:sp>
            <p:nvSpPr>
              <p:cNvPr id="5365" name="Google Shape;5365;p95"/>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6" name="Google Shape;5366;p95"/>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7" name="Google Shape;5367;p95"/>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8" name="Google Shape;5368;p95"/>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9" name="Google Shape;5369;p95"/>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0" name="Google Shape;5370;p95"/>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1" name="Google Shape;5371;p95"/>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2" name="Google Shape;5372;p95"/>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3" name="Google Shape;5373;p95"/>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4" name="Google Shape;5374;p95"/>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5" name="Google Shape;5375;p95"/>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5376" name="Google Shape;5376;p95"/>
          <p:cNvGrpSpPr/>
          <p:nvPr/>
        </p:nvGrpSpPr>
        <p:grpSpPr>
          <a:xfrm flipH="1">
            <a:off x="4210363" y="0"/>
            <a:ext cx="5158950" cy="1655975"/>
            <a:chOff x="-247600" y="-250950"/>
            <a:chExt cx="5158950" cy="1655975"/>
          </a:xfrm>
        </p:grpSpPr>
        <p:grpSp>
          <p:nvGrpSpPr>
            <p:cNvPr id="5377" name="Google Shape;5377;p95"/>
            <p:cNvGrpSpPr/>
            <p:nvPr/>
          </p:nvGrpSpPr>
          <p:grpSpPr>
            <a:xfrm>
              <a:off x="-247600" y="182425"/>
              <a:ext cx="5158950" cy="322500"/>
              <a:chOff x="-247600" y="182425"/>
              <a:chExt cx="5158950" cy="322500"/>
            </a:xfrm>
          </p:grpSpPr>
          <p:sp>
            <p:nvSpPr>
              <p:cNvPr id="5378" name="Google Shape;5378;p95"/>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9" name="Google Shape;5379;p95"/>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0" name="Google Shape;5380;p95"/>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1" name="Google Shape;5381;p95"/>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2" name="Google Shape;5382;p95"/>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3" name="Google Shape;5383;p95"/>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4" name="Google Shape;5384;p95"/>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5" name="Google Shape;5385;p95"/>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6" name="Google Shape;5386;p95"/>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7" name="Google Shape;5387;p95"/>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8" name="Google Shape;5388;p95"/>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9" name="Google Shape;5389;p95"/>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390" name="Google Shape;5390;p95"/>
            <p:cNvGrpSpPr/>
            <p:nvPr/>
          </p:nvGrpSpPr>
          <p:grpSpPr>
            <a:xfrm>
              <a:off x="-9475" y="-250950"/>
              <a:ext cx="4720800" cy="322500"/>
              <a:chOff x="190550" y="182425"/>
              <a:chExt cx="4720800" cy="322500"/>
            </a:xfrm>
          </p:grpSpPr>
          <p:sp>
            <p:nvSpPr>
              <p:cNvPr id="5391" name="Google Shape;5391;p95"/>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2" name="Google Shape;5392;p95"/>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3" name="Google Shape;5393;p95"/>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4" name="Google Shape;5394;p95"/>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5" name="Google Shape;5395;p95"/>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6" name="Google Shape;5396;p95"/>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7" name="Google Shape;5397;p95"/>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8" name="Google Shape;5398;p95"/>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9" name="Google Shape;5399;p95"/>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0" name="Google Shape;5400;p95"/>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1" name="Google Shape;5401;p95"/>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402" name="Google Shape;5402;p95"/>
            <p:cNvGrpSpPr/>
            <p:nvPr/>
          </p:nvGrpSpPr>
          <p:grpSpPr>
            <a:xfrm>
              <a:off x="-247600" y="1082525"/>
              <a:ext cx="3844500" cy="322500"/>
              <a:chOff x="-247600" y="182425"/>
              <a:chExt cx="3844500" cy="322500"/>
            </a:xfrm>
          </p:grpSpPr>
          <p:sp>
            <p:nvSpPr>
              <p:cNvPr id="5403" name="Google Shape;5403;p95"/>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4" name="Google Shape;5404;p95"/>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5" name="Google Shape;5405;p95"/>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6" name="Google Shape;5406;p95"/>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7" name="Google Shape;5407;p95"/>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8" name="Google Shape;5408;p95"/>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9" name="Google Shape;5409;p95"/>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0" name="Google Shape;5410;p95"/>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1" name="Google Shape;5411;p95"/>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412" name="Google Shape;5412;p95"/>
            <p:cNvGrpSpPr/>
            <p:nvPr/>
          </p:nvGrpSpPr>
          <p:grpSpPr>
            <a:xfrm>
              <a:off x="-9475" y="649150"/>
              <a:ext cx="4720800" cy="322500"/>
              <a:chOff x="190550" y="182425"/>
              <a:chExt cx="4720800" cy="322500"/>
            </a:xfrm>
          </p:grpSpPr>
          <p:sp>
            <p:nvSpPr>
              <p:cNvPr id="5413" name="Google Shape;5413;p95"/>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4" name="Google Shape;5414;p95"/>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5" name="Google Shape;5415;p95"/>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6" name="Google Shape;5416;p95"/>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7" name="Google Shape;5417;p95"/>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8" name="Google Shape;5418;p95"/>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9" name="Google Shape;5419;p95"/>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0" name="Google Shape;5420;p95"/>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1" name="Google Shape;5421;p95"/>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2" name="Google Shape;5422;p95"/>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3" name="Google Shape;5423;p95"/>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424" name="Shape 5424"/>
        <p:cNvGrpSpPr/>
        <p:nvPr/>
      </p:nvGrpSpPr>
      <p:grpSpPr>
        <a:xfrm>
          <a:off x="0" y="0"/>
          <a:ext cx="0" cy="0"/>
          <a:chOff x="0" y="0"/>
          <a:chExt cx="0" cy="0"/>
        </a:xfrm>
      </p:grpSpPr>
      <p:sp>
        <p:nvSpPr>
          <p:cNvPr id="5425" name="Google Shape;5425;p96"/>
          <p:cNvSpPr txBox="1"/>
          <p:nvPr>
            <p:ph type="title"/>
          </p:nvPr>
        </p:nvSpPr>
        <p:spPr>
          <a:xfrm>
            <a:off x="4786300" y="535000"/>
            <a:ext cx="3687000" cy="1436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a:lvl1pPr>
            <a:lvl2pPr lvl="1" rtl="0" algn="ctr">
              <a:spcBef>
                <a:spcPts val="0"/>
              </a:spcBef>
              <a:spcAft>
                <a:spcPts val="0"/>
              </a:spcAft>
              <a:buSzPts val="3000"/>
              <a:buNone/>
              <a:defRPr/>
            </a:lvl2pPr>
            <a:lvl3pPr lvl="2" rtl="0" algn="ctr">
              <a:spcBef>
                <a:spcPts val="0"/>
              </a:spcBef>
              <a:spcAft>
                <a:spcPts val="0"/>
              </a:spcAft>
              <a:buSzPts val="3000"/>
              <a:buNone/>
              <a:defRPr/>
            </a:lvl3pPr>
            <a:lvl4pPr lvl="3" rtl="0" algn="ctr">
              <a:spcBef>
                <a:spcPts val="0"/>
              </a:spcBef>
              <a:spcAft>
                <a:spcPts val="0"/>
              </a:spcAft>
              <a:buSzPts val="3000"/>
              <a:buNone/>
              <a:defRPr/>
            </a:lvl4pPr>
            <a:lvl5pPr lvl="4" rtl="0" algn="ctr">
              <a:spcBef>
                <a:spcPts val="0"/>
              </a:spcBef>
              <a:spcAft>
                <a:spcPts val="0"/>
              </a:spcAft>
              <a:buSzPts val="3000"/>
              <a:buNone/>
              <a:defRPr/>
            </a:lvl5pPr>
            <a:lvl6pPr lvl="5" rtl="0" algn="ctr">
              <a:spcBef>
                <a:spcPts val="0"/>
              </a:spcBef>
              <a:spcAft>
                <a:spcPts val="0"/>
              </a:spcAft>
              <a:buSzPts val="3000"/>
              <a:buNone/>
              <a:defRPr/>
            </a:lvl6pPr>
            <a:lvl7pPr lvl="6" rtl="0" algn="ctr">
              <a:spcBef>
                <a:spcPts val="0"/>
              </a:spcBef>
              <a:spcAft>
                <a:spcPts val="0"/>
              </a:spcAft>
              <a:buSzPts val="3000"/>
              <a:buNone/>
              <a:defRPr/>
            </a:lvl7pPr>
            <a:lvl8pPr lvl="7" rtl="0" algn="ctr">
              <a:spcBef>
                <a:spcPts val="0"/>
              </a:spcBef>
              <a:spcAft>
                <a:spcPts val="0"/>
              </a:spcAft>
              <a:buSzPts val="3000"/>
              <a:buNone/>
              <a:defRPr/>
            </a:lvl8pPr>
            <a:lvl9pPr lvl="8" rtl="0" algn="ctr">
              <a:spcBef>
                <a:spcPts val="0"/>
              </a:spcBef>
              <a:spcAft>
                <a:spcPts val="0"/>
              </a:spcAft>
              <a:buSzPts val="3000"/>
              <a:buNone/>
              <a:defRPr/>
            </a:lvl9pPr>
          </a:lstStyle>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426" name="Shape 5426"/>
        <p:cNvGrpSpPr/>
        <p:nvPr/>
      </p:nvGrpSpPr>
      <p:grpSpPr>
        <a:xfrm>
          <a:off x="0" y="0"/>
          <a:ext cx="0" cy="0"/>
          <a:chOff x="0" y="0"/>
          <a:chExt cx="0" cy="0"/>
        </a:xfrm>
      </p:grpSpPr>
      <p:sp>
        <p:nvSpPr>
          <p:cNvPr id="5427" name="Google Shape;5427;p97"/>
          <p:cNvSpPr txBox="1"/>
          <p:nvPr>
            <p:ph hasCustomPrompt="1" type="title"/>
          </p:nvPr>
        </p:nvSpPr>
        <p:spPr>
          <a:xfrm>
            <a:off x="1686050" y="1453100"/>
            <a:ext cx="5772000" cy="15111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9600"/>
              <a:buNone/>
              <a:defRPr sz="9600">
                <a:solidFill>
                  <a:schemeClr val="accent1"/>
                </a:solidFill>
              </a:defRPr>
            </a:lvl1pPr>
            <a:lvl2pPr lvl="1" rtl="0" algn="ctr">
              <a:spcBef>
                <a:spcPts val="0"/>
              </a:spcBef>
              <a:spcAft>
                <a:spcPts val="0"/>
              </a:spcAft>
              <a:buSzPts val="9600"/>
              <a:buNone/>
              <a:defRPr sz="9600"/>
            </a:lvl2pPr>
            <a:lvl3pPr lvl="2" rtl="0" algn="ctr">
              <a:spcBef>
                <a:spcPts val="0"/>
              </a:spcBef>
              <a:spcAft>
                <a:spcPts val="0"/>
              </a:spcAft>
              <a:buSzPts val="9600"/>
              <a:buNone/>
              <a:defRPr sz="9600"/>
            </a:lvl3pPr>
            <a:lvl4pPr lvl="3" rtl="0" algn="ctr">
              <a:spcBef>
                <a:spcPts val="0"/>
              </a:spcBef>
              <a:spcAft>
                <a:spcPts val="0"/>
              </a:spcAft>
              <a:buSzPts val="9600"/>
              <a:buNone/>
              <a:defRPr sz="9600"/>
            </a:lvl4pPr>
            <a:lvl5pPr lvl="4" rtl="0" algn="ctr">
              <a:spcBef>
                <a:spcPts val="0"/>
              </a:spcBef>
              <a:spcAft>
                <a:spcPts val="0"/>
              </a:spcAft>
              <a:buSzPts val="9600"/>
              <a:buNone/>
              <a:defRPr sz="9600"/>
            </a:lvl5pPr>
            <a:lvl6pPr lvl="5" rtl="0" algn="ctr">
              <a:spcBef>
                <a:spcPts val="0"/>
              </a:spcBef>
              <a:spcAft>
                <a:spcPts val="0"/>
              </a:spcAft>
              <a:buSzPts val="9600"/>
              <a:buNone/>
              <a:defRPr sz="9600"/>
            </a:lvl6pPr>
            <a:lvl7pPr lvl="6" rtl="0" algn="ctr">
              <a:spcBef>
                <a:spcPts val="0"/>
              </a:spcBef>
              <a:spcAft>
                <a:spcPts val="0"/>
              </a:spcAft>
              <a:buSzPts val="9600"/>
              <a:buNone/>
              <a:defRPr sz="9600"/>
            </a:lvl7pPr>
            <a:lvl8pPr lvl="7" rtl="0" algn="ctr">
              <a:spcBef>
                <a:spcPts val="0"/>
              </a:spcBef>
              <a:spcAft>
                <a:spcPts val="0"/>
              </a:spcAft>
              <a:buSzPts val="9600"/>
              <a:buNone/>
              <a:defRPr sz="9600"/>
            </a:lvl8pPr>
            <a:lvl9pPr lvl="8" rtl="0" algn="ctr">
              <a:spcBef>
                <a:spcPts val="0"/>
              </a:spcBef>
              <a:spcAft>
                <a:spcPts val="0"/>
              </a:spcAft>
              <a:buSzPts val="9600"/>
              <a:buNone/>
              <a:defRPr sz="9600"/>
            </a:lvl9pPr>
          </a:lstStyle>
          <a:p>
            <a:r>
              <a:t>xx%</a:t>
            </a:r>
          </a:p>
        </p:txBody>
      </p:sp>
      <p:sp>
        <p:nvSpPr>
          <p:cNvPr id="5428" name="Google Shape;5428;p97"/>
          <p:cNvSpPr txBox="1"/>
          <p:nvPr>
            <p:ph idx="1" type="subTitle"/>
          </p:nvPr>
        </p:nvSpPr>
        <p:spPr>
          <a:xfrm>
            <a:off x="1685975" y="2917163"/>
            <a:ext cx="5772000" cy="369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pic>
        <p:nvPicPr>
          <p:cNvPr id="5429" name="Google Shape;5429;p97"/>
          <p:cNvPicPr preferRelativeResize="0"/>
          <p:nvPr/>
        </p:nvPicPr>
        <p:blipFill>
          <a:blip r:embed="rId2">
            <a:alphaModFix/>
          </a:blip>
          <a:stretch>
            <a:fillRect/>
          </a:stretch>
        </p:blipFill>
        <p:spPr>
          <a:xfrm>
            <a:off x="50" y="0"/>
            <a:ext cx="9144000" cy="5143500"/>
          </a:xfrm>
          <a:prstGeom prst="rect">
            <a:avLst/>
          </a:prstGeom>
          <a:noFill/>
          <a:ln>
            <a:noFill/>
          </a:ln>
        </p:spPr>
      </p:pic>
      <p:pic>
        <p:nvPicPr>
          <p:cNvPr id="5430" name="Google Shape;5430;p97"/>
          <p:cNvPicPr preferRelativeResize="0"/>
          <p:nvPr/>
        </p:nvPicPr>
        <p:blipFill>
          <a:blip r:embed="rId3">
            <a:alphaModFix/>
          </a:blip>
          <a:stretch>
            <a:fillRect/>
          </a:stretch>
        </p:blipFill>
        <p:spPr>
          <a:xfrm rot="-478841">
            <a:off x="-1055653" y="-853775"/>
            <a:ext cx="4507843" cy="2861626"/>
          </a:xfrm>
          <a:prstGeom prst="rect">
            <a:avLst/>
          </a:prstGeom>
          <a:noFill/>
          <a:ln>
            <a:noFill/>
          </a:ln>
        </p:spPr>
      </p:pic>
      <p:pic>
        <p:nvPicPr>
          <p:cNvPr id="5431" name="Google Shape;5431;p97"/>
          <p:cNvPicPr preferRelativeResize="0"/>
          <p:nvPr/>
        </p:nvPicPr>
        <p:blipFill>
          <a:blip r:embed="rId4">
            <a:alphaModFix amt="89000"/>
          </a:blip>
          <a:stretch>
            <a:fillRect/>
          </a:stretch>
        </p:blipFill>
        <p:spPr>
          <a:xfrm>
            <a:off x="-182102" y="1504951"/>
            <a:ext cx="2190076" cy="486875"/>
          </a:xfrm>
          <a:prstGeom prst="rect">
            <a:avLst/>
          </a:prstGeom>
          <a:noFill/>
          <a:ln>
            <a:noFill/>
          </a:ln>
        </p:spPr>
      </p:pic>
      <p:grpSp>
        <p:nvGrpSpPr>
          <p:cNvPr id="5432" name="Google Shape;5432;p97"/>
          <p:cNvGrpSpPr/>
          <p:nvPr/>
        </p:nvGrpSpPr>
        <p:grpSpPr>
          <a:xfrm>
            <a:off x="-247600" y="-250950"/>
            <a:ext cx="5158950" cy="1655975"/>
            <a:chOff x="-247600" y="-250950"/>
            <a:chExt cx="5158950" cy="1655975"/>
          </a:xfrm>
        </p:grpSpPr>
        <p:grpSp>
          <p:nvGrpSpPr>
            <p:cNvPr id="5433" name="Google Shape;5433;p97"/>
            <p:cNvGrpSpPr/>
            <p:nvPr/>
          </p:nvGrpSpPr>
          <p:grpSpPr>
            <a:xfrm>
              <a:off x="-247600" y="182425"/>
              <a:ext cx="5158950" cy="322500"/>
              <a:chOff x="-247600" y="182425"/>
              <a:chExt cx="5158950" cy="322500"/>
            </a:xfrm>
          </p:grpSpPr>
          <p:sp>
            <p:nvSpPr>
              <p:cNvPr id="5434" name="Google Shape;5434;p97"/>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5" name="Google Shape;5435;p97"/>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6" name="Google Shape;5436;p97"/>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7" name="Google Shape;5437;p97"/>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8" name="Google Shape;5438;p97"/>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9" name="Google Shape;5439;p97"/>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0" name="Google Shape;5440;p97"/>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1" name="Google Shape;5441;p97"/>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2" name="Google Shape;5442;p97"/>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3" name="Google Shape;5443;p97"/>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4" name="Google Shape;5444;p97"/>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5" name="Google Shape;5445;p97"/>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446" name="Google Shape;5446;p97"/>
            <p:cNvGrpSpPr/>
            <p:nvPr/>
          </p:nvGrpSpPr>
          <p:grpSpPr>
            <a:xfrm>
              <a:off x="-9475" y="-250950"/>
              <a:ext cx="4720800" cy="322500"/>
              <a:chOff x="190550" y="182425"/>
              <a:chExt cx="4720800" cy="322500"/>
            </a:xfrm>
          </p:grpSpPr>
          <p:sp>
            <p:nvSpPr>
              <p:cNvPr id="5447" name="Google Shape;5447;p97"/>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8" name="Google Shape;5448;p97"/>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9" name="Google Shape;5449;p97"/>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0" name="Google Shape;5450;p97"/>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1" name="Google Shape;5451;p97"/>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2" name="Google Shape;5452;p97"/>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3" name="Google Shape;5453;p97"/>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4" name="Google Shape;5454;p97"/>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5" name="Google Shape;5455;p97"/>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6" name="Google Shape;5456;p97"/>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7" name="Google Shape;5457;p97"/>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458" name="Google Shape;5458;p97"/>
            <p:cNvGrpSpPr/>
            <p:nvPr/>
          </p:nvGrpSpPr>
          <p:grpSpPr>
            <a:xfrm>
              <a:off x="-247600" y="1082525"/>
              <a:ext cx="3844500" cy="322500"/>
              <a:chOff x="-247600" y="182425"/>
              <a:chExt cx="3844500" cy="322500"/>
            </a:xfrm>
          </p:grpSpPr>
          <p:sp>
            <p:nvSpPr>
              <p:cNvPr id="5459" name="Google Shape;5459;p97"/>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0" name="Google Shape;5460;p97"/>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1" name="Google Shape;5461;p97"/>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2" name="Google Shape;5462;p97"/>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3" name="Google Shape;5463;p97"/>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4" name="Google Shape;5464;p97"/>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5" name="Google Shape;5465;p97"/>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6" name="Google Shape;5466;p97"/>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7" name="Google Shape;5467;p97"/>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468" name="Google Shape;5468;p97"/>
            <p:cNvGrpSpPr/>
            <p:nvPr/>
          </p:nvGrpSpPr>
          <p:grpSpPr>
            <a:xfrm>
              <a:off x="-9475" y="649150"/>
              <a:ext cx="4720800" cy="322500"/>
              <a:chOff x="190550" y="182425"/>
              <a:chExt cx="4720800" cy="322500"/>
            </a:xfrm>
          </p:grpSpPr>
          <p:sp>
            <p:nvSpPr>
              <p:cNvPr id="5469" name="Google Shape;5469;p97"/>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0" name="Google Shape;5470;p97"/>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1" name="Google Shape;5471;p97"/>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2" name="Google Shape;5472;p97"/>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3" name="Google Shape;5473;p97"/>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4" name="Google Shape;5474;p97"/>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5" name="Google Shape;5475;p97"/>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6" name="Google Shape;5476;p97"/>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7" name="Google Shape;5477;p97"/>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8" name="Google Shape;5478;p97"/>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9" name="Google Shape;5479;p97"/>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5480" name="Google Shape;5480;p97"/>
          <p:cNvGrpSpPr/>
          <p:nvPr/>
        </p:nvGrpSpPr>
        <p:grpSpPr>
          <a:xfrm>
            <a:off x="4387888" y="3520850"/>
            <a:ext cx="4958925" cy="1722675"/>
            <a:chOff x="4387888" y="3520850"/>
            <a:chExt cx="4958925" cy="1722675"/>
          </a:xfrm>
        </p:grpSpPr>
        <p:grpSp>
          <p:nvGrpSpPr>
            <p:cNvPr id="5481" name="Google Shape;5481;p97"/>
            <p:cNvGrpSpPr/>
            <p:nvPr/>
          </p:nvGrpSpPr>
          <p:grpSpPr>
            <a:xfrm flipH="1">
              <a:off x="4549813" y="4921025"/>
              <a:ext cx="4720800" cy="322500"/>
              <a:chOff x="190550" y="182425"/>
              <a:chExt cx="4720800" cy="322500"/>
            </a:xfrm>
          </p:grpSpPr>
          <p:sp>
            <p:nvSpPr>
              <p:cNvPr id="5482" name="Google Shape;5482;p97"/>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3" name="Google Shape;5483;p97"/>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4" name="Google Shape;5484;p97"/>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5" name="Google Shape;5485;p97"/>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6" name="Google Shape;5486;p97"/>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7" name="Google Shape;5487;p97"/>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8" name="Google Shape;5488;p97"/>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9" name="Google Shape;5489;p97"/>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0" name="Google Shape;5490;p97"/>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1" name="Google Shape;5491;p97"/>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2" name="Google Shape;5492;p97"/>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493" name="Google Shape;5493;p97"/>
            <p:cNvGrpSpPr/>
            <p:nvPr/>
          </p:nvGrpSpPr>
          <p:grpSpPr>
            <a:xfrm flipH="1">
              <a:off x="5940463" y="3987575"/>
              <a:ext cx="3406350" cy="322500"/>
              <a:chOff x="-247600" y="182425"/>
              <a:chExt cx="3406350" cy="322500"/>
            </a:xfrm>
          </p:grpSpPr>
          <p:sp>
            <p:nvSpPr>
              <p:cNvPr id="5494" name="Google Shape;5494;p97"/>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5" name="Google Shape;5495;p97"/>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6" name="Google Shape;5496;p97"/>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7" name="Google Shape;5497;p97"/>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8" name="Google Shape;5498;p97"/>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9" name="Google Shape;5499;p97"/>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0" name="Google Shape;5500;p97"/>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1" name="Google Shape;5501;p97"/>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502" name="Google Shape;5502;p97"/>
            <p:cNvGrpSpPr/>
            <p:nvPr/>
          </p:nvGrpSpPr>
          <p:grpSpPr>
            <a:xfrm flipH="1">
              <a:off x="7016788" y="3520850"/>
              <a:ext cx="2091900" cy="322500"/>
              <a:chOff x="-247600" y="182425"/>
              <a:chExt cx="2091900" cy="322500"/>
            </a:xfrm>
          </p:grpSpPr>
          <p:sp>
            <p:nvSpPr>
              <p:cNvPr id="5503" name="Google Shape;5503;p97"/>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4" name="Google Shape;5504;p97"/>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5" name="Google Shape;5505;p97"/>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6" name="Google Shape;5506;p97"/>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7" name="Google Shape;5507;p97"/>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508" name="Google Shape;5508;p97"/>
            <p:cNvGrpSpPr/>
            <p:nvPr/>
          </p:nvGrpSpPr>
          <p:grpSpPr>
            <a:xfrm flipH="1">
              <a:off x="4387888" y="4454300"/>
              <a:ext cx="4720800" cy="322500"/>
              <a:chOff x="190550" y="182425"/>
              <a:chExt cx="4720800" cy="322500"/>
            </a:xfrm>
          </p:grpSpPr>
          <p:sp>
            <p:nvSpPr>
              <p:cNvPr id="5509" name="Google Shape;5509;p97"/>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0" name="Google Shape;5510;p97"/>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1" name="Google Shape;5511;p97"/>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2" name="Google Shape;5512;p97"/>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3" name="Google Shape;5513;p97"/>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4" name="Google Shape;5514;p97"/>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5" name="Google Shape;5515;p97"/>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6" name="Google Shape;5516;p97"/>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7" name="Google Shape;5517;p97"/>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8" name="Google Shape;5518;p97"/>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9" name="Google Shape;5519;p97"/>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520" name="Shape 5520"/>
        <p:cNvGrpSpPr/>
        <p:nvPr/>
      </p:nvGrpSpPr>
      <p:grpSpPr>
        <a:xfrm>
          <a:off x="0" y="0"/>
          <a:ext cx="0" cy="0"/>
          <a:chOff x="0" y="0"/>
          <a:chExt cx="0" cy="0"/>
        </a:xfrm>
      </p:grpSpPr>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BLANK_1">
    <p:spTree>
      <p:nvGrpSpPr>
        <p:cNvPr id="5521" name="Shape 5521"/>
        <p:cNvGrpSpPr/>
        <p:nvPr/>
      </p:nvGrpSpPr>
      <p:grpSpPr>
        <a:xfrm>
          <a:off x="0" y="0"/>
          <a:ext cx="0" cy="0"/>
          <a:chOff x="0" y="0"/>
          <a:chExt cx="0" cy="0"/>
        </a:xfrm>
      </p:grpSpPr>
      <p:sp>
        <p:nvSpPr>
          <p:cNvPr id="5522" name="Google Shape;5522;p99"/>
          <p:cNvSpPr txBox="1"/>
          <p:nvPr>
            <p:ph hasCustomPrompt="1" type="title"/>
          </p:nvPr>
        </p:nvSpPr>
        <p:spPr>
          <a:xfrm>
            <a:off x="1552000" y="1355150"/>
            <a:ext cx="667500" cy="593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523" name="Google Shape;5523;p99"/>
          <p:cNvSpPr txBox="1"/>
          <p:nvPr>
            <p:ph idx="1" type="subTitle"/>
          </p:nvPr>
        </p:nvSpPr>
        <p:spPr>
          <a:xfrm>
            <a:off x="717550" y="2382311"/>
            <a:ext cx="23364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5524" name="Google Shape;5524;p99"/>
          <p:cNvSpPr txBox="1"/>
          <p:nvPr>
            <p:ph hasCustomPrompt="1" idx="2" type="title"/>
          </p:nvPr>
        </p:nvSpPr>
        <p:spPr>
          <a:xfrm>
            <a:off x="4238250" y="1355150"/>
            <a:ext cx="667500" cy="593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525" name="Google Shape;5525;p99"/>
          <p:cNvSpPr txBox="1"/>
          <p:nvPr>
            <p:ph idx="3" type="subTitle"/>
          </p:nvPr>
        </p:nvSpPr>
        <p:spPr>
          <a:xfrm>
            <a:off x="3403800" y="2382311"/>
            <a:ext cx="23364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5526" name="Google Shape;5526;p99"/>
          <p:cNvSpPr txBox="1"/>
          <p:nvPr>
            <p:ph hasCustomPrompt="1" idx="4" type="title"/>
          </p:nvPr>
        </p:nvSpPr>
        <p:spPr>
          <a:xfrm>
            <a:off x="6924500" y="1355150"/>
            <a:ext cx="667500" cy="593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527" name="Google Shape;5527;p99"/>
          <p:cNvSpPr txBox="1"/>
          <p:nvPr>
            <p:ph idx="5" type="subTitle"/>
          </p:nvPr>
        </p:nvSpPr>
        <p:spPr>
          <a:xfrm>
            <a:off x="6090050" y="2382311"/>
            <a:ext cx="23364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5528" name="Google Shape;5528;p99"/>
          <p:cNvSpPr txBox="1"/>
          <p:nvPr>
            <p:ph hasCustomPrompt="1" idx="6" type="title"/>
          </p:nvPr>
        </p:nvSpPr>
        <p:spPr>
          <a:xfrm>
            <a:off x="1552000" y="3103000"/>
            <a:ext cx="667500" cy="593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529" name="Google Shape;5529;p99"/>
          <p:cNvSpPr txBox="1"/>
          <p:nvPr>
            <p:ph idx="7" type="subTitle"/>
          </p:nvPr>
        </p:nvSpPr>
        <p:spPr>
          <a:xfrm>
            <a:off x="717550" y="4123703"/>
            <a:ext cx="23364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5530" name="Google Shape;5530;p99"/>
          <p:cNvSpPr txBox="1"/>
          <p:nvPr>
            <p:ph hasCustomPrompt="1" idx="8" type="title"/>
          </p:nvPr>
        </p:nvSpPr>
        <p:spPr>
          <a:xfrm>
            <a:off x="4238250" y="3103000"/>
            <a:ext cx="667500" cy="593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531" name="Google Shape;5531;p99"/>
          <p:cNvSpPr txBox="1"/>
          <p:nvPr>
            <p:ph idx="9" type="subTitle"/>
          </p:nvPr>
        </p:nvSpPr>
        <p:spPr>
          <a:xfrm>
            <a:off x="3403800" y="4123703"/>
            <a:ext cx="23364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5532" name="Google Shape;5532;p99"/>
          <p:cNvSpPr txBox="1"/>
          <p:nvPr>
            <p:ph hasCustomPrompt="1" idx="13" type="title"/>
          </p:nvPr>
        </p:nvSpPr>
        <p:spPr>
          <a:xfrm>
            <a:off x="6925400" y="3103000"/>
            <a:ext cx="665700" cy="593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533" name="Google Shape;5533;p99"/>
          <p:cNvSpPr txBox="1"/>
          <p:nvPr>
            <p:ph idx="14" type="subTitle"/>
          </p:nvPr>
        </p:nvSpPr>
        <p:spPr>
          <a:xfrm>
            <a:off x="6090050" y="4123703"/>
            <a:ext cx="23364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5534" name="Google Shape;5534;p99"/>
          <p:cNvSpPr txBox="1"/>
          <p:nvPr>
            <p:ph idx="15" type="title"/>
          </p:nvPr>
        </p:nvSpPr>
        <p:spPr>
          <a:xfrm>
            <a:off x="720000" y="544400"/>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5535" name="Google Shape;5535;p99"/>
          <p:cNvSpPr txBox="1"/>
          <p:nvPr>
            <p:ph idx="16" type="subTitle"/>
          </p:nvPr>
        </p:nvSpPr>
        <p:spPr>
          <a:xfrm>
            <a:off x="717550" y="1970638"/>
            <a:ext cx="23364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400">
                <a:solidFill>
                  <a:schemeClr val="accent4"/>
                </a:solidFill>
                <a:latin typeface="Playfair Display"/>
                <a:ea typeface="Playfair Display"/>
                <a:cs typeface="Playfair Display"/>
                <a:sym typeface="Playfair Display"/>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5536" name="Google Shape;5536;p99"/>
          <p:cNvSpPr txBox="1"/>
          <p:nvPr>
            <p:ph idx="17" type="subTitle"/>
          </p:nvPr>
        </p:nvSpPr>
        <p:spPr>
          <a:xfrm>
            <a:off x="3403800" y="1970638"/>
            <a:ext cx="23364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400">
                <a:solidFill>
                  <a:schemeClr val="accent1"/>
                </a:solidFill>
                <a:latin typeface="Playfair Display"/>
                <a:ea typeface="Playfair Display"/>
                <a:cs typeface="Playfair Display"/>
                <a:sym typeface="Playfair Display"/>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5537" name="Google Shape;5537;p99"/>
          <p:cNvSpPr txBox="1"/>
          <p:nvPr>
            <p:ph idx="18" type="subTitle"/>
          </p:nvPr>
        </p:nvSpPr>
        <p:spPr>
          <a:xfrm>
            <a:off x="6090050" y="1970638"/>
            <a:ext cx="2336400" cy="4848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400">
                <a:solidFill>
                  <a:schemeClr val="lt2"/>
                </a:solidFill>
                <a:latin typeface="Playfair Display"/>
                <a:ea typeface="Playfair Display"/>
                <a:cs typeface="Playfair Display"/>
                <a:sym typeface="Playfair Display"/>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5538" name="Google Shape;5538;p99"/>
          <p:cNvSpPr txBox="1"/>
          <p:nvPr>
            <p:ph idx="19" type="subTitle"/>
          </p:nvPr>
        </p:nvSpPr>
        <p:spPr>
          <a:xfrm>
            <a:off x="717550" y="3696388"/>
            <a:ext cx="2336400" cy="4845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400">
                <a:solidFill>
                  <a:schemeClr val="accent4"/>
                </a:solidFill>
                <a:latin typeface="Playfair Display"/>
                <a:ea typeface="Playfair Display"/>
                <a:cs typeface="Playfair Display"/>
                <a:sym typeface="Playfair Display"/>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5539" name="Google Shape;5539;p99"/>
          <p:cNvSpPr txBox="1"/>
          <p:nvPr>
            <p:ph idx="20" type="subTitle"/>
          </p:nvPr>
        </p:nvSpPr>
        <p:spPr>
          <a:xfrm>
            <a:off x="3403800" y="3696388"/>
            <a:ext cx="2336400" cy="4845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400">
                <a:solidFill>
                  <a:schemeClr val="accent1"/>
                </a:solidFill>
                <a:latin typeface="Playfair Display"/>
                <a:ea typeface="Playfair Display"/>
                <a:cs typeface="Playfair Display"/>
                <a:sym typeface="Playfair Display"/>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5540" name="Google Shape;5540;p99"/>
          <p:cNvSpPr txBox="1"/>
          <p:nvPr>
            <p:ph idx="21" type="subTitle"/>
          </p:nvPr>
        </p:nvSpPr>
        <p:spPr>
          <a:xfrm>
            <a:off x="6090050" y="3696388"/>
            <a:ext cx="2336400" cy="4845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sz="2400">
                <a:solidFill>
                  <a:schemeClr val="lt2"/>
                </a:solidFill>
                <a:latin typeface="Playfair Display"/>
                <a:ea typeface="Playfair Display"/>
                <a:cs typeface="Playfair Display"/>
                <a:sym typeface="Playfair Display"/>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pic>
        <p:nvPicPr>
          <p:cNvPr id="5541" name="Google Shape;5541;p99"/>
          <p:cNvPicPr preferRelativeResize="0"/>
          <p:nvPr/>
        </p:nvPicPr>
        <p:blipFill>
          <a:blip r:embed="rId2">
            <a:alphaModFix/>
          </a:blip>
          <a:stretch>
            <a:fillRect/>
          </a:stretch>
        </p:blipFill>
        <p:spPr>
          <a:xfrm flipH="1">
            <a:off x="6090050" y="1"/>
            <a:ext cx="3053950" cy="831809"/>
          </a:xfrm>
          <a:prstGeom prst="rect">
            <a:avLst/>
          </a:prstGeom>
          <a:noFill/>
          <a:ln>
            <a:noFill/>
          </a:ln>
        </p:spPr>
      </p:pic>
      <p:pic>
        <p:nvPicPr>
          <p:cNvPr id="5542" name="Google Shape;5542;p99"/>
          <p:cNvPicPr preferRelativeResize="0"/>
          <p:nvPr/>
        </p:nvPicPr>
        <p:blipFill>
          <a:blip r:embed="rId3">
            <a:alphaModFix/>
          </a:blip>
          <a:stretch>
            <a:fillRect/>
          </a:stretch>
        </p:blipFill>
        <p:spPr>
          <a:xfrm flipH="1" rot="10800000">
            <a:off x="5262841" y="2732"/>
            <a:ext cx="2515311" cy="1030719"/>
          </a:xfrm>
          <a:prstGeom prst="rect">
            <a:avLst/>
          </a:prstGeom>
          <a:noFill/>
          <a:ln>
            <a:noFill/>
          </a:ln>
        </p:spPr>
      </p:pic>
      <p:pic>
        <p:nvPicPr>
          <p:cNvPr id="5543" name="Google Shape;5543;p99"/>
          <p:cNvPicPr preferRelativeResize="0"/>
          <p:nvPr/>
        </p:nvPicPr>
        <p:blipFill>
          <a:blip r:embed="rId4">
            <a:alphaModFix/>
          </a:blip>
          <a:stretch>
            <a:fillRect/>
          </a:stretch>
        </p:blipFill>
        <p:spPr>
          <a:xfrm flipH="1">
            <a:off x="8050843" y="389433"/>
            <a:ext cx="1093158" cy="1581217"/>
          </a:xfrm>
          <a:prstGeom prst="rect">
            <a:avLst/>
          </a:prstGeom>
          <a:noFill/>
          <a:ln>
            <a:noFill/>
          </a:ln>
        </p:spPr>
      </p:pic>
      <p:grpSp>
        <p:nvGrpSpPr>
          <p:cNvPr id="5544" name="Google Shape;5544;p99"/>
          <p:cNvGrpSpPr/>
          <p:nvPr/>
        </p:nvGrpSpPr>
        <p:grpSpPr>
          <a:xfrm>
            <a:off x="5223300" y="-117650"/>
            <a:ext cx="4082625" cy="1651225"/>
            <a:chOff x="5223300" y="-117650"/>
            <a:chExt cx="4082625" cy="1651225"/>
          </a:xfrm>
        </p:grpSpPr>
        <p:grpSp>
          <p:nvGrpSpPr>
            <p:cNvPr id="5545" name="Google Shape;5545;p99"/>
            <p:cNvGrpSpPr/>
            <p:nvPr/>
          </p:nvGrpSpPr>
          <p:grpSpPr>
            <a:xfrm>
              <a:off x="5223300" y="-117650"/>
              <a:ext cx="4082625" cy="1222600"/>
              <a:chOff x="5223300" y="-117650"/>
              <a:chExt cx="4082625" cy="1222600"/>
            </a:xfrm>
          </p:grpSpPr>
          <p:grpSp>
            <p:nvGrpSpPr>
              <p:cNvPr id="5546" name="Google Shape;5546;p99"/>
              <p:cNvGrpSpPr/>
              <p:nvPr/>
            </p:nvGrpSpPr>
            <p:grpSpPr>
              <a:xfrm flipH="1">
                <a:off x="5461425" y="315725"/>
                <a:ext cx="3844500" cy="322500"/>
                <a:chOff x="-247600" y="182425"/>
                <a:chExt cx="3844500" cy="322500"/>
              </a:xfrm>
            </p:grpSpPr>
            <p:sp>
              <p:nvSpPr>
                <p:cNvPr id="5547" name="Google Shape;5547;p99"/>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8" name="Google Shape;5548;p99"/>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9" name="Google Shape;5549;p99"/>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0" name="Google Shape;5550;p99"/>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1" name="Google Shape;5551;p99"/>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2" name="Google Shape;5552;p99"/>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3" name="Google Shape;5553;p99"/>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4" name="Google Shape;5554;p99"/>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5" name="Google Shape;5555;p99"/>
                <p:cNvSpPr/>
                <p:nvPr/>
              </p:nvSpPr>
              <p:spPr>
                <a:xfrm>
                  <a:off x="-24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556" name="Google Shape;5556;p99"/>
              <p:cNvGrpSpPr/>
              <p:nvPr/>
            </p:nvGrpSpPr>
            <p:grpSpPr>
              <a:xfrm flipH="1">
                <a:off x="5223300" y="-117650"/>
                <a:ext cx="3844500" cy="322500"/>
                <a:chOff x="190550" y="182425"/>
                <a:chExt cx="3844500" cy="322500"/>
              </a:xfrm>
            </p:grpSpPr>
            <p:sp>
              <p:nvSpPr>
                <p:cNvPr id="5557" name="Google Shape;5557;p99"/>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8" name="Google Shape;5558;p99"/>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9" name="Google Shape;5559;p99"/>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0" name="Google Shape;5560;p99"/>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1" name="Google Shape;5561;p99"/>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2" name="Google Shape;5562;p99"/>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3" name="Google Shape;5563;p99"/>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4" name="Google Shape;5564;p99"/>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5" name="Google Shape;5565;p99"/>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566" name="Google Shape;5566;p99"/>
              <p:cNvSpPr/>
              <p:nvPr/>
            </p:nvSpPr>
            <p:spPr>
              <a:xfrm flipH="1">
                <a:off x="8728500" y="78245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7" name="Google Shape;5567;p99"/>
              <p:cNvSpPr/>
              <p:nvPr/>
            </p:nvSpPr>
            <p:spPr>
              <a:xfrm flipH="1">
                <a:off x="8290350" y="78245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8" name="Google Shape;5568;p99"/>
              <p:cNvSpPr/>
              <p:nvPr/>
            </p:nvSpPr>
            <p:spPr>
              <a:xfrm flipH="1">
                <a:off x="7852200" y="78245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9" name="Google Shape;5569;p99"/>
              <p:cNvSpPr/>
              <p:nvPr/>
            </p:nvSpPr>
            <p:spPr>
              <a:xfrm flipH="1">
                <a:off x="7414050" y="78245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0" name="Google Shape;5570;p99"/>
              <p:cNvSpPr/>
              <p:nvPr/>
            </p:nvSpPr>
            <p:spPr>
              <a:xfrm flipH="1">
                <a:off x="6975900" y="78245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1" name="Google Shape;5571;p99"/>
              <p:cNvSpPr/>
              <p:nvPr/>
            </p:nvSpPr>
            <p:spPr>
              <a:xfrm flipH="1">
                <a:off x="6537750" y="78245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2" name="Google Shape;5572;p99"/>
              <p:cNvSpPr/>
              <p:nvPr/>
            </p:nvSpPr>
            <p:spPr>
              <a:xfrm flipH="1">
                <a:off x="6099600" y="78245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3" name="Google Shape;5573;p99"/>
              <p:cNvSpPr/>
              <p:nvPr/>
            </p:nvSpPr>
            <p:spPr>
              <a:xfrm flipH="1">
                <a:off x="5661450" y="78245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574" name="Google Shape;5574;p99"/>
            <p:cNvSpPr/>
            <p:nvPr/>
          </p:nvSpPr>
          <p:spPr>
            <a:xfrm flipH="1">
              <a:off x="8966625" y="121107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spTree>
      <p:nvGrpSpPr>
        <p:cNvPr id="5575" name="Shape 5575"/>
        <p:cNvGrpSpPr/>
        <p:nvPr/>
      </p:nvGrpSpPr>
      <p:grpSpPr>
        <a:xfrm>
          <a:off x="0" y="0"/>
          <a:ext cx="0" cy="0"/>
          <a:chOff x="0" y="0"/>
          <a:chExt cx="0" cy="0"/>
        </a:xfrm>
      </p:grpSpPr>
      <p:sp>
        <p:nvSpPr>
          <p:cNvPr id="5576" name="Google Shape;5576;p100"/>
          <p:cNvSpPr txBox="1"/>
          <p:nvPr>
            <p:ph type="title"/>
          </p:nvPr>
        </p:nvSpPr>
        <p:spPr>
          <a:xfrm>
            <a:off x="720000" y="535000"/>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pic>
        <p:nvPicPr>
          <p:cNvPr id="5577" name="Google Shape;5577;p100"/>
          <p:cNvPicPr preferRelativeResize="0"/>
          <p:nvPr/>
        </p:nvPicPr>
        <p:blipFill>
          <a:blip r:embed="rId2">
            <a:alphaModFix/>
          </a:blip>
          <a:stretch>
            <a:fillRect/>
          </a:stretch>
        </p:blipFill>
        <p:spPr>
          <a:xfrm flipH="1" rot="10800000">
            <a:off x="6000899" y="0"/>
            <a:ext cx="3191576" cy="1307841"/>
          </a:xfrm>
          <a:prstGeom prst="rect">
            <a:avLst/>
          </a:prstGeom>
          <a:noFill/>
          <a:ln>
            <a:noFill/>
          </a:ln>
        </p:spPr>
      </p:pic>
      <p:pic>
        <p:nvPicPr>
          <p:cNvPr id="5578" name="Google Shape;5578;p100"/>
          <p:cNvPicPr preferRelativeResize="0"/>
          <p:nvPr/>
        </p:nvPicPr>
        <p:blipFill>
          <a:blip r:embed="rId3">
            <a:alphaModFix/>
          </a:blip>
          <a:stretch>
            <a:fillRect/>
          </a:stretch>
        </p:blipFill>
        <p:spPr>
          <a:xfrm>
            <a:off x="6115202" y="857421"/>
            <a:ext cx="2508659" cy="771354"/>
          </a:xfrm>
          <a:prstGeom prst="rect">
            <a:avLst/>
          </a:prstGeom>
          <a:noFill/>
          <a:ln>
            <a:noFill/>
          </a:ln>
        </p:spPr>
      </p:pic>
      <p:grpSp>
        <p:nvGrpSpPr>
          <p:cNvPr id="5579" name="Google Shape;5579;p100"/>
          <p:cNvGrpSpPr/>
          <p:nvPr/>
        </p:nvGrpSpPr>
        <p:grpSpPr>
          <a:xfrm>
            <a:off x="6420375" y="71475"/>
            <a:ext cx="2352625" cy="1106825"/>
            <a:chOff x="6858050" y="71475"/>
            <a:chExt cx="2352625" cy="1106825"/>
          </a:xfrm>
        </p:grpSpPr>
        <p:grpSp>
          <p:nvGrpSpPr>
            <p:cNvPr id="5580" name="Google Shape;5580;p100"/>
            <p:cNvGrpSpPr/>
            <p:nvPr/>
          </p:nvGrpSpPr>
          <p:grpSpPr>
            <a:xfrm flipH="1">
              <a:off x="7995075" y="855800"/>
              <a:ext cx="1215600" cy="322500"/>
              <a:chOff x="628700" y="182425"/>
              <a:chExt cx="1215600" cy="322500"/>
            </a:xfrm>
          </p:grpSpPr>
          <p:sp>
            <p:nvSpPr>
              <p:cNvPr id="5581" name="Google Shape;5581;p100"/>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2" name="Google Shape;5582;p100"/>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3" name="Google Shape;5583;p100"/>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584" name="Google Shape;5584;p100"/>
            <p:cNvGrpSpPr/>
            <p:nvPr/>
          </p:nvGrpSpPr>
          <p:grpSpPr>
            <a:xfrm>
              <a:off x="6858050" y="71475"/>
              <a:ext cx="2124325" cy="755875"/>
              <a:chOff x="6858050" y="71475"/>
              <a:chExt cx="2124325" cy="755875"/>
            </a:xfrm>
          </p:grpSpPr>
          <p:grpSp>
            <p:nvGrpSpPr>
              <p:cNvPr id="5585" name="Google Shape;5585;p100"/>
              <p:cNvGrpSpPr/>
              <p:nvPr/>
            </p:nvGrpSpPr>
            <p:grpSpPr>
              <a:xfrm>
                <a:off x="6858050" y="71475"/>
                <a:ext cx="1653750" cy="755875"/>
                <a:chOff x="6858050" y="-23775"/>
                <a:chExt cx="1653750" cy="755875"/>
              </a:xfrm>
            </p:grpSpPr>
            <p:grpSp>
              <p:nvGrpSpPr>
                <p:cNvPr id="5586" name="Google Shape;5586;p100"/>
                <p:cNvGrpSpPr/>
                <p:nvPr/>
              </p:nvGrpSpPr>
              <p:grpSpPr>
                <a:xfrm flipH="1">
                  <a:off x="6858050" y="409600"/>
                  <a:ext cx="1653750" cy="322500"/>
                  <a:chOff x="628700" y="182425"/>
                  <a:chExt cx="1653750" cy="322500"/>
                </a:xfrm>
              </p:grpSpPr>
              <p:sp>
                <p:nvSpPr>
                  <p:cNvPr id="5587" name="Google Shape;5587;p100"/>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8" name="Google Shape;5588;p100"/>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9" name="Google Shape;5589;p100"/>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0" name="Google Shape;5590;p100"/>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591" name="Google Shape;5591;p100"/>
                <p:cNvGrpSpPr/>
                <p:nvPr/>
              </p:nvGrpSpPr>
              <p:grpSpPr>
                <a:xfrm flipH="1">
                  <a:off x="7077125" y="-23775"/>
                  <a:ext cx="1215600" cy="322500"/>
                  <a:chOff x="628700" y="182425"/>
                  <a:chExt cx="1215600" cy="322500"/>
                </a:xfrm>
              </p:grpSpPr>
              <p:sp>
                <p:nvSpPr>
                  <p:cNvPr id="5592" name="Google Shape;5592;p100"/>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3" name="Google Shape;5593;p100"/>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4" name="Google Shape;5594;p100"/>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5595" name="Google Shape;5595;p100"/>
              <p:cNvGrpSpPr/>
              <p:nvPr/>
            </p:nvGrpSpPr>
            <p:grpSpPr>
              <a:xfrm>
                <a:off x="8424000" y="71475"/>
                <a:ext cx="558375" cy="755875"/>
                <a:chOff x="7953425" y="-23775"/>
                <a:chExt cx="558375" cy="755875"/>
              </a:xfrm>
            </p:grpSpPr>
            <p:sp>
              <p:nvSpPr>
                <p:cNvPr id="5596" name="Google Shape;5596;p100"/>
                <p:cNvSpPr/>
                <p:nvPr/>
              </p:nvSpPr>
              <p:spPr>
                <a:xfrm flipH="1">
                  <a:off x="8172500" y="4096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7" name="Google Shape;5597;p100"/>
                <p:cNvSpPr/>
                <p:nvPr/>
              </p:nvSpPr>
              <p:spPr>
                <a:xfrm flipH="1">
                  <a:off x="7953425" y="-2377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pic>
        <p:nvPicPr>
          <p:cNvPr id="5598" name="Google Shape;5598;p100"/>
          <p:cNvPicPr preferRelativeResize="0"/>
          <p:nvPr/>
        </p:nvPicPr>
        <p:blipFill rotWithShape="1">
          <a:blip r:embed="rId4">
            <a:alphaModFix/>
          </a:blip>
          <a:srcRect b="0" l="62404" r="-8545" t="0"/>
          <a:stretch/>
        </p:blipFill>
        <p:spPr>
          <a:xfrm rot="-5400000">
            <a:off x="6947887" y="3206038"/>
            <a:ext cx="1095375" cy="2779549"/>
          </a:xfrm>
          <a:prstGeom prst="rect">
            <a:avLst/>
          </a:prstGeom>
          <a:noFill/>
          <a:ln>
            <a:noFill/>
          </a:ln>
        </p:spPr>
      </p:pic>
      <p:pic>
        <p:nvPicPr>
          <p:cNvPr id="5599" name="Google Shape;5599;p100"/>
          <p:cNvPicPr preferRelativeResize="0"/>
          <p:nvPr/>
        </p:nvPicPr>
        <p:blipFill>
          <a:blip r:embed="rId5">
            <a:alphaModFix/>
          </a:blip>
          <a:stretch>
            <a:fillRect/>
          </a:stretch>
        </p:blipFill>
        <p:spPr>
          <a:xfrm>
            <a:off x="5392500" y="4121476"/>
            <a:ext cx="1160700" cy="1022025"/>
          </a:xfrm>
          <a:prstGeom prst="rect">
            <a:avLst/>
          </a:prstGeom>
          <a:noFill/>
          <a:ln>
            <a:noFill/>
          </a:ln>
        </p:spPr>
      </p:pic>
      <p:pic>
        <p:nvPicPr>
          <p:cNvPr id="5600" name="Google Shape;5600;p100"/>
          <p:cNvPicPr preferRelativeResize="0"/>
          <p:nvPr/>
        </p:nvPicPr>
        <p:blipFill>
          <a:blip r:embed="rId6">
            <a:alphaModFix/>
          </a:blip>
          <a:stretch>
            <a:fillRect/>
          </a:stretch>
        </p:blipFill>
        <p:spPr>
          <a:xfrm flipH="1" rot="10800000">
            <a:off x="-7" y="4377838"/>
            <a:ext cx="2811056" cy="765657"/>
          </a:xfrm>
          <a:prstGeom prst="rect">
            <a:avLst/>
          </a:prstGeom>
          <a:noFill/>
          <a:ln>
            <a:noFill/>
          </a:ln>
        </p:spPr>
      </p:pic>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TITLE_ONLY_2">
    <p:spTree>
      <p:nvGrpSpPr>
        <p:cNvPr id="5601" name="Shape 5601"/>
        <p:cNvGrpSpPr/>
        <p:nvPr/>
      </p:nvGrpSpPr>
      <p:grpSpPr>
        <a:xfrm>
          <a:off x="0" y="0"/>
          <a:ext cx="0" cy="0"/>
          <a:chOff x="0" y="0"/>
          <a:chExt cx="0" cy="0"/>
        </a:xfrm>
      </p:grpSpPr>
      <p:sp>
        <p:nvSpPr>
          <p:cNvPr id="5602" name="Google Shape;5602;p101"/>
          <p:cNvSpPr txBox="1"/>
          <p:nvPr>
            <p:ph type="title"/>
          </p:nvPr>
        </p:nvSpPr>
        <p:spPr>
          <a:xfrm>
            <a:off x="720000" y="535000"/>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pic>
        <p:nvPicPr>
          <p:cNvPr id="5603" name="Google Shape;5603;p101"/>
          <p:cNvPicPr preferRelativeResize="0"/>
          <p:nvPr/>
        </p:nvPicPr>
        <p:blipFill>
          <a:blip r:embed="rId2">
            <a:alphaModFix/>
          </a:blip>
          <a:stretch>
            <a:fillRect/>
          </a:stretch>
        </p:blipFill>
        <p:spPr>
          <a:xfrm>
            <a:off x="7173075" y="-394774"/>
            <a:ext cx="2704349" cy="1780200"/>
          </a:xfrm>
          <a:prstGeom prst="rect">
            <a:avLst/>
          </a:prstGeom>
          <a:noFill/>
          <a:ln>
            <a:noFill/>
          </a:ln>
        </p:spPr>
      </p:pic>
      <p:pic>
        <p:nvPicPr>
          <p:cNvPr id="5604" name="Google Shape;5604;p101"/>
          <p:cNvPicPr preferRelativeResize="0"/>
          <p:nvPr/>
        </p:nvPicPr>
        <p:blipFill>
          <a:blip r:embed="rId3">
            <a:alphaModFix/>
          </a:blip>
          <a:stretch>
            <a:fillRect/>
          </a:stretch>
        </p:blipFill>
        <p:spPr>
          <a:xfrm rot="5400000">
            <a:off x="6223618" y="-255605"/>
            <a:ext cx="1093158" cy="1581217"/>
          </a:xfrm>
          <a:prstGeom prst="rect">
            <a:avLst/>
          </a:prstGeom>
          <a:noFill/>
          <a:ln>
            <a:noFill/>
          </a:ln>
        </p:spPr>
      </p:pic>
      <p:grpSp>
        <p:nvGrpSpPr>
          <p:cNvPr id="5605" name="Google Shape;5605;p101"/>
          <p:cNvGrpSpPr/>
          <p:nvPr/>
        </p:nvGrpSpPr>
        <p:grpSpPr>
          <a:xfrm>
            <a:off x="6858050" y="71475"/>
            <a:ext cx="2352625" cy="1106825"/>
            <a:chOff x="6858050" y="71475"/>
            <a:chExt cx="2352625" cy="1106825"/>
          </a:xfrm>
        </p:grpSpPr>
        <p:grpSp>
          <p:nvGrpSpPr>
            <p:cNvPr id="5606" name="Google Shape;5606;p101"/>
            <p:cNvGrpSpPr/>
            <p:nvPr/>
          </p:nvGrpSpPr>
          <p:grpSpPr>
            <a:xfrm flipH="1">
              <a:off x="7995075" y="855800"/>
              <a:ext cx="1215600" cy="322500"/>
              <a:chOff x="628700" y="182425"/>
              <a:chExt cx="1215600" cy="322500"/>
            </a:xfrm>
          </p:grpSpPr>
          <p:sp>
            <p:nvSpPr>
              <p:cNvPr id="5607" name="Google Shape;5607;p101"/>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8" name="Google Shape;5608;p101"/>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9" name="Google Shape;5609;p101"/>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610" name="Google Shape;5610;p101"/>
            <p:cNvGrpSpPr/>
            <p:nvPr/>
          </p:nvGrpSpPr>
          <p:grpSpPr>
            <a:xfrm>
              <a:off x="6858050" y="71475"/>
              <a:ext cx="2124325" cy="755875"/>
              <a:chOff x="6858050" y="71475"/>
              <a:chExt cx="2124325" cy="755875"/>
            </a:xfrm>
          </p:grpSpPr>
          <p:grpSp>
            <p:nvGrpSpPr>
              <p:cNvPr id="5611" name="Google Shape;5611;p101"/>
              <p:cNvGrpSpPr/>
              <p:nvPr/>
            </p:nvGrpSpPr>
            <p:grpSpPr>
              <a:xfrm>
                <a:off x="6858050" y="71475"/>
                <a:ext cx="1653750" cy="755875"/>
                <a:chOff x="6858050" y="-23775"/>
                <a:chExt cx="1653750" cy="755875"/>
              </a:xfrm>
            </p:grpSpPr>
            <p:grpSp>
              <p:nvGrpSpPr>
                <p:cNvPr id="5612" name="Google Shape;5612;p101"/>
                <p:cNvGrpSpPr/>
                <p:nvPr/>
              </p:nvGrpSpPr>
              <p:grpSpPr>
                <a:xfrm flipH="1">
                  <a:off x="6858050" y="409600"/>
                  <a:ext cx="1653750" cy="322500"/>
                  <a:chOff x="628700" y="182425"/>
                  <a:chExt cx="1653750" cy="322500"/>
                </a:xfrm>
              </p:grpSpPr>
              <p:sp>
                <p:nvSpPr>
                  <p:cNvPr id="5613" name="Google Shape;5613;p101"/>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4" name="Google Shape;5614;p101"/>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5" name="Google Shape;5615;p101"/>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6" name="Google Shape;5616;p101"/>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617" name="Google Shape;5617;p101"/>
                <p:cNvGrpSpPr/>
                <p:nvPr/>
              </p:nvGrpSpPr>
              <p:grpSpPr>
                <a:xfrm flipH="1">
                  <a:off x="7077125" y="-23775"/>
                  <a:ext cx="1215600" cy="322500"/>
                  <a:chOff x="628700" y="182425"/>
                  <a:chExt cx="1215600" cy="322500"/>
                </a:xfrm>
              </p:grpSpPr>
              <p:sp>
                <p:nvSpPr>
                  <p:cNvPr id="5618" name="Google Shape;5618;p101"/>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9" name="Google Shape;5619;p101"/>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0" name="Google Shape;5620;p101"/>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5621" name="Google Shape;5621;p101"/>
              <p:cNvGrpSpPr/>
              <p:nvPr/>
            </p:nvGrpSpPr>
            <p:grpSpPr>
              <a:xfrm>
                <a:off x="8424000" y="71475"/>
                <a:ext cx="558375" cy="755875"/>
                <a:chOff x="7953425" y="-23775"/>
                <a:chExt cx="558375" cy="755875"/>
              </a:xfrm>
            </p:grpSpPr>
            <p:sp>
              <p:nvSpPr>
                <p:cNvPr id="5622" name="Google Shape;5622;p101"/>
                <p:cNvSpPr/>
                <p:nvPr/>
              </p:nvSpPr>
              <p:spPr>
                <a:xfrm flipH="1">
                  <a:off x="8172500" y="4096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3" name="Google Shape;5623;p101"/>
                <p:cNvSpPr/>
                <p:nvPr/>
              </p:nvSpPr>
              <p:spPr>
                <a:xfrm flipH="1">
                  <a:off x="7953425" y="-2377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pic>
        <p:nvPicPr>
          <p:cNvPr id="5624" name="Google Shape;5624;p101"/>
          <p:cNvPicPr preferRelativeResize="0"/>
          <p:nvPr/>
        </p:nvPicPr>
        <p:blipFill>
          <a:blip r:embed="rId4">
            <a:alphaModFix/>
          </a:blip>
          <a:stretch>
            <a:fillRect/>
          </a:stretch>
        </p:blipFill>
        <p:spPr>
          <a:xfrm flipH="1">
            <a:off x="0" y="-2451"/>
            <a:ext cx="636400" cy="897800"/>
          </a:xfrm>
          <a:prstGeom prst="rect">
            <a:avLst/>
          </a:prstGeom>
          <a:noFill/>
          <a:ln>
            <a:noFill/>
          </a:ln>
        </p:spPr>
      </p:pic>
      <p:pic>
        <p:nvPicPr>
          <p:cNvPr id="5625" name="Google Shape;5625;p101"/>
          <p:cNvPicPr preferRelativeResize="0"/>
          <p:nvPr/>
        </p:nvPicPr>
        <p:blipFill>
          <a:blip r:embed="rId5">
            <a:alphaModFix/>
          </a:blip>
          <a:stretch>
            <a:fillRect/>
          </a:stretch>
        </p:blipFill>
        <p:spPr>
          <a:xfrm>
            <a:off x="-749751" y="3981233"/>
            <a:ext cx="2490846" cy="1581217"/>
          </a:xfrm>
          <a:prstGeom prst="rect">
            <a:avLst/>
          </a:prstGeom>
          <a:noFill/>
          <a:ln>
            <a:noFill/>
          </a:ln>
        </p:spPr>
      </p:pic>
      <p:pic>
        <p:nvPicPr>
          <p:cNvPr id="5626" name="Google Shape;5626;p101"/>
          <p:cNvPicPr preferRelativeResize="0"/>
          <p:nvPr/>
        </p:nvPicPr>
        <p:blipFill>
          <a:blip r:embed="rId6">
            <a:alphaModFix/>
          </a:blip>
          <a:stretch>
            <a:fillRect/>
          </a:stretch>
        </p:blipFill>
        <p:spPr>
          <a:xfrm>
            <a:off x="1045172" y="4574389"/>
            <a:ext cx="1776347" cy="394900"/>
          </a:xfrm>
          <a:prstGeom prst="rect">
            <a:avLst/>
          </a:prstGeom>
          <a:noFill/>
          <a:ln>
            <a:noFill/>
          </a:ln>
        </p:spPr>
      </p:pic>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TITLE_ONLY_3">
    <p:spTree>
      <p:nvGrpSpPr>
        <p:cNvPr id="5627" name="Shape 5627"/>
        <p:cNvGrpSpPr/>
        <p:nvPr/>
      </p:nvGrpSpPr>
      <p:grpSpPr>
        <a:xfrm>
          <a:off x="0" y="0"/>
          <a:ext cx="0" cy="0"/>
          <a:chOff x="0" y="0"/>
          <a:chExt cx="0" cy="0"/>
        </a:xfrm>
      </p:grpSpPr>
      <p:sp>
        <p:nvSpPr>
          <p:cNvPr id="5628" name="Google Shape;5628;p102"/>
          <p:cNvSpPr txBox="1"/>
          <p:nvPr>
            <p:ph type="title"/>
          </p:nvPr>
        </p:nvSpPr>
        <p:spPr>
          <a:xfrm>
            <a:off x="720000" y="535000"/>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pic>
        <p:nvPicPr>
          <p:cNvPr id="5629" name="Google Shape;5629;p102"/>
          <p:cNvPicPr preferRelativeResize="0"/>
          <p:nvPr/>
        </p:nvPicPr>
        <p:blipFill>
          <a:blip r:embed="rId2">
            <a:alphaModFix/>
          </a:blip>
          <a:stretch>
            <a:fillRect/>
          </a:stretch>
        </p:blipFill>
        <p:spPr>
          <a:xfrm flipH="1" rot="10800000">
            <a:off x="4410075" y="4377850"/>
            <a:ext cx="3288800" cy="765650"/>
          </a:xfrm>
          <a:prstGeom prst="rect">
            <a:avLst/>
          </a:prstGeom>
          <a:noFill/>
          <a:ln>
            <a:noFill/>
          </a:ln>
        </p:spPr>
      </p:pic>
      <p:pic>
        <p:nvPicPr>
          <p:cNvPr id="5630" name="Google Shape;5630;p102"/>
          <p:cNvPicPr preferRelativeResize="0"/>
          <p:nvPr/>
        </p:nvPicPr>
        <p:blipFill>
          <a:blip r:embed="rId3">
            <a:alphaModFix/>
          </a:blip>
          <a:stretch>
            <a:fillRect/>
          </a:stretch>
        </p:blipFill>
        <p:spPr>
          <a:xfrm>
            <a:off x="0" y="1241909"/>
            <a:ext cx="1511099" cy="2185740"/>
          </a:xfrm>
          <a:prstGeom prst="rect">
            <a:avLst/>
          </a:prstGeom>
          <a:noFill/>
          <a:ln>
            <a:noFill/>
          </a:ln>
        </p:spPr>
      </p:pic>
      <p:pic>
        <p:nvPicPr>
          <p:cNvPr id="5631" name="Google Shape;5631;p102"/>
          <p:cNvPicPr preferRelativeResize="0"/>
          <p:nvPr/>
        </p:nvPicPr>
        <p:blipFill>
          <a:blip r:embed="rId4">
            <a:alphaModFix/>
          </a:blip>
          <a:stretch>
            <a:fillRect/>
          </a:stretch>
        </p:blipFill>
        <p:spPr>
          <a:xfrm>
            <a:off x="6951476" y="3307549"/>
            <a:ext cx="2091901" cy="1841978"/>
          </a:xfrm>
          <a:prstGeom prst="rect">
            <a:avLst/>
          </a:prstGeom>
          <a:noFill/>
          <a:ln>
            <a:noFill/>
          </a:ln>
        </p:spPr>
      </p:pic>
      <p:pic>
        <p:nvPicPr>
          <p:cNvPr id="5632" name="Google Shape;5632;p102"/>
          <p:cNvPicPr preferRelativeResize="0"/>
          <p:nvPr/>
        </p:nvPicPr>
        <p:blipFill>
          <a:blip r:embed="rId5">
            <a:alphaModFix/>
          </a:blip>
          <a:stretch>
            <a:fillRect/>
          </a:stretch>
        </p:blipFill>
        <p:spPr>
          <a:xfrm>
            <a:off x="2077101" y="3950500"/>
            <a:ext cx="2960348" cy="1213075"/>
          </a:xfrm>
          <a:prstGeom prst="rect">
            <a:avLst/>
          </a:prstGeom>
          <a:noFill/>
          <a:ln>
            <a:noFill/>
          </a:ln>
        </p:spPr>
      </p:pic>
      <p:grpSp>
        <p:nvGrpSpPr>
          <p:cNvPr id="5633" name="Google Shape;5633;p102"/>
          <p:cNvGrpSpPr/>
          <p:nvPr/>
        </p:nvGrpSpPr>
        <p:grpSpPr>
          <a:xfrm>
            <a:off x="2663613" y="3987575"/>
            <a:ext cx="4720800" cy="1255950"/>
            <a:chOff x="2663613" y="3987575"/>
            <a:chExt cx="4720800" cy="1255950"/>
          </a:xfrm>
        </p:grpSpPr>
        <p:grpSp>
          <p:nvGrpSpPr>
            <p:cNvPr id="5634" name="Google Shape;5634;p102"/>
            <p:cNvGrpSpPr/>
            <p:nvPr/>
          </p:nvGrpSpPr>
          <p:grpSpPr>
            <a:xfrm>
              <a:off x="2663613" y="4921025"/>
              <a:ext cx="4720800" cy="322500"/>
              <a:chOff x="190550" y="182425"/>
              <a:chExt cx="4720800" cy="322500"/>
            </a:xfrm>
          </p:grpSpPr>
          <p:sp>
            <p:nvSpPr>
              <p:cNvPr id="5635" name="Google Shape;5635;p102"/>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6" name="Google Shape;5636;p102"/>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7" name="Google Shape;5637;p102"/>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8" name="Google Shape;5638;p102"/>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9" name="Google Shape;5639;p102"/>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0" name="Google Shape;5640;p102"/>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1" name="Google Shape;5641;p102"/>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2" name="Google Shape;5642;p102"/>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3" name="Google Shape;5643;p102"/>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4" name="Google Shape;5644;p102"/>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5" name="Google Shape;5645;p102"/>
              <p:cNvSpPr/>
              <p:nvPr/>
            </p:nvSpPr>
            <p:spPr>
              <a:xfrm>
                <a:off x="45720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646" name="Google Shape;5646;p102"/>
            <p:cNvGrpSpPr/>
            <p:nvPr/>
          </p:nvGrpSpPr>
          <p:grpSpPr>
            <a:xfrm>
              <a:off x="3025563" y="3987575"/>
              <a:ext cx="1653750" cy="322500"/>
              <a:chOff x="190550" y="182425"/>
              <a:chExt cx="1653750" cy="322500"/>
            </a:xfrm>
          </p:grpSpPr>
          <p:sp>
            <p:nvSpPr>
              <p:cNvPr id="5647" name="Google Shape;5647;p102"/>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8" name="Google Shape;5648;p102"/>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9" name="Google Shape;5649;p102"/>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0" name="Google Shape;5650;p102"/>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651" name="Google Shape;5651;p102"/>
            <p:cNvGrpSpPr/>
            <p:nvPr/>
          </p:nvGrpSpPr>
          <p:grpSpPr>
            <a:xfrm>
              <a:off x="2825538" y="4454300"/>
              <a:ext cx="4282650" cy="322500"/>
              <a:chOff x="190550" y="182425"/>
              <a:chExt cx="4282650" cy="322500"/>
            </a:xfrm>
          </p:grpSpPr>
          <p:sp>
            <p:nvSpPr>
              <p:cNvPr id="5652" name="Google Shape;5652;p102"/>
              <p:cNvSpPr/>
              <p:nvPr/>
            </p:nvSpPr>
            <p:spPr>
              <a:xfrm>
                <a:off x="1905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3" name="Google Shape;5653;p102"/>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4" name="Google Shape;5654;p102"/>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5" name="Google Shape;5655;p102"/>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6" name="Google Shape;5656;p102"/>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7" name="Google Shape;5657;p102"/>
              <p:cNvSpPr/>
              <p:nvPr/>
            </p:nvSpPr>
            <p:spPr>
              <a:xfrm>
                <a:off x="23813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8" name="Google Shape;5658;p102"/>
              <p:cNvSpPr/>
              <p:nvPr/>
            </p:nvSpPr>
            <p:spPr>
              <a:xfrm>
                <a:off x="28194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9" name="Google Shape;5659;p102"/>
              <p:cNvSpPr/>
              <p:nvPr/>
            </p:nvSpPr>
            <p:spPr>
              <a:xfrm>
                <a:off x="32576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0" name="Google Shape;5660;p102"/>
              <p:cNvSpPr/>
              <p:nvPr/>
            </p:nvSpPr>
            <p:spPr>
              <a:xfrm>
                <a:off x="36957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1" name="Google Shape;5661;p102"/>
              <p:cNvSpPr/>
              <p:nvPr/>
            </p:nvSpPr>
            <p:spPr>
              <a:xfrm>
                <a:off x="41339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5662" name="Google Shape;5662;p102"/>
          <p:cNvPicPr preferRelativeResize="0"/>
          <p:nvPr/>
        </p:nvPicPr>
        <p:blipFill>
          <a:blip r:embed="rId6">
            <a:alphaModFix/>
          </a:blip>
          <a:stretch>
            <a:fillRect/>
          </a:stretch>
        </p:blipFill>
        <p:spPr>
          <a:xfrm flipH="1">
            <a:off x="7698875" y="-57149"/>
            <a:ext cx="2207850" cy="1463875"/>
          </a:xfrm>
          <a:prstGeom prst="rect">
            <a:avLst/>
          </a:prstGeom>
          <a:noFill/>
          <a:ln>
            <a:noFill/>
          </a:ln>
        </p:spPr>
      </p:pic>
      <p:pic>
        <p:nvPicPr>
          <p:cNvPr id="5663" name="Google Shape;5663;p102"/>
          <p:cNvPicPr preferRelativeResize="0"/>
          <p:nvPr/>
        </p:nvPicPr>
        <p:blipFill>
          <a:blip r:embed="rId7">
            <a:alphaModFix/>
          </a:blip>
          <a:stretch>
            <a:fillRect/>
          </a:stretch>
        </p:blipFill>
        <p:spPr>
          <a:xfrm>
            <a:off x="7092424" y="-357287"/>
            <a:ext cx="1228450" cy="1213075"/>
          </a:xfrm>
          <a:prstGeom prst="rect">
            <a:avLst/>
          </a:prstGeom>
          <a:noFill/>
          <a:ln>
            <a:noFill/>
          </a:ln>
        </p:spPr>
      </p:pic>
      <p:grpSp>
        <p:nvGrpSpPr>
          <p:cNvPr id="5664" name="Google Shape;5664;p102"/>
          <p:cNvGrpSpPr/>
          <p:nvPr/>
        </p:nvGrpSpPr>
        <p:grpSpPr>
          <a:xfrm>
            <a:off x="6858050" y="71475"/>
            <a:ext cx="2352625" cy="1106825"/>
            <a:chOff x="6858050" y="71475"/>
            <a:chExt cx="2352625" cy="1106825"/>
          </a:xfrm>
        </p:grpSpPr>
        <p:grpSp>
          <p:nvGrpSpPr>
            <p:cNvPr id="5665" name="Google Shape;5665;p102"/>
            <p:cNvGrpSpPr/>
            <p:nvPr/>
          </p:nvGrpSpPr>
          <p:grpSpPr>
            <a:xfrm flipH="1">
              <a:off x="7995075" y="855800"/>
              <a:ext cx="1215600" cy="322500"/>
              <a:chOff x="628700" y="182425"/>
              <a:chExt cx="1215600" cy="322500"/>
            </a:xfrm>
          </p:grpSpPr>
          <p:sp>
            <p:nvSpPr>
              <p:cNvPr id="5666" name="Google Shape;5666;p102"/>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7" name="Google Shape;5667;p102"/>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8" name="Google Shape;5668;p102"/>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669" name="Google Shape;5669;p102"/>
            <p:cNvGrpSpPr/>
            <p:nvPr/>
          </p:nvGrpSpPr>
          <p:grpSpPr>
            <a:xfrm>
              <a:off x="6858050" y="71475"/>
              <a:ext cx="2124325" cy="755875"/>
              <a:chOff x="6858050" y="71475"/>
              <a:chExt cx="2124325" cy="755875"/>
            </a:xfrm>
          </p:grpSpPr>
          <p:grpSp>
            <p:nvGrpSpPr>
              <p:cNvPr id="5670" name="Google Shape;5670;p102"/>
              <p:cNvGrpSpPr/>
              <p:nvPr/>
            </p:nvGrpSpPr>
            <p:grpSpPr>
              <a:xfrm>
                <a:off x="6858050" y="71475"/>
                <a:ext cx="1653750" cy="755875"/>
                <a:chOff x="6858050" y="-23775"/>
                <a:chExt cx="1653750" cy="755875"/>
              </a:xfrm>
            </p:grpSpPr>
            <p:grpSp>
              <p:nvGrpSpPr>
                <p:cNvPr id="5671" name="Google Shape;5671;p102"/>
                <p:cNvGrpSpPr/>
                <p:nvPr/>
              </p:nvGrpSpPr>
              <p:grpSpPr>
                <a:xfrm flipH="1">
                  <a:off x="6858050" y="409600"/>
                  <a:ext cx="1653750" cy="322500"/>
                  <a:chOff x="628700" y="182425"/>
                  <a:chExt cx="1653750" cy="322500"/>
                </a:xfrm>
              </p:grpSpPr>
              <p:sp>
                <p:nvSpPr>
                  <p:cNvPr id="5672" name="Google Shape;5672;p102"/>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3" name="Google Shape;5673;p102"/>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4" name="Google Shape;5674;p102"/>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5" name="Google Shape;5675;p102"/>
                  <p:cNvSpPr/>
                  <p:nvPr/>
                </p:nvSpPr>
                <p:spPr>
                  <a:xfrm>
                    <a:off x="19431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676" name="Google Shape;5676;p102"/>
                <p:cNvGrpSpPr/>
                <p:nvPr/>
              </p:nvGrpSpPr>
              <p:grpSpPr>
                <a:xfrm flipH="1">
                  <a:off x="7077125" y="-23775"/>
                  <a:ext cx="1215600" cy="322500"/>
                  <a:chOff x="628700" y="182425"/>
                  <a:chExt cx="1215600" cy="322500"/>
                </a:xfrm>
              </p:grpSpPr>
              <p:sp>
                <p:nvSpPr>
                  <p:cNvPr id="5677" name="Google Shape;5677;p102"/>
                  <p:cNvSpPr/>
                  <p:nvPr/>
                </p:nvSpPr>
                <p:spPr>
                  <a:xfrm>
                    <a:off x="6287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8" name="Google Shape;5678;p102"/>
                  <p:cNvSpPr/>
                  <p:nvPr/>
                </p:nvSpPr>
                <p:spPr>
                  <a:xfrm>
                    <a:off x="106685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9" name="Google Shape;5679;p102"/>
                  <p:cNvSpPr/>
                  <p:nvPr/>
                </p:nvSpPr>
                <p:spPr>
                  <a:xfrm>
                    <a:off x="1505000" y="18242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5680" name="Google Shape;5680;p102"/>
              <p:cNvGrpSpPr/>
              <p:nvPr/>
            </p:nvGrpSpPr>
            <p:grpSpPr>
              <a:xfrm>
                <a:off x="8424000" y="71475"/>
                <a:ext cx="558375" cy="755875"/>
                <a:chOff x="7953425" y="-23775"/>
                <a:chExt cx="558375" cy="755875"/>
              </a:xfrm>
            </p:grpSpPr>
            <p:sp>
              <p:nvSpPr>
                <p:cNvPr id="5681" name="Google Shape;5681;p102"/>
                <p:cNvSpPr/>
                <p:nvPr/>
              </p:nvSpPr>
              <p:spPr>
                <a:xfrm flipH="1">
                  <a:off x="8172500" y="409600"/>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2" name="Google Shape;5682;p102"/>
                <p:cNvSpPr/>
                <p:nvPr/>
              </p:nvSpPr>
              <p:spPr>
                <a:xfrm flipH="1">
                  <a:off x="7953425" y="-23775"/>
                  <a:ext cx="339300" cy="322500"/>
                </a:xfrm>
                <a:prstGeom prst="star5">
                  <a:avLst>
                    <a:gd fmla="val 19098" name="adj"/>
                    <a:gd fmla="val 105146" name="hf"/>
                    <a:gd fmla="val 110557" name="vf"/>
                  </a:avLst>
                </a:prstGeom>
                <a:solidFill>
                  <a:srgbClr val="FFFFFF">
                    <a:alpha val="25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20" Type="http://schemas.openxmlformats.org/officeDocument/2006/relationships/slideLayout" Target="../slideLayouts/slideLayout2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43" Type="http://schemas.openxmlformats.org/officeDocument/2006/relationships/theme" Target="../theme/theme4.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slideLayout" Target="../slideLayouts/slideLayout35.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37" Type="http://schemas.openxmlformats.org/officeDocument/2006/relationships/slideLayout" Target="../slideLayouts/slideLayout37.xml"/><Relationship Id="rId14" Type="http://schemas.openxmlformats.org/officeDocument/2006/relationships/slideLayout" Target="../slideLayouts/slideLayout14.xml"/><Relationship Id="rId36" Type="http://schemas.openxmlformats.org/officeDocument/2006/relationships/slideLayout" Target="../slideLayouts/slideLayout36.xml"/><Relationship Id="rId17" Type="http://schemas.openxmlformats.org/officeDocument/2006/relationships/slideLayout" Target="../slideLayouts/slideLayout17.xml"/><Relationship Id="rId39" Type="http://schemas.openxmlformats.org/officeDocument/2006/relationships/slideLayout" Target="../slideLayouts/slideLayout39.xml"/><Relationship Id="rId16" Type="http://schemas.openxmlformats.org/officeDocument/2006/relationships/slideLayout" Target="../slideLayouts/slideLayout16.xml"/><Relationship Id="rId38" Type="http://schemas.openxmlformats.org/officeDocument/2006/relationships/slideLayout" Target="../slideLayouts/slideLayout38.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82.xml"/><Relationship Id="rId20" Type="http://schemas.openxmlformats.org/officeDocument/2006/relationships/slideLayout" Target="../slideLayouts/slideLayout62.xml"/><Relationship Id="rId42" Type="http://schemas.openxmlformats.org/officeDocument/2006/relationships/slideLayout" Target="../slideLayouts/slideLayout84.xml"/><Relationship Id="rId41" Type="http://schemas.openxmlformats.org/officeDocument/2006/relationships/slideLayout" Target="../slideLayouts/slideLayout83.xml"/><Relationship Id="rId22" Type="http://schemas.openxmlformats.org/officeDocument/2006/relationships/slideLayout" Target="../slideLayouts/slideLayout64.xml"/><Relationship Id="rId21" Type="http://schemas.openxmlformats.org/officeDocument/2006/relationships/slideLayout" Target="../slideLayouts/slideLayout63.xml"/><Relationship Id="rId43" Type="http://schemas.openxmlformats.org/officeDocument/2006/relationships/theme" Target="../theme/theme3.xml"/><Relationship Id="rId24" Type="http://schemas.openxmlformats.org/officeDocument/2006/relationships/slideLayout" Target="../slideLayouts/slideLayout66.xml"/><Relationship Id="rId23" Type="http://schemas.openxmlformats.org/officeDocument/2006/relationships/slideLayout" Target="../slideLayouts/slideLayout65.xml"/><Relationship Id="rId1" Type="http://schemas.openxmlformats.org/officeDocument/2006/relationships/slideLayout" Target="../slideLayouts/slideLayout43.xml"/><Relationship Id="rId2" Type="http://schemas.openxmlformats.org/officeDocument/2006/relationships/slideLayout" Target="../slideLayouts/slideLayout44.xml"/><Relationship Id="rId3" Type="http://schemas.openxmlformats.org/officeDocument/2006/relationships/slideLayout" Target="../slideLayouts/slideLayout45.xml"/><Relationship Id="rId4" Type="http://schemas.openxmlformats.org/officeDocument/2006/relationships/slideLayout" Target="../slideLayouts/slideLayout46.xml"/><Relationship Id="rId9" Type="http://schemas.openxmlformats.org/officeDocument/2006/relationships/slideLayout" Target="../slideLayouts/slideLayout51.xml"/><Relationship Id="rId26" Type="http://schemas.openxmlformats.org/officeDocument/2006/relationships/slideLayout" Target="../slideLayouts/slideLayout68.xml"/><Relationship Id="rId25" Type="http://schemas.openxmlformats.org/officeDocument/2006/relationships/slideLayout" Target="../slideLayouts/slideLayout67.xml"/><Relationship Id="rId28" Type="http://schemas.openxmlformats.org/officeDocument/2006/relationships/slideLayout" Target="../slideLayouts/slideLayout70.xml"/><Relationship Id="rId27" Type="http://schemas.openxmlformats.org/officeDocument/2006/relationships/slideLayout" Target="../slideLayouts/slideLayout69.xml"/><Relationship Id="rId5" Type="http://schemas.openxmlformats.org/officeDocument/2006/relationships/slideLayout" Target="../slideLayouts/slideLayout47.xml"/><Relationship Id="rId6" Type="http://schemas.openxmlformats.org/officeDocument/2006/relationships/slideLayout" Target="../slideLayouts/slideLayout48.xml"/><Relationship Id="rId29" Type="http://schemas.openxmlformats.org/officeDocument/2006/relationships/slideLayout" Target="../slideLayouts/slideLayout71.xml"/><Relationship Id="rId7" Type="http://schemas.openxmlformats.org/officeDocument/2006/relationships/slideLayout" Target="../slideLayouts/slideLayout49.xml"/><Relationship Id="rId8" Type="http://schemas.openxmlformats.org/officeDocument/2006/relationships/slideLayout" Target="../slideLayouts/slideLayout50.xml"/><Relationship Id="rId31" Type="http://schemas.openxmlformats.org/officeDocument/2006/relationships/slideLayout" Target="../slideLayouts/slideLayout73.xml"/><Relationship Id="rId30" Type="http://schemas.openxmlformats.org/officeDocument/2006/relationships/slideLayout" Target="../slideLayouts/slideLayout72.xml"/><Relationship Id="rId11" Type="http://schemas.openxmlformats.org/officeDocument/2006/relationships/slideLayout" Target="../slideLayouts/slideLayout53.xml"/><Relationship Id="rId33" Type="http://schemas.openxmlformats.org/officeDocument/2006/relationships/slideLayout" Target="../slideLayouts/slideLayout75.xml"/><Relationship Id="rId10" Type="http://schemas.openxmlformats.org/officeDocument/2006/relationships/slideLayout" Target="../slideLayouts/slideLayout52.xml"/><Relationship Id="rId32" Type="http://schemas.openxmlformats.org/officeDocument/2006/relationships/slideLayout" Target="../slideLayouts/slideLayout74.xml"/><Relationship Id="rId13" Type="http://schemas.openxmlformats.org/officeDocument/2006/relationships/slideLayout" Target="../slideLayouts/slideLayout55.xml"/><Relationship Id="rId35" Type="http://schemas.openxmlformats.org/officeDocument/2006/relationships/slideLayout" Target="../slideLayouts/slideLayout77.xml"/><Relationship Id="rId12" Type="http://schemas.openxmlformats.org/officeDocument/2006/relationships/slideLayout" Target="../slideLayouts/slideLayout54.xml"/><Relationship Id="rId34" Type="http://schemas.openxmlformats.org/officeDocument/2006/relationships/slideLayout" Target="../slideLayouts/slideLayout76.xml"/><Relationship Id="rId15" Type="http://schemas.openxmlformats.org/officeDocument/2006/relationships/slideLayout" Target="../slideLayouts/slideLayout57.xml"/><Relationship Id="rId37" Type="http://schemas.openxmlformats.org/officeDocument/2006/relationships/slideLayout" Target="../slideLayouts/slideLayout79.xml"/><Relationship Id="rId14" Type="http://schemas.openxmlformats.org/officeDocument/2006/relationships/slideLayout" Target="../slideLayouts/slideLayout56.xml"/><Relationship Id="rId36" Type="http://schemas.openxmlformats.org/officeDocument/2006/relationships/slideLayout" Target="../slideLayouts/slideLayout78.xml"/><Relationship Id="rId17" Type="http://schemas.openxmlformats.org/officeDocument/2006/relationships/slideLayout" Target="../slideLayouts/slideLayout59.xml"/><Relationship Id="rId39" Type="http://schemas.openxmlformats.org/officeDocument/2006/relationships/slideLayout" Target="../slideLayouts/slideLayout81.xml"/><Relationship Id="rId16" Type="http://schemas.openxmlformats.org/officeDocument/2006/relationships/slideLayout" Target="../slideLayouts/slideLayout58.xml"/><Relationship Id="rId38" Type="http://schemas.openxmlformats.org/officeDocument/2006/relationships/slideLayout" Target="../slideLayouts/slideLayout80.xml"/><Relationship Id="rId19" Type="http://schemas.openxmlformats.org/officeDocument/2006/relationships/slideLayout" Target="../slideLayouts/slideLayout61.xml"/><Relationship Id="rId18" Type="http://schemas.openxmlformats.org/officeDocument/2006/relationships/slideLayout" Target="../slideLayouts/slideLayout60.xml"/></Relationships>
</file>

<file path=ppt/slideMasters/_rels/slideMaster3.xml.rels><?xml version="1.0" encoding="UTF-8" standalone="yes"?><Relationships xmlns="http://schemas.openxmlformats.org/package/2006/relationships"><Relationship Id="rId40" Type="http://schemas.openxmlformats.org/officeDocument/2006/relationships/slideLayout" Target="../slideLayouts/slideLayout124.xml"/><Relationship Id="rId20" Type="http://schemas.openxmlformats.org/officeDocument/2006/relationships/slideLayout" Target="../slideLayouts/slideLayout104.xml"/><Relationship Id="rId42" Type="http://schemas.openxmlformats.org/officeDocument/2006/relationships/slideLayout" Target="../slideLayouts/slideLayout126.xml"/><Relationship Id="rId41" Type="http://schemas.openxmlformats.org/officeDocument/2006/relationships/slideLayout" Target="../slideLayouts/slideLayout125.xml"/><Relationship Id="rId22" Type="http://schemas.openxmlformats.org/officeDocument/2006/relationships/slideLayout" Target="../slideLayouts/slideLayout106.xml"/><Relationship Id="rId21" Type="http://schemas.openxmlformats.org/officeDocument/2006/relationships/slideLayout" Target="../slideLayouts/slideLayout105.xml"/><Relationship Id="rId43" Type="http://schemas.openxmlformats.org/officeDocument/2006/relationships/theme" Target="../theme/theme1.xml"/><Relationship Id="rId24" Type="http://schemas.openxmlformats.org/officeDocument/2006/relationships/slideLayout" Target="../slideLayouts/slideLayout108.xml"/><Relationship Id="rId23" Type="http://schemas.openxmlformats.org/officeDocument/2006/relationships/slideLayout" Target="../slideLayouts/slideLayout107.xml"/><Relationship Id="rId1" Type="http://schemas.openxmlformats.org/officeDocument/2006/relationships/slideLayout" Target="../slideLayouts/slideLayout85.xml"/><Relationship Id="rId2" Type="http://schemas.openxmlformats.org/officeDocument/2006/relationships/slideLayout" Target="../slideLayouts/slideLayout86.xml"/><Relationship Id="rId3" Type="http://schemas.openxmlformats.org/officeDocument/2006/relationships/slideLayout" Target="../slideLayouts/slideLayout87.xml"/><Relationship Id="rId4" Type="http://schemas.openxmlformats.org/officeDocument/2006/relationships/slideLayout" Target="../slideLayouts/slideLayout88.xml"/><Relationship Id="rId9" Type="http://schemas.openxmlformats.org/officeDocument/2006/relationships/slideLayout" Target="../slideLayouts/slideLayout93.xml"/><Relationship Id="rId26" Type="http://schemas.openxmlformats.org/officeDocument/2006/relationships/slideLayout" Target="../slideLayouts/slideLayout110.xml"/><Relationship Id="rId25" Type="http://schemas.openxmlformats.org/officeDocument/2006/relationships/slideLayout" Target="../slideLayouts/slideLayout109.xml"/><Relationship Id="rId28" Type="http://schemas.openxmlformats.org/officeDocument/2006/relationships/slideLayout" Target="../slideLayouts/slideLayout112.xml"/><Relationship Id="rId27" Type="http://schemas.openxmlformats.org/officeDocument/2006/relationships/slideLayout" Target="../slideLayouts/slideLayout111.xml"/><Relationship Id="rId5" Type="http://schemas.openxmlformats.org/officeDocument/2006/relationships/slideLayout" Target="../slideLayouts/slideLayout89.xml"/><Relationship Id="rId6" Type="http://schemas.openxmlformats.org/officeDocument/2006/relationships/slideLayout" Target="../slideLayouts/slideLayout90.xml"/><Relationship Id="rId29" Type="http://schemas.openxmlformats.org/officeDocument/2006/relationships/slideLayout" Target="../slideLayouts/slideLayout113.xml"/><Relationship Id="rId7" Type="http://schemas.openxmlformats.org/officeDocument/2006/relationships/slideLayout" Target="../slideLayouts/slideLayout91.xml"/><Relationship Id="rId8" Type="http://schemas.openxmlformats.org/officeDocument/2006/relationships/slideLayout" Target="../slideLayouts/slideLayout92.xml"/><Relationship Id="rId31" Type="http://schemas.openxmlformats.org/officeDocument/2006/relationships/slideLayout" Target="../slideLayouts/slideLayout115.xml"/><Relationship Id="rId30" Type="http://schemas.openxmlformats.org/officeDocument/2006/relationships/slideLayout" Target="../slideLayouts/slideLayout114.xml"/><Relationship Id="rId11" Type="http://schemas.openxmlformats.org/officeDocument/2006/relationships/slideLayout" Target="../slideLayouts/slideLayout95.xml"/><Relationship Id="rId33" Type="http://schemas.openxmlformats.org/officeDocument/2006/relationships/slideLayout" Target="../slideLayouts/slideLayout117.xml"/><Relationship Id="rId10" Type="http://schemas.openxmlformats.org/officeDocument/2006/relationships/slideLayout" Target="../slideLayouts/slideLayout94.xml"/><Relationship Id="rId32" Type="http://schemas.openxmlformats.org/officeDocument/2006/relationships/slideLayout" Target="../slideLayouts/slideLayout116.xml"/><Relationship Id="rId13" Type="http://schemas.openxmlformats.org/officeDocument/2006/relationships/slideLayout" Target="../slideLayouts/slideLayout97.xml"/><Relationship Id="rId35" Type="http://schemas.openxmlformats.org/officeDocument/2006/relationships/slideLayout" Target="../slideLayouts/slideLayout119.xml"/><Relationship Id="rId12" Type="http://schemas.openxmlformats.org/officeDocument/2006/relationships/slideLayout" Target="../slideLayouts/slideLayout96.xml"/><Relationship Id="rId34" Type="http://schemas.openxmlformats.org/officeDocument/2006/relationships/slideLayout" Target="../slideLayouts/slideLayout118.xml"/><Relationship Id="rId15" Type="http://schemas.openxmlformats.org/officeDocument/2006/relationships/slideLayout" Target="../slideLayouts/slideLayout99.xml"/><Relationship Id="rId37" Type="http://schemas.openxmlformats.org/officeDocument/2006/relationships/slideLayout" Target="../slideLayouts/slideLayout121.xml"/><Relationship Id="rId14" Type="http://schemas.openxmlformats.org/officeDocument/2006/relationships/slideLayout" Target="../slideLayouts/slideLayout98.xml"/><Relationship Id="rId36" Type="http://schemas.openxmlformats.org/officeDocument/2006/relationships/slideLayout" Target="../slideLayouts/slideLayout120.xml"/><Relationship Id="rId17" Type="http://schemas.openxmlformats.org/officeDocument/2006/relationships/slideLayout" Target="../slideLayouts/slideLayout101.xml"/><Relationship Id="rId39" Type="http://schemas.openxmlformats.org/officeDocument/2006/relationships/slideLayout" Target="../slideLayouts/slideLayout123.xml"/><Relationship Id="rId16" Type="http://schemas.openxmlformats.org/officeDocument/2006/relationships/slideLayout" Target="../slideLayouts/slideLayout100.xml"/><Relationship Id="rId38" Type="http://schemas.openxmlformats.org/officeDocument/2006/relationships/slideLayout" Target="../slideLayouts/slideLayout122.xml"/><Relationship Id="rId19" Type="http://schemas.openxmlformats.org/officeDocument/2006/relationships/slideLayout" Target="../slideLayouts/slideLayout103.xml"/><Relationship Id="rId18"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15100" y="535000"/>
            <a:ext cx="77139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accent4"/>
              </a:buClr>
              <a:buSzPts val="3000"/>
              <a:buFont typeface="Playfair Display"/>
              <a:buNone/>
              <a:defRPr b="1" sz="3000">
                <a:solidFill>
                  <a:schemeClr val="accent4"/>
                </a:solidFill>
                <a:latin typeface="Playfair Display"/>
                <a:ea typeface="Playfair Display"/>
                <a:cs typeface="Playfair Display"/>
                <a:sym typeface="Playfair Display"/>
              </a:defRPr>
            </a:lvl1pPr>
            <a:lvl2pPr lvl="1" rtl="0">
              <a:spcBef>
                <a:spcPts val="0"/>
              </a:spcBef>
              <a:spcAft>
                <a:spcPts val="0"/>
              </a:spcAft>
              <a:buClr>
                <a:schemeClr val="accent4"/>
              </a:buClr>
              <a:buSzPts val="3000"/>
              <a:buFont typeface="Playfair Display"/>
              <a:buNone/>
              <a:defRPr b="1" sz="3000">
                <a:solidFill>
                  <a:schemeClr val="accent4"/>
                </a:solidFill>
                <a:latin typeface="Playfair Display"/>
                <a:ea typeface="Playfair Display"/>
                <a:cs typeface="Playfair Display"/>
                <a:sym typeface="Playfair Display"/>
              </a:defRPr>
            </a:lvl2pPr>
            <a:lvl3pPr lvl="2" rtl="0">
              <a:spcBef>
                <a:spcPts val="0"/>
              </a:spcBef>
              <a:spcAft>
                <a:spcPts val="0"/>
              </a:spcAft>
              <a:buClr>
                <a:schemeClr val="accent4"/>
              </a:buClr>
              <a:buSzPts val="3000"/>
              <a:buFont typeface="Playfair Display"/>
              <a:buNone/>
              <a:defRPr b="1" sz="3000">
                <a:solidFill>
                  <a:schemeClr val="accent4"/>
                </a:solidFill>
                <a:latin typeface="Playfair Display"/>
                <a:ea typeface="Playfair Display"/>
                <a:cs typeface="Playfair Display"/>
                <a:sym typeface="Playfair Display"/>
              </a:defRPr>
            </a:lvl3pPr>
            <a:lvl4pPr lvl="3" rtl="0">
              <a:spcBef>
                <a:spcPts val="0"/>
              </a:spcBef>
              <a:spcAft>
                <a:spcPts val="0"/>
              </a:spcAft>
              <a:buClr>
                <a:schemeClr val="accent4"/>
              </a:buClr>
              <a:buSzPts val="3000"/>
              <a:buFont typeface="Playfair Display"/>
              <a:buNone/>
              <a:defRPr b="1" sz="3000">
                <a:solidFill>
                  <a:schemeClr val="accent4"/>
                </a:solidFill>
                <a:latin typeface="Playfair Display"/>
                <a:ea typeface="Playfair Display"/>
                <a:cs typeface="Playfair Display"/>
                <a:sym typeface="Playfair Display"/>
              </a:defRPr>
            </a:lvl4pPr>
            <a:lvl5pPr lvl="4" rtl="0">
              <a:spcBef>
                <a:spcPts val="0"/>
              </a:spcBef>
              <a:spcAft>
                <a:spcPts val="0"/>
              </a:spcAft>
              <a:buClr>
                <a:schemeClr val="accent4"/>
              </a:buClr>
              <a:buSzPts val="3000"/>
              <a:buFont typeface="Playfair Display"/>
              <a:buNone/>
              <a:defRPr b="1" sz="3000">
                <a:solidFill>
                  <a:schemeClr val="accent4"/>
                </a:solidFill>
                <a:latin typeface="Playfair Display"/>
                <a:ea typeface="Playfair Display"/>
                <a:cs typeface="Playfair Display"/>
                <a:sym typeface="Playfair Display"/>
              </a:defRPr>
            </a:lvl5pPr>
            <a:lvl6pPr lvl="5" rtl="0">
              <a:spcBef>
                <a:spcPts val="0"/>
              </a:spcBef>
              <a:spcAft>
                <a:spcPts val="0"/>
              </a:spcAft>
              <a:buClr>
                <a:schemeClr val="accent4"/>
              </a:buClr>
              <a:buSzPts val="3000"/>
              <a:buFont typeface="Playfair Display"/>
              <a:buNone/>
              <a:defRPr b="1" sz="3000">
                <a:solidFill>
                  <a:schemeClr val="accent4"/>
                </a:solidFill>
                <a:latin typeface="Playfair Display"/>
                <a:ea typeface="Playfair Display"/>
                <a:cs typeface="Playfair Display"/>
                <a:sym typeface="Playfair Display"/>
              </a:defRPr>
            </a:lvl6pPr>
            <a:lvl7pPr lvl="6" rtl="0">
              <a:spcBef>
                <a:spcPts val="0"/>
              </a:spcBef>
              <a:spcAft>
                <a:spcPts val="0"/>
              </a:spcAft>
              <a:buClr>
                <a:schemeClr val="accent4"/>
              </a:buClr>
              <a:buSzPts val="3000"/>
              <a:buFont typeface="Playfair Display"/>
              <a:buNone/>
              <a:defRPr b="1" sz="3000">
                <a:solidFill>
                  <a:schemeClr val="accent4"/>
                </a:solidFill>
                <a:latin typeface="Playfair Display"/>
                <a:ea typeface="Playfair Display"/>
                <a:cs typeface="Playfair Display"/>
                <a:sym typeface="Playfair Display"/>
              </a:defRPr>
            </a:lvl7pPr>
            <a:lvl8pPr lvl="7" rtl="0">
              <a:spcBef>
                <a:spcPts val="0"/>
              </a:spcBef>
              <a:spcAft>
                <a:spcPts val="0"/>
              </a:spcAft>
              <a:buClr>
                <a:schemeClr val="accent4"/>
              </a:buClr>
              <a:buSzPts val="3000"/>
              <a:buFont typeface="Playfair Display"/>
              <a:buNone/>
              <a:defRPr b="1" sz="3000">
                <a:solidFill>
                  <a:schemeClr val="accent4"/>
                </a:solidFill>
                <a:latin typeface="Playfair Display"/>
                <a:ea typeface="Playfair Display"/>
                <a:cs typeface="Playfair Display"/>
                <a:sym typeface="Playfair Display"/>
              </a:defRPr>
            </a:lvl8pPr>
            <a:lvl9pPr lvl="8" rtl="0">
              <a:spcBef>
                <a:spcPts val="0"/>
              </a:spcBef>
              <a:spcAft>
                <a:spcPts val="0"/>
              </a:spcAft>
              <a:buClr>
                <a:schemeClr val="accent4"/>
              </a:buClr>
              <a:buSzPts val="3000"/>
              <a:buFont typeface="Playfair Display"/>
              <a:buNone/>
              <a:defRPr b="1" sz="3000">
                <a:solidFill>
                  <a:schemeClr val="accent4"/>
                </a:solidFill>
                <a:latin typeface="Playfair Display"/>
                <a:ea typeface="Playfair Display"/>
                <a:cs typeface="Playfair Display"/>
                <a:sym typeface="Playfair Display"/>
              </a:defRPr>
            </a:lvl9pPr>
          </a:lstStyle>
          <a:p/>
        </p:txBody>
      </p:sp>
      <p:sp>
        <p:nvSpPr>
          <p:cNvPr id="7" name="Google Shape;7;p1"/>
          <p:cNvSpPr txBox="1"/>
          <p:nvPr>
            <p:ph idx="1" type="body"/>
          </p:nvPr>
        </p:nvSpPr>
        <p:spPr>
          <a:xfrm>
            <a:off x="715100" y="1152475"/>
            <a:ext cx="7713900" cy="3416400"/>
          </a:xfrm>
          <a:prstGeom prst="rect">
            <a:avLst/>
          </a:prstGeom>
          <a:noFill/>
          <a:ln>
            <a:noFill/>
          </a:ln>
        </p:spPr>
        <p:txBody>
          <a:bodyPr anchorCtr="0" anchor="t" bIns="91425" lIns="91425" spcFirstLastPara="1" rIns="91425" wrap="square" tIns="91425">
            <a:noAutofit/>
          </a:bodyPr>
          <a:lstStyle>
            <a:lvl1pPr indent="-317500" lvl="0" marL="4572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1pPr>
            <a:lvl2pPr indent="-317500" lvl="1" marL="914400">
              <a:lnSpc>
                <a:spcPct val="100000"/>
              </a:lnSpc>
              <a:spcBef>
                <a:spcPts val="1600"/>
              </a:spcBef>
              <a:spcAft>
                <a:spcPts val="0"/>
              </a:spcAft>
              <a:buClr>
                <a:schemeClr val="dk1"/>
              </a:buClr>
              <a:buSzPts val="1400"/>
              <a:buFont typeface="Hind"/>
              <a:buChar char="○"/>
              <a:defRPr>
                <a:solidFill>
                  <a:schemeClr val="dk1"/>
                </a:solidFill>
                <a:latin typeface="Hind"/>
                <a:ea typeface="Hind"/>
                <a:cs typeface="Hind"/>
                <a:sym typeface="Hind"/>
              </a:defRPr>
            </a:lvl2pPr>
            <a:lvl3pPr indent="-317500" lvl="2" marL="1371600">
              <a:lnSpc>
                <a:spcPct val="100000"/>
              </a:lnSpc>
              <a:spcBef>
                <a:spcPts val="1600"/>
              </a:spcBef>
              <a:spcAft>
                <a:spcPts val="0"/>
              </a:spcAft>
              <a:buClr>
                <a:schemeClr val="dk1"/>
              </a:buClr>
              <a:buSzPts val="1400"/>
              <a:buFont typeface="Hind"/>
              <a:buChar char="■"/>
              <a:defRPr>
                <a:solidFill>
                  <a:schemeClr val="dk1"/>
                </a:solidFill>
                <a:latin typeface="Hind"/>
                <a:ea typeface="Hind"/>
                <a:cs typeface="Hind"/>
                <a:sym typeface="Hind"/>
              </a:defRPr>
            </a:lvl3pPr>
            <a:lvl4pPr indent="-317500" lvl="3" marL="1828800">
              <a:lnSpc>
                <a:spcPct val="100000"/>
              </a:lnSpc>
              <a:spcBef>
                <a:spcPts val="1600"/>
              </a:spcBef>
              <a:spcAft>
                <a:spcPts val="0"/>
              </a:spcAft>
              <a:buClr>
                <a:schemeClr val="dk1"/>
              </a:buClr>
              <a:buSzPts val="1400"/>
              <a:buFont typeface="Hind"/>
              <a:buChar char="●"/>
              <a:defRPr>
                <a:solidFill>
                  <a:schemeClr val="dk1"/>
                </a:solidFill>
                <a:latin typeface="Hind"/>
                <a:ea typeface="Hind"/>
                <a:cs typeface="Hind"/>
                <a:sym typeface="Hind"/>
              </a:defRPr>
            </a:lvl4pPr>
            <a:lvl5pPr indent="-317500" lvl="4" marL="2286000">
              <a:lnSpc>
                <a:spcPct val="100000"/>
              </a:lnSpc>
              <a:spcBef>
                <a:spcPts val="1600"/>
              </a:spcBef>
              <a:spcAft>
                <a:spcPts val="0"/>
              </a:spcAft>
              <a:buClr>
                <a:schemeClr val="dk1"/>
              </a:buClr>
              <a:buSzPts val="1400"/>
              <a:buFont typeface="Hind"/>
              <a:buChar char="○"/>
              <a:defRPr>
                <a:solidFill>
                  <a:schemeClr val="dk1"/>
                </a:solidFill>
                <a:latin typeface="Hind"/>
                <a:ea typeface="Hind"/>
                <a:cs typeface="Hind"/>
                <a:sym typeface="Hind"/>
              </a:defRPr>
            </a:lvl5pPr>
            <a:lvl6pPr indent="-317500" lvl="5" marL="2743200">
              <a:lnSpc>
                <a:spcPct val="100000"/>
              </a:lnSpc>
              <a:spcBef>
                <a:spcPts val="1600"/>
              </a:spcBef>
              <a:spcAft>
                <a:spcPts val="0"/>
              </a:spcAft>
              <a:buClr>
                <a:schemeClr val="dk1"/>
              </a:buClr>
              <a:buSzPts val="1400"/>
              <a:buFont typeface="Hind"/>
              <a:buChar char="■"/>
              <a:defRPr>
                <a:solidFill>
                  <a:schemeClr val="dk1"/>
                </a:solidFill>
                <a:latin typeface="Hind"/>
                <a:ea typeface="Hind"/>
                <a:cs typeface="Hind"/>
                <a:sym typeface="Hind"/>
              </a:defRPr>
            </a:lvl6pPr>
            <a:lvl7pPr indent="-317500" lvl="6" marL="3200400">
              <a:lnSpc>
                <a:spcPct val="100000"/>
              </a:lnSpc>
              <a:spcBef>
                <a:spcPts val="1600"/>
              </a:spcBef>
              <a:spcAft>
                <a:spcPts val="0"/>
              </a:spcAft>
              <a:buClr>
                <a:schemeClr val="dk1"/>
              </a:buClr>
              <a:buSzPts val="1400"/>
              <a:buFont typeface="Hind"/>
              <a:buChar char="●"/>
              <a:defRPr>
                <a:solidFill>
                  <a:schemeClr val="dk1"/>
                </a:solidFill>
                <a:latin typeface="Hind"/>
                <a:ea typeface="Hind"/>
                <a:cs typeface="Hind"/>
                <a:sym typeface="Hind"/>
              </a:defRPr>
            </a:lvl7pPr>
            <a:lvl8pPr indent="-317500" lvl="7" marL="3657600">
              <a:lnSpc>
                <a:spcPct val="100000"/>
              </a:lnSpc>
              <a:spcBef>
                <a:spcPts val="1600"/>
              </a:spcBef>
              <a:spcAft>
                <a:spcPts val="0"/>
              </a:spcAft>
              <a:buClr>
                <a:schemeClr val="dk1"/>
              </a:buClr>
              <a:buSzPts val="1400"/>
              <a:buFont typeface="Hind"/>
              <a:buChar char="○"/>
              <a:defRPr>
                <a:solidFill>
                  <a:schemeClr val="dk1"/>
                </a:solidFill>
                <a:latin typeface="Hind"/>
                <a:ea typeface="Hind"/>
                <a:cs typeface="Hind"/>
                <a:sym typeface="Hind"/>
              </a:defRPr>
            </a:lvl8pPr>
            <a:lvl9pPr indent="-317500" lvl="8" marL="4114800">
              <a:lnSpc>
                <a:spcPct val="100000"/>
              </a:lnSpc>
              <a:spcBef>
                <a:spcPts val="1600"/>
              </a:spcBef>
              <a:spcAft>
                <a:spcPts val="1600"/>
              </a:spcAft>
              <a:buClr>
                <a:schemeClr val="dk1"/>
              </a:buClr>
              <a:buSzPts val="1400"/>
              <a:buFont typeface="Hind"/>
              <a:buChar char="■"/>
              <a:defRPr>
                <a:solidFill>
                  <a:schemeClr val="dk1"/>
                </a:solidFill>
                <a:latin typeface="Hind"/>
                <a:ea typeface="Hind"/>
                <a:cs typeface="Hind"/>
                <a:sym typeface="Hind"/>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450">
          <p15:clr>
            <a:srgbClr val="EA4335"/>
          </p15:clr>
        </p15:guide>
        <p15:guide id="2" orient="horz" pos="337">
          <p15:clr>
            <a:srgbClr val="EA4335"/>
          </p15:clr>
        </p15:guide>
        <p15:guide id="3" pos="5310">
          <p15:clr>
            <a:srgbClr val="EA4335"/>
          </p15:clr>
        </p15:guide>
        <p15:guide id="4" orient="horz" pos="2903">
          <p15:clr>
            <a:srgbClr val="EA4335"/>
          </p15:clr>
        </p15:guide>
        <p15:guide id="5" pos="2880">
          <p15:clr>
            <a:srgbClr val="EA4335"/>
          </p15:clr>
        </p15:guide>
        <p15:guide id="6" orient="horz" pos="1620">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2435" name="Shape 2435"/>
        <p:cNvGrpSpPr/>
        <p:nvPr/>
      </p:nvGrpSpPr>
      <p:grpSpPr>
        <a:xfrm>
          <a:off x="0" y="0"/>
          <a:ext cx="0" cy="0"/>
          <a:chOff x="0" y="0"/>
          <a:chExt cx="0" cy="0"/>
        </a:xfrm>
      </p:grpSpPr>
      <p:sp>
        <p:nvSpPr>
          <p:cNvPr id="2436" name="Google Shape;2436;p44"/>
          <p:cNvSpPr txBox="1"/>
          <p:nvPr>
            <p:ph type="title"/>
          </p:nvPr>
        </p:nvSpPr>
        <p:spPr>
          <a:xfrm>
            <a:off x="715100" y="535000"/>
            <a:ext cx="77139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accent4"/>
              </a:buClr>
              <a:buSzPts val="3000"/>
              <a:buFont typeface="Playfair Display"/>
              <a:buNone/>
              <a:defRPr b="1" sz="3000">
                <a:solidFill>
                  <a:schemeClr val="accent4"/>
                </a:solidFill>
                <a:latin typeface="Playfair Display"/>
                <a:ea typeface="Playfair Display"/>
                <a:cs typeface="Playfair Display"/>
                <a:sym typeface="Playfair Display"/>
              </a:defRPr>
            </a:lvl1pPr>
            <a:lvl2pPr lvl="1" rtl="0">
              <a:spcBef>
                <a:spcPts val="0"/>
              </a:spcBef>
              <a:spcAft>
                <a:spcPts val="0"/>
              </a:spcAft>
              <a:buClr>
                <a:schemeClr val="accent4"/>
              </a:buClr>
              <a:buSzPts val="3000"/>
              <a:buFont typeface="Playfair Display"/>
              <a:buNone/>
              <a:defRPr b="1" sz="3000">
                <a:solidFill>
                  <a:schemeClr val="accent4"/>
                </a:solidFill>
                <a:latin typeface="Playfair Display"/>
                <a:ea typeface="Playfair Display"/>
                <a:cs typeface="Playfair Display"/>
                <a:sym typeface="Playfair Display"/>
              </a:defRPr>
            </a:lvl2pPr>
            <a:lvl3pPr lvl="2" rtl="0">
              <a:spcBef>
                <a:spcPts val="0"/>
              </a:spcBef>
              <a:spcAft>
                <a:spcPts val="0"/>
              </a:spcAft>
              <a:buClr>
                <a:schemeClr val="accent4"/>
              </a:buClr>
              <a:buSzPts val="3000"/>
              <a:buFont typeface="Playfair Display"/>
              <a:buNone/>
              <a:defRPr b="1" sz="3000">
                <a:solidFill>
                  <a:schemeClr val="accent4"/>
                </a:solidFill>
                <a:latin typeface="Playfair Display"/>
                <a:ea typeface="Playfair Display"/>
                <a:cs typeface="Playfair Display"/>
                <a:sym typeface="Playfair Display"/>
              </a:defRPr>
            </a:lvl3pPr>
            <a:lvl4pPr lvl="3" rtl="0">
              <a:spcBef>
                <a:spcPts val="0"/>
              </a:spcBef>
              <a:spcAft>
                <a:spcPts val="0"/>
              </a:spcAft>
              <a:buClr>
                <a:schemeClr val="accent4"/>
              </a:buClr>
              <a:buSzPts val="3000"/>
              <a:buFont typeface="Playfair Display"/>
              <a:buNone/>
              <a:defRPr b="1" sz="3000">
                <a:solidFill>
                  <a:schemeClr val="accent4"/>
                </a:solidFill>
                <a:latin typeface="Playfair Display"/>
                <a:ea typeface="Playfair Display"/>
                <a:cs typeface="Playfair Display"/>
                <a:sym typeface="Playfair Display"/>
              </a:defRPr>
            </a:lvl4pPr>
            <a:lvl5pPr lvl="4" rtl="0">
              <a:spcBef>
                <a:spcPts val="0"/>
              </a:spcBef>
              <a:spcAft>
                <a:spcPts val="0"/>
              </a:spcAft>
              <a:buClr>
                <a:schemeClr val="accent4"/>
              </a:buClr>
              <a:buSzPts val="3000"/>
              <a:buFont typeface="Playfair Display"/>
              <a:buNone/>
              <a:defRPr b="1" sz="3000">
                <a:solidFill>
                  <a:schemeClr val="accent4"/>
                </a:solidFill>
                <a:latin typeface="Playfair Display"/>
                <a:ea typeface="Playfair Display"/>
                <a:cs typeface="Playfair Display"/>
                <a:sym typeface="Playfair Display"/>
              </a:defRPr>
            </a:lvl5pPr>
            <a:lvl6pPr lvl="5" rtl="0">
              <a:spcBef>
                <a:spcPts val="0"/>
              </a:spcBef>
              <a:spcAft>
                <a:spcPts val="0"/>
              </a:spcAft>
              <a:buClr>
                <a:schemeClr val="accent4"/>
              </a:buClr>
              <a:buSzPts val="3000"/>
              <a:buFont typeface="Playfair Display"/>
              <a:buNone/>
              <a:defRPr b="1" sz="3000">
                <a:solidFill>
                  <a:schemeClr val="accent4"/>
                </a:solidFill>
                <a:latin typeface="Playfair Display"/>
                <a:ea typeface="Playfair Display"/>
                <a:cs typeface="Playfair Display"/>
                <a:sym typeface="Playfair Display"/>
              </a:defRPr>
            </a:lvl6pPr>
            <a:lvl7pPr lvl="6" rtl="0">
              <a:spcBef>
                <a:spcPts val="0"/>
              </a:spcBef>
              <a:spcAft>
                <a:spcPts val="0"/>
              </a:spcAft>
              <a:buClr>
                <a:schemeClr val="accent4"/>
              </a:buClr>
              <a:buSzPts val="3000"/>
              <a:buFont typeface="Playfair Display"/>
              <a:buNone/>
              <a:defRPr b="1" sz="3000">
                <a:solidFill>
                  <a:schemeClr val="accent4"/>
                </a:solidFill>
                <a:latin typeface="Playfair Display"/>
                <a:ea typeface="Playfair Display"/>
                <a:cs typeface="Playfair Display"/>
                <a:sym typeface="Playfair Display"/>
              </a:defRPr>
            </a:lvl7pPr>
            <a:lvl8pPr lvl="7" rtl="0">
              <a:spcBef>
                <a:spcPts val="0"/>
              </a:spcBef>
              <a:spcAft>
                <a:spcPts val="0"/>
              </a:spcAft>
              <a:buClr>
                <a:schemeClr val="accent4"/>
              </a:buClr>
              <a:buSzPts val="3000"/>
              <a:buFont typeface="Playfair Display"/>
              <a:buNone/>
              <a:defRPr b="1" sz="3000">
                <a:solidFill>
                  <a:schemeClr val="accent4"/>
                </a:solidFill>
                <a:latin typeface="Playfair Display"/>
                <a:ea typeface="Playfair Display"/>
                <a:cs typeface="Playfair Display"/>
                <a:sym typeface="Playfair Display"/>
              </a:defRPr>
            </a:lvl8pPr>
            <a:lvl9pPr lvl="8" rtl="0">
              <a:spcBef>
                <a:spcPts val="0"/>
              </a:spcBef>
              <a:spcAft>
                <a:spcPts val="0"/>
              </a:spcAft>
              <a:buClr>
                <a:schemeClr val="accent4"/>
              </a:buClr>
              <a:buSzPts val="3000"/>
              <a:buFont typeface="Playfair Display"/>
              <a:buNone/>
              <a:defRPr b="1" sz="3000">
                <a:solidFill>
                  <a:schemeClr val="accent4"/>
                </a:solidFill>
                <a:latin typeface="Playfair Display"/>
                <a:ea typeface="Playfair Display"/>
                <a:cs typeface="Playfair Display"/>
                <a:sym typeface="Playfair Display"/>
              </a:defRPr>
            </a:lvl9pPr>
          </a:lstStyle>
          <a:p/>
        </p:txBody>
      </p:sp>
      <p:sp>
        <p:nvSpPr>
          <p:cNvPr id="2437" name="Google Shape;2437;p44"/>
          <p:cNvSpPr txBox="1"/>
          <p:nvPr>
            <p:ph idx="1" type="body"/>
          </p:nvPr>
        </p:nvSpPr>
        <p:spPr>
          <a:xfrm>
            <a:off x="715100" y="1152475"/>
            <a:ext cx="7713900" cy="3416400"/>
          </a:xfrm>
          <a:prstGeom prst="rect">
            <a:avLst/>
          </a:prstGeom>
          <a:noFill/>
          <a:ln>
            <a:noFill/>
          </a:ln>
        </p:spPr>
        <p:txBody>
          <a:bodyPr anchorCtr="0" anchor="t" bIns="91425" lIns="91425" spcFirstLastPara="1" rIns="91425" wrap="square" tIns="91425">
            <a:noAutofit/>
          </a:bodyPr>
          <a:lstStyle>
            <a:lvl1pPr indent="-317500" lvl="0" marL="457200" rtl="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1pPr>
            <a:lvl2pPr indent="-317500" lvl="1" marL="914400" rtl="0">
              <a:lnSpc>
                <a:spcPct val="100000"/>
              </a:lnSpc>
              <a:spcBef>
                <a:spcPts val="1600"/>
              </a:spcBef>
              <a:spcAft>
                <a:spcPts val="0"/>
              </a:spcAft>
              <a:buClr>
                <a:schemeClr val="dk1"/>
              </a:buClr>
              <a:buSzPts val="1400"/>
              <a:buFont typeface="Hind"/>
              <a:buChar char="○"/>
              <a:defRPr>
                <a:solidFill>
                  <a:schemeClr val="dk1"/>
                </a:solidFill>
                <a:latin typeface="Hind"/>
                <a:ea typeface="Hind"/>
                <a:cs typeface="Hind"/>
                <a:sym typeface="Hind"/>
              </a:defRPr>
            </a:lvl2pPr>
            <a:lvl3pPr indent="-317500" lvl="2" marL="1371600" rtl="0">
              <a:lnSpc>
                <a:spcPct val="100000"/>
              </a:lnSpc>
              <a:spcBef>
                <a:spcPts val="1600"/>
              </a:spcBef>
              <a:spcAft>
                <a:spcPts val="0"/>
              </a:spcAft>
              <a:buClr>
                <a:schemeClr val="dk1"/>
              </a:buClr>
              <a:buSzPts val="1400"/>
              <a:buFont typeface="Hind"/>
              <a:buChar char="■"/>
              <a:defRPr>
                <a:solidFill>
                  <a:schemeClr val="dk1"/>
                </a:solidFill>
                <a:latin typeface="Hind"/>
                <a:ea typeface="Hind"/>
                <a:cs typeface="Hind"/>
                <a:sym typeface="Hind"/>
              </a:defRPr>
            </a:lvl3pPr>
            <a:lvl4pPr indent="-317500" lvl="3" marL="1828800" rtl="0">
              <a:lnSpc>
                <a:spcPct val="100000"/>
              </a:lnSpc>
              <a:spcBef>
                <a:spcPts val="1600"/>
              </a:spcBef>
              <a:spcAft>
                <a:spcPts val="0"/>
              </a:spcAft>
              <a:buClr>
                <a:schemeClr val="dk1"/>
              </a:buClr>
              <a:buSzPts val="1400"/>
              <a:buFont typeface="Hind"/>
              <a:buChar char="●"/>
              <a:defRPr>
                <a:solidFill>
                  <a:schemeClr val="dk1"/>
                </a:solidFill>
                <a:latin typeface="Hind"/>
                <a:ea typeface="Hind"/>
                <a:cs typeface="Hind"/>
                <a:sym typeface="Hind"/>
              </a:defRPr>
            </a:lvl4pPr>
            <a:lvl5pPr indent="-317500" lvl="4" marL="2286000" rtl="0">
              <a:lnSpc>
                <a:spcPct val="100000"/>
              </a:lnSpc>
              <a:spcBef>
                <a:spcPts val="1600"/>
              </a:spcBef>
              <a:spcAft>
                <a:spcPts val="0"/>
              </a:spcAft>
              <a:buClr>
                <a:schemeClr val="dk1"/>
              </a:buClr>
              <a:buSzPts val="1400"/>
              <a:buFont typeface="Hind"/>
              <a:buChar char="○"/>
              <a:defRPr>
                <a:solidFill>
                  <a:schemeClr val="dk1"/>
                </a:solidFill>
                <a:latin typeface="Hind"/>
                <a:ea typeface="Hind"/>
                <a:cs typeface="Hind"/>
                <a:sym typeface="Hind"/>
              </a:defRPr>
            </a:lvl5pPr>
            <a:lvl6pPr indent="-317500" lvl="5" marL="2743200" rtl="0">
              <a:lnSpc>
                <a:spcPct val="100000"/>
              </a:lnSpc>
              <a:spcBef>
                <a:spcPts val="1600"/>
              </a:spcBef>
              <a:spcAft>
                <a:spcPts val="0"/>
              </a:spcAft>
              <a:buClr>
                <a:schemeClr val="dk1"/>
              </a:buClr>
              <a:buSzPts val="1400"/>
              <a:buFont typeface="Hind"/>
              <a:buChar char="■"/>
              <a:defRPr>
                <a:solidFill>
                  <a:schemeClr val="dk1"/>
                </a:solidFill>
                <a:latin typeface="Hind"/>
                <a:ea typeface="Hind"/>
                <a:cs typeface="Hind"/>
                <a:sym typeface="Hind"/>
              </a:defRPr>
            </a:lvl6pPr>
            <a:lvl7pPr indent="-317500" lvl="6" marL="3200400" rtl="0">
              <a:lnSpc>
                <a:spcPct val="100000"/>
              </a:lnSpc>
              <a:spcBef>
                <a:spcPts val="1600"/>
              </a:spcBef>
              <a:spcAft>
                <a:spcPts val="0"/>
              </a:spcAft>
              <a:buClr>
                <a:schemeClr val="dk1"/>
              </a:buClr>
              <a:buSzPts val="1400"/>
              <a:buFont typeface="Hind"/>
              <a:buChar char="●"/>
              <a:defRPr>
                <a:solidFill>
                  <a:schemeClr val="dk1"/>
                </a:solidFill>
                <a:latin typeface="Hind"/>
                <a:ea typeface="Hind"/>
                <a:cs typeface="Hind"/>
                <a:sym typeface="Hind"/>
              </a:defRPr>
            </a:lvl7pPr>
            <a:lvl8pPr indent="-317500" lvl="7" marL="3657600" rtl="0">
              <a:lnSpc>
                <a:spcPct val="100000"/>
              </a:lnSpc>
              <a:spcBef>
                <a:spcPts val="1600"/>
              </a:spcBef>
              <a:spcAft>
                <a:spcPts val="0"/>
              </a:spcAft>
              <a:buClr>
                <a:schemeClr val="dk1"/>
              </a:buClr>
              <a:buSzPts val="1400"/>
              <a:buFont typeface="Hind"/>
              <a:buChar char="○"/>
              <a:defRPr>
                <a:solidFill>
                  <a:schemeClr val="dk1"/>
                </a:solidFill>
                <a:latin typeface="Hind"/>
                <a:ea typeface="Hind"/>
                <a:cs typeface="Hind"/>
                <a:sym typeface="Hind"/>
              </a:defRPr>
            </a:lvl8pPr>
            <a:lvl9pPr indent="-317500" lvl="8" marL="4114800" rtl="0">
              <a:lnSpc>
                <a:spcPct val="100000"/>
              </a:lnSpc>
              <a:spcBef>
                <a:spcPts val="1600"/>
              </a:spcBef>
              <a:spcAft>
                <a:spcPts val="1600"/>
              </a:spcAft>
              <a:buClr>
                <a:schemeClr val="dk1"/>
              </a:buClr>
              <a:buSzPts val="1400"/>
              <a:buFont typeface="Hind"/>
              <a:buChar char="■"/>
              <a:defRPr>
                <a:solidFill>
                  <a:schemeClr val="dk1"/>
                </a:solidFill>
                <a:latin typeface="Hind"/>
                <a:ea typeface="Hind"/>
                <a:cs typeface="Hind"/>
                <a:sym typeface="Hind"/>
              </a:defRPr>
            </a:lvl9pPr>
          </a:lstStyle>
          <a:p/>
        </p:txBody>
      </p:sp>
    </p:spTree>
  </p:cSld>
  <p:clrMap accent1="accent1" accent2="accent2" accent3="accent3" accent4="accent4" accent5="accent5" accent6="accent6" bg1="lt1" bg2="dk2" tx1="dk1" tx2="lt2" folHlink="folHlink" hlink="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 id="2147483707" r:id="rId18"/>
    <p:sldLayoutId id="2147483708" r:id="rId19"/>
    <p:sldLayoutId id="2147483709" r:id="rId20"/>
    <p:sldLayoutId id="2147483710" r:id="rId21"/>
    <p:sldLayoutId id="2147483711" r:id="rId22"/>
    <p:sldLayoutId id="2147483712" r:id="rId23"/>
    <p:sldLayoutId id="2147483713" r:id="rId24"/>
    <p:sldLayoutId id="2147483714" r:id="rId25"/>
    <p:sldLayoutId id="2147483715" r:id="rId26"/>
    <p:sldLayoutId id="2147483716" r:id="rId27"/>
    <p:sldLayoutId id="2147483717" r:id="rId28"/>
    <p:sldLayoutId id="2147483718" r:id="rId29"/>
    <p:sldLayoutId id="2147483719" r:id="rId30"/>
    <p:sldLayoutId id="2147483720" r:id="rId31"/>
    <p:sldLayoutId id="2147483721" r:id="rId32"/>
    <p:sldLayoutId id="2147483722" r:id="rId33"/>
    <p:sldLayoutId id="2147483723" r:id="rId34"/>
    <p:sldLayoutId id="2147483724" r:id="rId35"/>
    <p:sldLayoutId id="2147483725" r:id="rId36"/>
    <p:sldLayoutId id="2147483726" r:id="rId37"/>
    <p:sldLayoutId id="2147483727" r:id="rId38"/>
    <p:sldLayoutId id="2147483728" r:id="rId39"/>
    <p:sldLayoutId id="2147483729" r:id="rId40"/>
    <p:sldLayoutId id="2147483730" r:id="rId41"/>
    <p:sldLayoutId id="2147483731" r:id="rId4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450">
          <p15:clr>
            <a:srgbClr val="EA4335"/>
          </p15:clr>
        </p15:guide>
        <p15:guide id="2" orient="horz" pos="337">
          <p15:clr>
            <a:srgbClr val="EA4335"/>
          </p15:clr>
        </p15:guide>
        <p15:guide id="3" pos="5310">
          <p15:clr>
            <a:srgbClr val="EA4335"/>
          </p15:clr>
        </p15:guide>
        <p15:guide id="4" orient="horz" pos="2903">
          <p15:clr>
            <a:srgbClr val="EA4335"/>
          </p15:clr>
        </p15:guide>
        <p15:guide id="5" pos="2880">
          <p15:clr>
            <a:srgbClr val="EA4335"/>
          </p15:clr>
        </p15:guide>
        <p15:guide id="6" orient="horz" pos="1620">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4865" name="Shape 4865"/>
        <p:cNvGrpSpPr/>
        <p:nvPr/>
      </p:nvGrpSpPr>
      <p:grpSpPr>
        <a:xfrm>
          <a:off x="0" y="0"/>
          <a:ext cx="0" cy="0"/>
          <a:chOff x="0" y="0"/>
          <a:chExt cx="0" cy="0"/>
        </a:xfrm>
      </p:grpSpPr>
      <p:sp>
        <p:nvSpPr>
          <p:cNvPr id="4866" name="Google Shape;4866;p87"/>
          <p:cNvSpPr txBox="1"/>
          <p:nvPr>
            <p:ph type="title"/>
          </p:nvPr>
        </p:nvSpPr>
        <p:spPr>
          <a:xfrm>
            <a:off x="715100" y="535000"/>
            <a:ext cx="77139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accent4"/>
              </a:buClr>
              <a:buSzPts val="3000"/>
              <a:buFont typeface="Playfair Display"/>
              <a:buNone/>
              <a:defRPr b="1" sz="3000">
                <a:solidFill>
                  <a:schemeClr val="accent4"/>
                </a:solidFill>
                <a:latin typeface="Playfair Display"/>
                <a:ea typeface="Playfair Display"/>
                <a:cs typeface="Playfair Display"/>
                <a:sym typeface="Playfair Display"/>
              </a:defRPr>
            </a:lvl1pPr>
            <a:lvl2pPr lvl="1" rtl="0">
              <a:spcBef>
                <a:spcPts val="0"/>
              </a:spcBef>
              <a:spcAft>
                <a:spcPts val="0"/>
              </a:spcAft>
              <a:buClr>
                <a:schemeClr val="accent4"/>
              </a:buClr>
              <a:buSzPts val="3000"/>
              <a:buFont typeface="Playfair Display"/>
              <a:buNone/>
              <a:defRPr b="1" sz="3000">
                <a:solidFill>
                  <a:schemeClr val="accent4"/>
                </a:solidFill>
                <a:latin typeface="Playfair Display"/>
                <a:ea typeface="Playfair Display"/>
                <a:cs typeface="Playfair Display"/>
                <a:sym typeface="Playfair Display"/>
              </a:defRPr>
            </a:lvl2pPr>
            <a:lvl3pPr lvl="2" rtl="0">
              <a:spcBef>
                <a:spcPts val="0"/>
              </a:spcBef>
              <a:spcAft>
                <a:spcPts val="0"/>
              </a:spcAft>
              <a:buClr>
                <a:schemeClr val="accent4"/>
              </a:buClr>
              <a:buSzPts val="3000"/>
              <a:buFont typeface="Playfair Display"/>
              <a:buNone/>
              <a:defRPr b="1" sz="3000">
                <a:solidFill>
                  <a:schemeClr val="accent4"/>
                </a:solidFill>
                <a:latin typeface="Playfair Display"/>
                <a:ea typeface="Playfair Display"/>
                <a:cs typeface="Playfair Display"/>
                <a:sym typeface="Playfair Display"/>
              </a:defRPr>
            </a:lvl3pPr>
            <a:lvl4pPr lvl="3" rtl="0">
              <a:spcBef>
                <a:spcPts val="0"/>
              </a:spcBef>
              <a:spcAft>
                <a:spcPts val="0"/>
              </a:spcAft>
              <a:buClr>
                <a:schemeClr val="accent4"/>
              </a:buClr>
              <a:buSzPts val="3000"/>
              <a:buFont typeface="Playfair Display"/>
              <a:buNone/>
              <a:defRPr b="1" sz="3000">
                <a:solidFill>
                  <a:schemeClr val="accent4"/>
                </a:solidFill>
                <a:latin typeface="Playfair Display"/>
                <a:ea typeface="Playfair Display"/>
                <a:cs typeface="Playfair Display"/>
                <a:sym typeface="Playfair Display"/>
              </a:defRPr>
            </a:lvl4pPr>
            <a:lvl5pPr lvl="4" rtl="0">
              <a:spcBef>
                <a:spcPts val="0"/>
              </a:spcBef>
              <a:spcAft>
                <a:spcPts val="0"/>
              </a:spcAft>
              <a:buClr>
                <a:schemeClr val="accent4"/>
              </a:buClr>
              <a:buSzPts val="3000"/>
              <a:buFont typeface="Playfair Display"/>
              <a:buNone/>
              <a:defRPr b="1" sz="3000">
                <a:solidFill>
                  <a:schemeClr val="accent4"/>
                </a:solidFill>
                <a:latin typeface="Playfair Display"/>
                <a:ea typeface="Playfair Display"/>
                <a:cs typeface="Playfair Display"/>
                <a:sym typeface="Playfair Display"/>
              </a:defRPr>
            </a:lvl5pPr>
            <a:lvl6pPr lvl="5" rtl="0">
              <a:spcBef>
                <a:spcPts val="0"/>
              </a:spcBef>
              <a:spcAft>
                <a:spcPts val="0"/>
              </a:spcAft>
              <a:buClr>
                <a:schemeClr val="accent4"/>
              </a:buClr>
              <a:buSzPts val="3000"/>
              <a:buFont typeface="Playfair Display"/>
              <a:buNone/>
              <a:defRPr b="1" sz="3000">
                <a:solidFill>
                  <a:schemeClr val="accent4"/>
                </a:solidFill>
                <a:latin typeface="Playfair Display"/>
                <a:ea typeface="Playfair Display"/>
                <a:cs typeface="Playfair Display"/>
                <a:sym typeface="Playfair Display"/>
              </a:defRPr>
            </a:lvl6pPr>
            <a:lvl7pPr lvl="6" rtl="0">
              <a:spcBef>
                <a:spcPts val="0"/>
              </a:spcBef>
              <a:spcAft>
                <a:spcPts val="0"/>
              </a:spcAft>
              <a:buClr>
                <a:schemeClr val="accent4"/>
              </a:buClr>
              <a:buSzPts val="3000"/>
              <a:buFont typeface="Playfair Display"/>
              <a:buNone/>
              <a:defRPr b="1" sz="3000">
                <a:solidFill>
                  <a:schemeClr val="accent4"/>
                </a:solidFill>
                <a:latin typeface="Playfair Display"/>
                <a:ea typeface="Playfair Display"/>
                <a:cs typeface="Playfair Display"/>
                <a:sym typeface="Playfair Display"/>
              </a:defRPr>
            </a:lvl7pPr>
            <a:lvl8pPr lvl="7" rtl="0">
              <a:spcBef>
                <a:spcPts val="0"/>
              </a:spcBef>
              <a:spcAft>
                <a:spcPts val="0"/>
              </a:spcAft>
              <a:buClr>
                <a:schemeClr val="accent4"/>
              </a:buClr>
              <a:buSzPts val="3000"/>
              <a:buFont typeface="Playfair Display"/>
              <a:buNone/>
              <a:defRPr b="1" sz="3000">
                <a:solidFill>
                  <a:schemeClr val="accent4"/>
                </a:solidFill>
                <a:latin typeface="Playfair Display"/>
                <a:ea typeface="Playfair Display"/>
                <a:cs typeface="Playfair Display"/>
                <a:sym typeface="Playfair Display"/>
              </a:defRPr>
            </a:lvl8pPr>
            <a:lvl9pPr lvl="8" rtl="0">
              <a:spcBef>
                <a:spcPts val="0"/>
              </a:spcBef>
              <a:spcAft>
                <a:spcPts val="0"/>
              </a:spcAft>
              <a:buClr>
                <a:schemeClr val="accent4"/>
              </a:buClr>
              <a:buSzPts val="3000"/>
              <a:buFont typeface="Playfair Display"/>
              <a:buNone/>
              <a:defRPr b="1" sz="3000">
                <a:solidFill>
                  <a:schemeClr val="accent4"/>
                </a:solidFill>
                <a:latin typeface="Playfair Display"/>
                <a:ea typeface="Playfair Display"/>
                <a:cs typeface="Playfair Display"/>
                <a:sym typeface="Playfair Display"/>
              </a:defRPr>
            </a:lvl9pPr>
          </a:lstStyle>
          <a:p/>
        </p:txBody>
      </p:sp>
      <p:sp>
        <p:nvSpPr>
          <p:cNvPr id="4867" name="Google Shape;4867;p87"/>
          <p:cNvSpPr txBox="1"/>
          <p:nvPr>
            <p:ph idx="1" type="body"/>
          </p:nvPr>
        </p:nvSpPr>
        <p:spPr>
          <a:xfrm>
            <a:off x="715100" y="1152475"/>
            <a:ext cx="7713900" cy="3416400"/>
          </a:xfrm>
          <a:prstGeom prst="rect">
            <a:avLst/>
          </a:prstGeom>
          <a:noFill/>
          <a:ln>
            <a:noFill/>
          </a:ln>
        </p:spPr>
        <p:txBody>
          <a:bodyPr anchorCtr="0" anchor="t" bIns="91425" lIns="91425" spcFirstLastPara="1" rIns="91425" wrap="square" tIns="91425">
            <a:noAutofit/>
          </a:bodyPr>
          <a:lstStyle>
            <a:lvl1pPr indent="-317500" lvl="0" marL="457200" rtl="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1pPr>
            <a:lvl2pPr indent="-317500" lvl="1" marL="914400" rtl="0">
              <a:lnSpc>
                <a:spcPct val="100000"/>
              </a:lnSpc>
              <a:spcBef>
                <a:spcPts val="1600"/>
              </a:spcBef>
              <a:spcAft>
                <a:spcPts val="0"/>
              </a:spcAft>
              <a:buClr>
                <a:schemeClr val="dk1"/>
              </a:buClr>
              <a:buSzPts val="1400"/>
              <a:buFont typeface="Hind"/>
              <a:buChar char="○"/>
              <a:defRPr>
                <a:solidFill>
                  <a:schemeClr val="dk1"/>
                </a:solidFill>
                <a:latin typeface="Hind"/>
                <a:ea typeface="Hind"/>
                <a:cs typeface="Hind"/>
                <a:sym typeface="Hind"/>
              </a:defRPr>
            </a:lvl2pPr>
            <a:lvl3pPr indent="-317500" lvl="2" marL="1371600" rtl="0">
              <a:lnSpc>
                <a:spcPct val="100000"/>
              </a:lnSpc>
              <a:spcBef>
                <a:spcPts val="1600"/>
              </a:spcBef>
              <a:spcAft>
                <a:spcPts val="0"/>
              </a:spcAft>
              <a:buClr>
                <a:schemeClr val="dk1"/>
              </a:buClr>
              <a:buSzPts val="1400"/>
              <a:buFont typeface="Hind"/>
              <a:buChar char="■"/>
              <a:defRPr>
                <a:solidFill>
                  <a:schemeClr val="dk1"/>
                </a:solidFill>
                <a:latin typeface="Hind"/>
                <a:ea typeface="Hind"/>
                <a:cs typeface="Hind"/>
                <a:sym typeface="Hind"/>
              </a:defRPr>
            </a:lvl3pPr>
            <a:lvl4pPr indent="-317500" lvl="3" marL="1828800" rtl="0">
              <a:lnSpc>
                <a:spcPct val="100000"/>
              </a:lnSpc>
              <a:spcBef>
                <a:spcPts val="1600"/>
              </a:spcBef>
              <a:spcAft>
                <a:spcPts val="0"/>
              </a:spcAft>
              <a:buClr>
                <a:schemeClr val="dk1"/>
              </a:buClr>
              <a:buSzPts val="1400"/>
              <a:buFont typeface="Hind"/>
              <a:buChar char="●"/>
              <a:defRPr>
                <a:solidFill>
                  <a:schemeClr val="dk1"/>
                </a:solidFill>
                <a:latin typeface="Hind"/>
                <a:ea typeface="Hind"/>
                <a:cs typeface="Hind"/>
                <a:sym typeface="Hind"/>
              </a:defRPr>
            </a:lvl4pPr>
            <a:lvl5pPr indent="-317500" lvl="4" marL="2286000" rtl="0">
              <a:lnSpc>
                <a:spcPct val="100000"/>
              </a:lnSpc>
              <a:spcBef>
                <a:spcPts val="1600"/>
              </a:spcBef>
              <a:spcAft>
                <a:spcPts val="0"/>
              </a:spcAft>
              <a:buClr>
                <a:schemeClr val="dk1"/>
              </a:buClr>
              <a:buSzPts val="1400"/>
              <a:buFont typeface="Hind"/>
              <a:buChar char="○"/>
              <a:defRPr>
                <a:solidFill>
                  <a:schemeClr val="dk1"/>
                </a:solidFill>
                <a:latin typeface="Hind"/>
                <a:ea typeface="Hind"/>
                <a:cs typeface="Hind"/>
                <a:sym typeface="Hind"/>
              </a:defRPr>
            </a:lvl5pPr>
            <a:lvl6pPr indent="-317500" lvl="5" marL="2743200" rtl="0">
              <a:lnSpc>
                <a:spcPct val="100000"/>
              </a:lnSpc>
              <a:spcBef>
                <a:spcPts val="1600"/>
              </a:spcBef>
              <a:spcAft>
                <a:spcPts val="0"/>
              </a:spcAft>
              <a:buClr>
                <a:schemeClr val="dk1"/>
              </a:buClr>
              <a:buSzPts val="1400"/>
              <a:buFont typeface="Hind"/>
              <a:buChar char="■"/>
              <a:defRPr>
                <a:solidFill>
                  <a:schemeClr val="dk1"/>
                </a:solidFill>
                <a:latin typeface="Hind"/>
                <a:ea typeface="Hind"/>
                <a:cs typeface="Hind"/>
                <a:sym typeface="Hind"/>
              </a:defRPr>
            </a:lvl6pPr>
            <a:lvl7pPr indent="-317500" lvl="6" marL="3200400" rtl="0">
              <a:lnSpc>
                <a:spcPct val="100000"/>
              </a:lnSpc>
              <a:spcBef>
                <a:spcPts val="1600"/>
              </a:spcBef>
              <a:spcAft>
                <a:spcPts val="0"/>
              </a:spcAft>
              <a:buClr>
                <a:schemeClr val="dk1"/>
              </a:buClr>
              <a:buSzPts val="1400"/>
              <a:buFont typeface="Hind"/>
              <a:buChar char="●"/>
              <a:defRPr>
                <a:solidFill>
                  <a:schemeClr val="dk1"/>
                </a:solidFill>
                <a:latin typeface="Hind"/>
                <a:ea typeface="Hind"/>
                <a:cs typeface="Hind"/>
                <a:sym typeface="Hind"/>
              </a:defRPr>
            </a:lvl7pPr>
            <a:lvl8pPr indent="-317500" lvl="7" marL="3657600" rtl="0">
              <a:lnSpc>
                <a:spcPct val="100000"/>
              </a:lnSpc>
              <a:spcBef>
                <a:spcPts val="1600"/>
              </a:spcBef>
              <a:spcAft>
                <a:spcPts val="0"/>
              </a:spcAft>
              <a:buClr>
                <a:schemeClr val="dk1"/>
              </a:buClr>
              <a:buSzPts val="1400"/>
              <a:buFont typeface="Hind"/>
              <a:buChar char="○"/>
              <a:defRPr>
                <a:solidFill>
                  <a:schemeClr val="dk1"/>
                </a:solidFill>
                <a:latin typeface="Hind"/>
                <a:ea typeface="Hind"/>
                <a:cs typeface="Hind"/>
                <a:sym typeface="Hind"/>
              </a:defRPr>
            </a:lvl8pPr>
            <a:lvl9pPr indent="-317500" lvl="8" marL="4114800" rtl="0">
              <a:lnSpc>
                <a:spcPct val="100000"/>
              </a:lnSpc>
              <a:spcBef>
                <a:spcPts val="1600"/>
              </a:spcBef>
              <a:spcAft>
                <a:spcPts val="1600"/>
              </a:spcAft>
              <a:buClr>
                <a:schemeClr val="dk1"/>
              </a:buClr>
              <a:buSzPts val="1400"/>
              <a:buFont typeface="Hind"/>
              <a:buChar char="■"/>
              <a:defRPr>
                <a:solidFill>
                  <a:schemeClr val="dk1"/>
                </a:solidFill>
                <a:latin typeface="Hind"/>
                <a:ea typeface="Hind"/>
                <a:cs typeface="Hind"/>
                <a:sym typeface="Hind"/>
              </a:defRPr>
            </a:lvl9pPr>
          </a:lstStyle>
          <a:p/>
        </p:txBody>
      </p:sp>
    </p:spTree>
  </p:cSld>
  <p:clrMap accent1="accent1" accent2="accent2" accent3="accent3" accent4="accent4" accent5="accent5" accent6="accent6" bg1="lt1" bg2="dk2" tx1="dk1" tx2="lt2" folHlink="folHlink" hlink="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 id="2147483748" r:id="rId17"/>
    <p:sldLayoutId id="2147483749" r:id="rId18"/>
    <p:sldLayoutId id="2147483750" r:id="rId19"/>
    <p:sldLayoutId id="2147483751" r:id="rId20"/>
    <p:sldLayoutId id="2147483752" r:id="rId21"/>
    <p:sldLayoutId id="2147483753" r:id="rId22"/>
    <p:sldLayoutId id="2147483754" r:id="rId23"/>
    <p:sldLayoutId id="2147483755" r:id="rId24"/>
    <p:sldLayoutId id="2147483756" r:id="rId25"/>
    <p:sldLayoutId id="2147483757" r:id="rId26"/>
    <p:sldLayoutId id="2147483758" r:id="rId27"/>
    <p:sldLayoutId id="2147483759" r:id="rId28"/>
    <p:sldLayoutId id="2147483760" r:id="rId29"/>
    <p:sldLayoutId id="2147483761" r:id="rId30"/>
    <p:sldLayoutId id="2147483762" r:id="rId31"/>
    <p:sldLayoutId id="2147483763" r:id="rId32"/>
    <p:sldLayoutId id="2147483764" r:id="rId33"/>
    <p:sldLayoutId id="2147483765" r:id="rId34"/>
    <p:sldLayoutId id="2147483766" r:id="rId35"/>
    <p:sldLayoutId id="2147483767" r:id="rId36"/>
    <p:sldLayoutId id="2147483768" r:id="rId37"/>
    <p:sldLayoutId id="2147483769" r:id="rId38"/>
    <p:sldLayoutId id="2147483770" r:id="rId39"/>
    <p:sldLayoutId id="2147483771" r:id="rId40"/>
    <p:sldLayoutId id="2147483772" r:id="rId41"/>
    <p:sldLayoutId id="2147483773" r:id="rId4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450">
          <p15:clr>
            <a:srgbClr val="EA4335"/>
          </p15:clr>
        </p15:guide>
        <p15:guide id="2" orient="horz" pos="337">
          <p15:clr>
            <a:srgbClr val="EA4335"/>
          </p15:clr>
        </p15:guide>
        <p15:guide id="3" pos="5310">
          <p15:clr>
            <a:srgbClr val="EA4335"/>
          </p15:clr>
        </p15:guide>
        <p15:guide id="4" orient="horz" pos="2903">
          <p15:clr>
            <a:srgbClr val="EA4335"/>
          </p15:clr>
        </p15:guide>
        <p15:guide id="5" pos="2880">
          <p15:clr>
            <a:srgbClr val="EA4335"/>
          </p15:clr>
        </p15:guide>
        <p15:guide id="6" orient="horz" pos="1620">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3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0.xml"/><Relationship Id="rId3" Type="http://schemas.openxmlformats.org/officeDocument/2006/relationships/image" Target="../media/image147.png"/><Relationship Id="rId4" Type="http://schemas.openxmlformats.org/officeDocument/2006/relationships/hyperlink" Target="https://www.americasfinestcharterschool.org/district-english-learner-advisory-committee" TargetMode="External"/><Relationship Id="rId5" Type="http://schemas.openxmlformats.org/officeDocument/2006/relationships/image" Target="../media/image150.jpg"/><Relationship Id="rId6" Type="http://schemas.openxmlformats.org/officeDocument/2006/relationships/image" Target="../media/image15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1.xml"/><Relationship Id="rId3" Type="http://schemas.openxmlformats.org/officeDocument/2006/relationships/image" Target="../media/image149.png"/><Relationship Id="rId4" Type="http://schemas.openxmlformats.org/officeDocument/2006/relationships/image" Target="../media/image15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12.xml"/><Relationship Id="rId3" Type="http://schemas.openxmlformats.org/officeDocument/2006/relationships/hyperlink" Target="https://docs.google.com/document/d/1shIU5hNvdhnVCb1bCR4zJ0PrHBNdo0QNhCrb3P21aa8/edit?usp=sharing" TargetMode="External"/><Relationship Id="rId4" Type="http://schemas.openxmlformats.org/officeDocument/2006/relationships/hyperlink" Target="https://www.americasfinestcharterschool.org/school-site-council"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2.xml"/><Relationship Id="rId2" Type="http://schemas.openxmlformats.org/officeDocument/2006/relationships/notesSlide" Target="../notesSlides/notesSlide13.xml"/><Relationship Id="rId3" Type="http://schemas.openxmlformats.org/officeDocument/2006/relationships/hyperlink" Target="mailto:tbagby@americasfinestcharterschool.org" TargetMode="External"/><Relationship Id="rId4" Type="http://schemas.openxmlformats.org/officeDocument/2006/relationships/hyperlink" Target="mailto:cstruyk@americasfinestcharterschool.org" TargetMode="External"/><Relationship Id="rId5" Type="http://schemas.openxmlformats.org/officeDocument/2006/relationships/hyperlink" Target="mailto:abecker@americasfinestcharterschool.org" TargetMode="External"/><Relationship Id="rId6" Type="http://schemas.openxmlformats.org/officeDocument/2006/relationships/image" Target="../media/image1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xml"/><Relationship Id="rId3" Type="http://schemas.openxmlformats.org/officeDocument/2006/relationships/image" Target="../media/image1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33.png"/><Relationship Id="rId4" Type="http://schemas.openxmlformats.org/officeDocument/2006/relationships/image" Target="../media/image136.png"/><Relationship Id="rId5" Type="http://schemas.openxmlformats.org/officeDocument/2006/relationships/image" Target="../media/image134.png"/><Relationship Id="rId6" Type="http://schemas.openxmlformats.org/officeDocument/2006/relationships/image" Target="../media/image14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13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xml"/><Relationship Id="rId3" Type="http://schemas.openxmlformats.org/officeDocument/2006/relationships/hyperlink" Target="https://www.cde.ca.gov/sp/sw/t1/authuseoffunds.asp" TargetMode="External"/><Relationship Id="rId4" Type="http://schemas.openxmlformats.org/officeDocument/2006/relationships/image" Target="../media/image13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6.xml"/><Relationship Id="rId3" Type="http://schemas.openxmlformats.org/officeDocument/2006/relationships/image" Target="../media/image148.png"/><Relationship Id="rId4" Type="http://schemas.openxmlformats.org/officeDocument/2006/relationships/hyperlink" Target="https://docs.google.com/document/d/1KSm_82qICMgXZYkVZq6iDmaPshXIQx2tMPPlDQnE6f0/edit?usp=sharing" TargetMode="External"/><Relationship Id="rId5" Type="http://schemas.openxmlformats.org/officeDocument/2006/relationships/image" Target="../media/image139.jpg"/><Relationship Id="rId6" Type="http://schemas.openxmlformats.org/officeDocument/2006/relationships/image" Target="../media/image154.png"/><Relationship Id="rId7" Type="http://schemas.openxmlformats.org/officeDocument/2006/relationships/image" Target="../media/image15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7.xml"/><Relationship Id="rId3" Type="http://schemas.openxmlformats.org/officeDocument/2006/relationships/image" Target="../media/image143.png"/><Relationship Id="rId4" Type="http://schemas.openxmlformats.org/officeDocument/2006/relationships/image" Target="../media/image141.png"/><Relationship Id="rId5" Type="http://schemas.openxmlformats.org/officeDocument/2006/relationships/image" Target="../media/image140.jpg"/><Relationship Id="rId6" Type="http://schemas.openxmlformats.org/officeDocument/2006/relationships/image" Target="../media/image145.jpg"/><Relationship Id="rId7" Type="http://schemas.openxmlformats.org/officeDocument/2006/relationships/hyperlink" Target="https://docs.google.com/presentation/d/1kC90veCArFJj1Mz7GeqVkijyereFk3snFMbD0p7-n0o/edit?usp=sharing"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5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9.xml"/><Relationship Id="rId3" Type="http://schemas.openxmlformats.org/officeDocument/2006/relationships/image" Target="../media/image142.png"/><Relationship Id="rId4" Type="http://schemas.openxmlformats.org/officeDocument/2006/relationships/image" Target="../media/image141.png"/><Relationship Id="rId5" Type="http://schemas.openxmlformats.org/officeDocument/2006/relationships/image" Target="../media/image140.jpg"/><Relationship Id="rId6" Type="http://schemas.openxmlformats.org/officeDocument/2006/relationships/image" Target="../media/image145.jpg"/><Relationship Id="rId7" Type="http://schemas.openxmlformats.org/officeDocument/2006/relationships/hyperlink" Target="https://docs.google.com/presentation/d/1kC90veCArFJj1Mz7GeqVkijyereFk3snFMbD0p7-n0o/edit?usp=sharing"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98" name="Shape 7298"/>
        <p:cNvGrpSpPr/>
        <p:nvPr/>
      </p:nvGrpSpPr>
      <p:grpSpPr>
        <a:xfrm>
          <a:off x="0" y="0"/>
          <a:ext cx="0" cy="0"/>
          <a:chOff x="0" y="0"/>
          <a:chExt cx="0" cy="0"/>
        </a:xfrm>
      </p:grpSpPr>
      <p:sp>
        <p:nvSpPr>
          <p:cNvPr id="7299" name="Google Shape;7299;p130"/>
          <p:cNvSpPr txBox="1"/>
          <p:nvPr>
            <p:ph type="ctrTitle"/>
          </p:nvPr>
        </p:nvSpPr>
        <p:spPr>
          <a:xfrm>
            <a:off x="715100" y="1451150"/>
            <a:ext cx="7713900" cy="1911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6600">
                <a:solidFill>
                  <a:schemeClr val="accent4"/>
                </a:solidFill>
              </a:rPr>
              <a:t>School Site Council</a:t>
            </a:r>
            <a:endParaRPr sz="6600">
              <a:solidFill>
                <a:schemeClr val="dk1"/>
              </a:solidFill>
            </a:endParaRPr>
          </a:p>
          <a:p>
            <a:pPr indent="0" lvl="0" marL="0" rtl="0" algn="ctr">
              <a:spcBef>
                <a:spcPts val="0"/>
              </a:spcBef>
              <a:spcAft>
                <a:spcPts val="0"/>
              </a:spcAft>
              <a:buNone/>
            </a:pPr>
            <a:r>
              <a:rPr lang="en" sz="6200">
                <a:solidFill>
                  <a:schemeClr val="accent1"/>
                </a:solidFill>
              </a:rPr>
              <a:t>Meeting #2</a:t>
            </a:r>
            <a:endParaRPr sz="6200">
              <a:solidFill>
                <a:schemeClr val="accent1"/>
              </a:solidFill>
            </a:endParaRPr>
          </a:p>
        </p:txBody>
      </p:sp>
      <p:sp>
        <p:nvSpPr>
          <p:cNvPr id="7300" name="Google Shape;7300;p130"/>
          <p:cNvSpPr txBox="1"/>
          <p:nvPr>
            <p:ph idx="1" type="subTitle"/>
          </p:nvPr>
        </p:nvSpPr>
        <p:spPr>
          <a:xfrm>
            <a:off x="2392500" y="3359225"/>
            <a:ext cx="4359000" cy="409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1500"/>
              <a:t>December 14th, 2022</a:t>
            </a:r>
            <a:endParaRPr sz="1500"/>
          </a:p>
        </p:txBody>
      </p:sp>
      <p:sp>
        <p:nvSpPr>
          <p:cNvPr id="7301" name="Google Shape;7301;p130"/>
          <p:cNvSpPr/>
          <p:nvPr/>
        </p:nvSpPr>
        <p:spPr>
          <a:xfrm>
            <a:off x="2011500" y="2771375"/>
            <a:ext cx="381000" cy="362100"/>
          </a:xfrm>
          <a:prstGeom prst="star5">
            <a:avLst>
              <a:gd fmla="val 19098" name="adj"/>
              <a:gd fmla="val 105146" name="hf"/>
              <a:gd fmla="val 110557" name="vf"/>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2" name="Google Shape;7302;p130"/>
          <p:cNvSpPr/>
          <p:nvPr/>
        </p:nvSpPr>
        <p:spPr>
          <a:xfrm>
            <a:off x="6676850" y="2771375"/>
            <a:ext cx="381000" cy="362100"/>
          </a:xfrm>
          <a:prstGeom prst="star5">
            <a:avLst>
              <a:gd fmla="val 19098" name="adj"/>
              <a:gd fmla="val 105146" name="hf"/>
              <a:gd fmla="val 110557" name="vf"/>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303" name="Google Shape;7303;p130"/>
          <p:cNvPicPr preferRelativeResize="0"/>
          <p:nvPr/>
        </p:nvPicPr>
        <p:blipFill>
          <a:blip r:embed="rId3">
            <a:alphaModFix/>
          </a:blip>
          <a:stretch>
            <a:fillRect/>
          </a:stretch>
        </p:blipFill>
        <p:spPr>
          <a:xfrm>
            <a:off x="7911024" y="0"/>
            <a:ext cx="1232977" cy="4572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08" name="Shape 7408"/>
        <p:cNvGrpSpPr/>
        <p:nvPr/>
      </p:nvGrpSpPr>
      <p:grpSpPr>
        <a:xfrm>
          <a:off x="0" y="0"/>
          <a:ext cx="0" cy="0"/>
          <a:chOff x="0" y="0"/>
          <a:chExt cx="0" cy="0"/>
        </a:xfrm>
      </p:grpSpPr>
      <p:sp>
        <p:nvSpPr>
          <p:cNvPr id="7409" name="Google Shape;7409;p139"/>
          <p:cNvSpPr txBox="1"/>
          <p:nvPr>
            <p:ph type="title"/>
          </p:nvPr>
        </p:nvSpPr>
        <p:spPr>
          <a:xfrm>
            <a:off x="0" y="0"/>
            <a:ext cx="77040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LCAP Goal Review</a:t>
            </a:r>
            <a:endParaRPr/>
          </a:p>
        </p:txBody>
      </p:sp>
      <p:pic>
        <p:nvPicPr>
          <p:cNvPr id="7410" name="Google Shape;7410;p139"/>
          <p:cNvPicPr preferRelativeResize="0"/>
          <p:nvPr/>
        </p:nvPicPr>
        <p:blipFill>
          <a:blip r:embed="rId3">
            <a:alphaModFix/>
          </a:blip>
          <a:stretch>
            <a:fillRect/>
          </a:stretch>
        </p:blipFill>
        <p:spPr>
          <a:xfrm>
            <a:off x="92400" y="534996"/>
            <a:ext cx="8959301" cy="2183625"/>
          </a:xfrm>
          <a:prstGeom prst="rect">
            <a:avLst/>
          </a:prstGeom>
          <a:noFill/>
          <a:ln>
            <a:noFill/>
          </a:ln>
        </p:spPr>
      </p:pic>
      <p:sp>
        <p:nvSpPr>
          <p:cNvPr id="7411" name="Google Shape;7411;p139"/>
          <p:cNvSpPr txBox="1"/>
          <p:nvPr/>
        </p:nvSpPr>
        <p:spPr>
          <a:xfrm>
            <a:off x="380350" y="2791450"/>
            <a:ext cx="8447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DELAC: </a:t>
            </a:r>
            <a:r>
              <a:rPr lang="en" u="sng">
                <a:solidFill>
                  <a:schemeClr val="accent4"/>
                </a:solidFill>
                <a:hlinkClick r:id="rId4">
                  <a:extLst>
                    <a:ext uri="{A12FA001-AC4F-418D-AE19-62706E023703}">
                      <ahyp:hlinkClr val="tx"/>
                    </a:ext>
                  </a:extLst>
                </a:hlinkClick>
              </a:rPr>
              <a:t>https://www.americasfinestcharterschool.org/district-english-learner-advisory-committee</a:t>
            </a:r>
            <a:endParaRPr>
              <a:solidFill>
                <a:schemeClr val="accent4"/>
              </a:solidFill>
            </a:endParaRPr>
          </a:p>
        </p:txBody>
      </p:sp>
      <p:pic>
        <p:nvPicPr>
          <p:cNvPr id="7412" name="Google Shape;7412;p139"/>
          <p:cNvPicPr preferRelativeResize="0"/>
          <p:nvPr/>
        </p:nvPicPr>
        <p:blipFill>
          <a:blip r:embed="rId5">
            <a:alphaModFix/>
          </a:blip>
          <a:stretch>
            <a:fillRect/>
          </a:stretch>
        </p:blipFill>
        <p:spPr>
          <a:xfrm>
            <a:off x="4183625" y="3268275"/>
            <a:ext cx="2132104" cy="1647050"/>
          </a:xfrm>
          <a:prstGeom prst="rect">
            <a:avLst/>
          </a:prstGeom>
          <a:noFill/>
          <a:ln>
            <a:noFill/>
          </a:ln>
        </p:spPr>
      </p:pic>
      <p:pic>
        <p:nvPicPr>
          <p:cNvPr id="7413" name="Google Shape;7413;p139"/>
          <p:cNvPicPr preferRelativeResize="0"/>
          <p:nvPr/>
        </p:nvPicPr>
        <p:blipFill>
          <a:blip r:embed="rId6">
            <a:alphaModFix/>
          </a:blip>
          <a:stretch>
            <a:fillRect/>
          </a:stretch>
        </p:blipFill>
        <p:spPr>
          <a:xfrm>
            <a:off x="6371525" y="3264475"/>
            <a:ext cx="2455925" cy="167722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17" name="Shape 7417"/>
        <p:cNvGrpSpPr/>
        <p:nvPr/>
      </p:nvGrpSpPr>
      <p:grpSpPr>
        <a:xfrm>
          <a:off x="0" y="0"/>
          <a:ext cx="0" cy="0"/>
          <a:chOff x="0" y="0"/>
          <a:chExt cx="0" cy="0"/>
        </a:xfrm>
      </p:grpSpPr>
      <p:sp>
        <p:nvSpPr>
          <p:cNvPr id="7418" name="Google Shape;7418;p140"/>
          <p:cNvSpPr txBox="1"/>
          <p:nvPr>
            <p:ph type="title"/>
          </p:nvPr>
        </p:nvSpPr>
        <p:spPr>
          <a:xfrm>
            <a:off x="0" y="0"/>
            <a:ext cx="77040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LCAP Goal Review</a:t>
            </a:r>
            <a:endParaRPr/>
          </a:p>
        </p:txBody>
      </p:sp>
      <p:pic>
        <p:nvPicPr>
          <p:cNvPr id="7419" name="Google Shape;7419;p140"/>
          <p:cNvPicPr preferRelativeResize="0"/>
          <p:nvPr/>
        </p:nvPicPr>
        <p:blipFill>
          <a:blip r:embed="rId3">
            <a:alphaModFix/>
          </a:blip>
          <a:stretch>
            <a:fillRect/>
          </a:stretch>
        </p:blipFill>
        <p:spPr>
          <a:xfrm>
            <a:off x="138450" y="535000"/>
            <a:ext cx="8932575" cy="1523125"/>
          </a:xfrm>
          <a:prstGeom prst="rect">
            <a:avLst/>
          </a:prstGeom>
          <a:noFill/>
          <a:ln>
            <a:noFill/>
          </a:ln>
        </p:spPr>
      </p:pic>
      <p:sp>
        <p:nvSpPr>
          <p:cNvPr id="7420" name="Google Shape;7420;p140"/>
          <p:cNvSpPr txBox="1"/>
          <p:nvPr/>
        </p:nvSpPr>
        <p:spPr>
          <a:xfrm>
            <a:off x="3093900" y="2058125"/>
            <a:ext cx="5751900" cy="30270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0"/>
              </a:spcAft>
              <a:buClr>
                <a:schemeClr val="dk1"/>
              </a:buClr>
              <a:buSzPts val="1100"/>
              <a:buFont typeface="Arial"/>
              <a:buNone/>
            </a:pPr>
            <a:r>
              <a:rPr b="1" lang="en" sz="1900">
                <a:solidFill>
                  <a:schemeClr val="dk1"/>
                </a:solidFill>
              </a:rPr>
              <a:t>A</a:t>
            </a:r>
            <a:r>
              <a:rPr lang="en" sz="1100">
                <a:solidFill>
                  <a:schemeClr val="dk1"/>
                </a:solidFill>
              </a:rPr>
              <a:t> - Active global citizens who demonstrate compassion for others regardless of culture, race or religion and contribute to the well-being of the school.</a:t>
            </a:r>
            <a:endParaRPr sz="1100">
              <a:solidFill>
                <a:schemeClr val="dk1"/>
              </a:solidFill>
            </a:endParaRPr>
          </a:p>
          <a:p>
            <a:pPr indent="0" lvl="0" marL="0" rtl="0" algn="just">
              <a:lnSpc>
                <a:spcPct val="115000"/>
              </a:lnSpc>
              <a:spcBef>
                <a:spcPts val="0"/>
              </a:spcBef>
              <a:spcAft>
                <a:spcPts val="0"/>
              </a:spcAft>
              <a:buClr>
                <a:schemeClr val="dk1"/>
              </a:buClr>
              <a:buSzPts val="1100"/>
              <a:buFont typeface="Arial"/>
              <a:buNone/>
            </a:pPr>
            <a:r>
              <a:t/>
            </a:r>
            <a:endParaRPr sz="700">
              <a:solidFill>
                <a:schemeClr val="dk1"/>
              </a:solidFill>
            </a:endParaRPr>
          </a:p>
          <a:p>
            <a:pPr indent="0" lvl="0" marL="0" rtl="0" algn="just">
              <a:lnSpc>
                <a:spcPct val="115000"/>
              </a:lnSpc>
              <a:spcBef>
                <a:spcPts val="0"/>
              </a:spcBef>
              <a:spcAft>
                <a:spcPts val="0"/>
              </a:spcAft>
              <a:buClr>
                <a:schemeClr val="dk1"/>
              </a:buClr>
              <a:buSzPts val="1100"/>
              <a:buFont typeface="Arial"/>
              <a:buNone/>
            </a:pPr>
            <a:r>
              <a:rPr b="1" lang="en" sz="1900">
                <a:solidFill>
                  <a:schemeClr val="dk1"/>
                </a:solidFill>
              </a:rPr>
              <a:t>F</a:t>
            </a:r>
            <a:r>
              <a:rPr lang="en" sz="1900">
                <a:solidFill>
                  <a:schemeClr val="dk1"/>
                </a:solidFill>
              </a:rPr>
              <a:t> </a:t>
            </a:r>
            <a:r>
              <a:rPr lang="en" sz="1100">
                <a:solidFill>
                  <a:schemeClr val="dk1"/>
                </a:solidFill>
              </a:rPr>
              <a:t>- Functioning scholars in the 21st Century who use technology to share ideas, organize information, and conduct research while exploring ideas about college and careers.  </a:t>
            </a:r>
            <a:endParaRPr sz="1100">
              <a:solidFill>
                <a:schemeClr val="dk1"/>
              </a:solidFill>
            </a:endParaRPr>
          </a:p>
          <a:p>
            <a:pPr indent="0" lvl="0" marL="0" rtl="0" algn="just">
              <a:lnSpc>
                <a:spcPct val="115000"/>
              </a:lnSpc>
              <a:spcBef>
                <a:spcPts val="0"/>
              </a:spcBef>
              <a:spcAft>
                <a:spcPts val="0"/>
              </a:spcAft>
              <a:buClr>
                <a:schemeClr val="dk1"/>
              </a:buClr>
              <a:buSzPts val="1100"/>
              <a:buFont typeface="Arial"/>
              <a:buNone/>
            </a:pPr>
            <a:r>
              <a:t/>
            </a:r>
            <a:endParaRPr sz="700">
              <a:solidFill>
                <a:schemeClr val="dk1"/>
              </a:solidFill>
            </a:endParaRPr>
          </a:p>
          <a:p>
            <a:pPr indent="0" lvl="0" marL="0" rtl="0" algn="just">
              <a:lnSpc>
                <a:spcPct val="115000"/>
              </a:lnSpc>
              <a:spcBef>
                <a:spcPts val="0"/>
              </a:spcBef>
              <a:spcAft>
                <a:spcPts val="0"/>
              </a:spcAft>
              <a:buClr>
                <a:schemeClr val="dk1"/>
              </a:buClr>
              <a:buSzPts val="1100"/>
              <a:buFont typeface="Arial"/>
              <a:buNone/>
            </a:pPr>
            <a:r>
              <a:rPr b="1" lang="en" sz="1900">
                <a:solidFill>
                  <a:schemeClr val="dk1"/>
                </a:solidFill>
              </a:rPr>
              <a:t>C</a:t>
            </a:r>
            <a:r>
              <a:rPr lang="en" sz="1100">
                <a:solidFill>
                  <a:schemeClr val="dk1"/>
                </a:solidFill>
              </a:rPr>
              <a:t> - Critical thinkers who ask questions and synthesize information, connect concepts across subject areas, and apply knowledge to real life situations in order to solve problems.</a:t>
            </a:r>
            <a:endParaRPr sz="1100">
              <a:solidFill>
                <a:schemeClr val="dk1"/>
              </a:solidFill>
            </a:endParaRPr>
          </a:p>
          <a:p>
            <a:pPr indent="0" lvl="0" marL="0" rtl="0" algn="just">
              <a:lnSpc>
                <a:spcPct val="115000"/>
              </a:lnSpc>
              <a:spcBef>
                <a:spcPts val="0"/>
              </a:spcBef>
              <a:spcAft>
                <a:spcPts val="0"/>
              </a:spcAft>
              <a:buClr>
                <a:schemeClr val="dk1"/>
              </a:buClr>
              <a:buSzPts val="1100"/>
              <a:buFont typeface="Arial"/>
              <a:buNone/>
            </a:pPr>
            <a:r>
              <a:t/>
            </a:r>
            <a:endParaRPr sz="600">
              <a:solidFill>
                <a:schemeClr val="dk1"/>
              </a:solidFill>
            </a:endParaRPr>
          </a:p>
          <a:p>
            <a:pPr indent="0" lvl="0" marL="0" rtl="0" algn="just">
              <a:lnSpc>
                <a:spcPct val="115000"/>
              </a:lnSpc>
              <a:spcBef>
                <a:spcPts val="0"/>
              </a:spcBef>
              <a:spcAft>
                <a:spcPts val="0"/>
              </a:spcAft>
              <a:buClr>
                <a:schemeClr val="dk1"/>
              </a:buClr>
              <a:buSzPts val="1100"/>
              <a:buFont typeface="Arial"/>
              <a:buNone/>
            </a:pPr>
            <a:r>
              <a:rPr b="1" lang="en" sz="1900">
                <a:solidFill>
                  <a:schemeClr val="dk1"/>
                </a:solidFill>
              </a:rPr>
              <a:t>S</a:t>
            </a:r>
            <a:r>
              <a:rPr lang="en" sz="1100">
                <a:solidFill>
                  <a:schemeClr val="dk1"/>
                </a:solidFill>
              </a:rPr>
              <a:t> - Successful communicators who exchange ideas both written and orally, listen closely and ask for clarification and work cooperatively with one another.</a:t>
            </a:r>
            <a:endParaRPr sz="1300">
              <a:latin typeface="Hind"/>
              <a:ea typeface="Hind"/>
              <a:cs typeface="Hind"/>
              <a:sym typeface="Hind"/>
            </a:endParaRPr>
          </a:p>
        </p:txBody>
      </p:sp>
      <p:pic>
        <p:nvPicPr>
          <p:cNvPr id="7421" name="Google Shape;7421;p140"/>
          <p:cNvPicPr preferRelativeResize="0"/>
          <p:nvPr/>
        </p:nvPicPr>
        <p:blipFill>
          <a:blip r:embed="rId4">
            <a:alphaModFix/>
          </a:blip>
          <a:stretch>
            <a:fillRect/>
          </a:stretch>
        </p:blipFill>
        <p:spPr>
          <a:xfrm>
            <a:off x="214650" y="2231375"/>
            <a:ext cx="2840350" cy="11805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25" name="Shape 7425"/>
        <p:cNvGrpSpPr/>
        <p:nvPr/>
      </p:nvGrpSpPr>
      <p:grpSpPr>
        <a:xfrm>
          <a:off x="0" y="0"/>
          <a:ext cx="0" cy="0"/>
          <a:chOff x="0" y="0"/>
          <a:chExt cx="0" cy="0"/>
        </a:xfrm>
      </p:grpSpPr>
      <p:sp>
        <p:nvSpPr>
          <p:cNvPr id="7426" name="Google Shape;7426;p141"/>
          <p:cNvSpPr txBox="1"/>
          <p:nvPr>
            <p:ph type="title"/>
          </p:nvPr>
        </p:nvSpPr>
        <p:spPr>
          <a:xfrm>
            <a:off x="491400" y="535000"/>
            <a:ext cx="77040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Record of Dates +</a:t>
            </a:r>
            <a:r>
              <a:rPr lang="en" sz="3000"/>
              <a:t> </a:t>
            </a:r>
            <a:r>
              <a:rPr lang="en">
                <a:solidFill>
                  <a:schemeClr val="accent1"/>
                </a:solidFill>
              </a:rPr>
              <a:t>Looking Ahead</a:t>
            </a:r>
            <a:endParaRPr>
              <a:solidFill>
                <a:schemeClr val="accent1"/>
              </a:solidFill>
            </a:endParaRPr>
          </a:p>
        </p:txBody>
      </p:sp>
      <p:sp>
        <p:nvSpPr>
          <p:cNvPr id="7427" name="Google Shape;7427;p141"/>
          <p:cNvSpPr txBox="1"/>
          <p:nvPr/>
        </p:nvSpPr>
        <p:spPr>
          <a:xfrm>
            <a:off x="720000" y="1152475"/>
            <a:ext cx="7704000" cy="479700"/>
          </a:xfrm>
          <a:prstGeom prst="rect">
            <a:avLst/>
          </a:prstGeom>
          <a:noFill/>
          <a:ln>
            <a:noFill/>
          </a:ln>
        </p:spPr>
        <p:txBody>
          <a:bodyPr anchorCtr="0" anchor="t" bIns="91425" lIns="91425" spcFirstLastPara="1" rIns="0" wrap="square" tIns="91425">
            <a:noAutofit/>
          </a:bodyPr>
          <a:lstStyle/>
          <a:p>
            <a:pPr indent="0" lvl="0" marL="0" rtl="0" algn="l">
              <a:spcBef>
                <a:spcPts val="0"/>
              </a:spcBef>
              <a:spcAft>
                <a:spcPts val="0"/>
              </a:spcAft>
              <a:buNone/>
            </a:pPr>
            <a:r>
              <a:rPr b="1" lang="en" sz="1200">
                <a:solidFill>
                  <a:schemeClr val="dk1"/>
                </a:solidFill>
                <a:latin typeface="Hind"/>
                <a:ea typeface="Hind"/>
                <a:cs typeface="Hind"/>
                <a:sym typeface="Hind"/>
              </a:rPr>
              <a:t>All meetings are scheduled and we are looking forward to engaging and building a </a:t>
            </a:r>
            <a:endParaRPr b="1" sz="1200">
              <a:solidFill>
                <a:schemeClr val="dk1"/>
              </a:solidFill>
              <a:latin typeface="Hind"/>
              <a:ea typeface="Hind"/>
              <a:cs typeface="Hind"/>
              <a:sym typeface="Hind"/>
            </a:endParaRPr>
          </a:p>
          <a:p>
            <a:pPr indent="0" lvl="0" marL="0" rtl="0" algn="l">
              <a:spcBef>
                <a:spcPts val="0"/>
              </a:spcBef>
              <a:spcAft>
                <a:spcPts val="0"/>
              </a:spcAft>
              <a:buNone/>
            </a:pPr>
            <a:r>
              <a:rPr b="1" lang="en" sz="1200">
                <a:solidFill>
                  <a:schemeClr val="dk1"/>
                </a:solidFill>
                <a:latin typeface="Hind"/>
                <a:ea typeface="Hind"/>
                <a:cs typeface="Hind"/>
                <a:sym typeface="Hind"/>
              </a:rPr>
              <a:t>better community with you all on the following dates with the following </a:t>
            </a:r>
            <a:r>
              <a:rPr b="1" i="1" lang="en" sz="1200">
                <a:solidFill>
                  <a:schemeClr val="dk1"/>
                </a:solidFill>
                <a:latin typeface="Hind"/>
                <a:ea typeface="Hind"/>
                <a:cs typeface="Hind"/>
                <a:sym typeface="Hind"/>
              </a:rPr>
              <a:t>tentative </a:t>
            </a:r>
            <a:r>
              <a:rPr b="1" lang="en" sz="1200">
                <a:solidFill>
                  <a:schemeClr val="dk1"/>
                </a:solidFill>
                <a:latin typeface="Hind"/>
                <a:ea typeface="Hind"/>
                <a:cs typeface="Hind"/>
                <a:sym typeface="Hind"/>
              </a:rPr>
              <a:t>topics.</a:t>
            </a:r>
            <a:endParaRPr sz="1200">
              <a:solidFill>
                <a:schemeClr val="dk1"/>
              </a:solidFill>
              <a:latin typeface="Hind"/>
              <a:ea typeface="Hind"/>
              <a:cs typeface="Hind"/>
              <a:sym typeface="Hind"/>
            </a:endParaRPr>
          </a:p>
          <a:p>
            <a:pPr indent="0" lvl="0" marL="0" rtl="0" algn="l">
              <a:spcBef>
                <a:spcPts val="0"/>
              </a:spcBef>
              <a:spcAft>
                <a:spcPts val="0"/>
              </a:spcAft>
              <a:buNone/>
            </a:pPr>
            <a:r>
              <a:t/>
            </a:r>
            <a:endParaRPr b="1" sz="1200">
              <a:solidFill>
                <a:schemeClr val="dk1"/>
              </a:solidFill>
              <a:latin typeface="Hind"/>
              <a:ea typeface="Hind"/>
              <a:cs typeface="Hind"/>
              <a:sym typeface="Hind"/>
            </a:endParaRPr>
          </a:p>
        </p:txBody>
      </p:sp>
      <p:graphicFrame>
        <p:nvGraphicFramePr>
          <p:cNvPr id="7428" name="Google Shape;7428;p141"/>
          <p:cNvGraphicFramePr/>
          <p:nvPr/>
        </p:nvGraphicFramePr>
        <p:xfrm>
          <a:off x="720000" y="1685588"/>
          <a:ext cx="3000000" cy="3000000"/>
        </p:xfrm>
        <a:graphic>
          <a:graphicData uri="http://schemas.openxmlformats.org/drawingml/2006/table">
            <a:tbl>
              <a:tblPr>
                <a:noFill/>
                <a:tableStyleId>{A617B37A-04E3-4FF1-864D-100819C84A1A}</a:tableStyleId>
              </a:tblPr>
              <a:tblGrid>
                <a:gridCol w="2619875"/>
                <a:gridCol w="5084125"/>
              </a:tblGrid>
              <a:tr h="415950">
                <a:tc>
                  <a:txBody>
                    <a:bodyPr/>
                    <a:lstStyle/>
                    <a:p>
                      <a:pPr indent="0" lvl="0" marL="0" rtl="0" algn="l">
                        <a:spcBef>
                          <a:spcPts val="0"/>
                        </a:spcBef>
                        <a:spcAft>
                          <a:spcPts val="0"/>
                        </a:spcAft>
                        <a:buNone/>
                      </a:pPr>
                      <a:r>
                        <a:rPr b="1" lang="en" sz="1100">
                          <a:solidFill>
                            <a:schemeClr val="accent4"/>
                          </a:solidFill>
                          <a:latin typeface="Hind"/>
                          <a:ea typeface="Hind"/>
                          <a:cs typeface="Hind"/>
                          <a:sym typeface="Hind"/>
                        </a:rPr>
                        <a:t>November 2, 2022</a:t>
                      </a:r>
                      <a:endParaRPr b="1" sz="1100">
                        <a:solidFill>
                          <a:schemeClr val="accent4"/>
                        </a:solidFill>
                        <a:latin typeface="Hind"/>
                        <a:ea typeface="Hind"/>
                        <a:cs typeface="Hind"/>
                        <a:sym typeface="Hind"/>
                      </a:endParaRPr>
                    </a:p>
                    <a:p>
                      <a:pPr indent="0" lvl="0" marL="0" rtl="0" algn="l">
                        <a:spcBef>
                          <a:spcPts val="0"/>
                        </a:spcBef>
                        <a:spcAft>
                          <a:spcPts val="0"/>
                        </a:spcAft>
                        <a:buNone/>
                      </a:pPr>
                      <a:r>
                        <a:rPr b="1" i="1" lang="en" sz="800">
                          <a:solidFill>
                            <a:schemeClr val="accent4"/>
                          </a:solidFill>
                          <a:latin typeface="Hind"/>
                          <a:ea typeface="Hind"/>
                          <a:cs typeface="Hind"/>
                          <a:sym typeface="Hind"/>
                        </a:rPr>
                        <a:t>TK-8 site in Room B10</a:t>
                      </a:r>
                      <a:endParaRPr b="1" i="1" sz="800">
                        <a:solidFill>
                          <a:schemeClr val="accent4"/>
                        </a:solidFill>
                        <a:latin typeface="Hind"/>
                        <a:ea typeface="Hind"/>
                        <a:cs typeface="Hind"/>
                        <a:sym typeface="Hind"/>
                      </a:endParaRPr>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rtl="0" algn="l">
                        <a:spcBef>
                          <a:spcPts val="0"/>
                        </a:spcBef>
                        <a:spcAft>
                          <a:spcPts val="1600"/>
                        </a:spcAft>
                        <a:buNone/>
                      </a:pPr>
                      <a:r>
                        <a:rPr lang="en" sz="1000">
                          <a:solidFill>
                            <a:schemeClr val="accent2"/>
                          </a:solidFill>
                          <a:latin typeface="Hind"/>
                          <a:ea typeface="Hind"/>
                          <a:cs typeface="Hind"/>
                          <a:sym typeface="Hind"/>
                        </a:rPr>
                        <a:t>What is an SSC? Reviewing rules, regulations, and electing major roles. </a:t>
                      </a:r>
                      <a:r>
                        <a:rPr lang="en" sz="1000" u="sng">
                          <a:solidFill>
                            <a:schemeClr val="accent4"/>
                          </a:solidFill>
                          <a:latin typeface="Hind"/>
                          <a:ea typeface="Hind"/>
                          <a:cs typeface="Hind"/>
                          <a:sym typeface="Hind"/>
                          <a:hlinkClick r:id="rId3">
                            <a:extLst>
                              <a:ext uri="{A12FA001-AC4F-418D-AE19-62706E023703}">
                                <ahyp:hlinkClr val="tx"/>
                              </a:ext>
                            </a:extLst>
                          </a:hlinkClick>
                        </a:rPr>
                        <a:t>Notes</a:t>
                      </a:r>
                      <a:r>
                        <a:rPr lang="en" sz="1000">
                          <a:solidFill>
                            <a:schemeClr val="accent4"/>
                          </a:solidFill>
                          <a:latin typeface="Hind"/>
                          <a:ea typeface="Hind"/>
                          <a:cs typeface="Hind"/>
                          <a:sym typeface="Hind"/>
                        </a:rPr>
                        <a:t> </a:t>
                      </a:r>
                      <a:endParaRPr sz="1000">
                        <a:solidFill>
                          <a:schemeClr val="accent4"/>
                        </a:solidFill>
                        <a:latin typeface="Hind"/>
                        <a:ea typeface="Hind"/>
                        <a:cs typeface="Hind"/>
                        <a:sym typeface="Hind"/>
                      </a:endParaRPr>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r>
              <a:tr h="415950">
                <a:tc>
                  <a:txBody>
                    <a:bodyPr/>
                    <a:lstStyle/>
                    <a:p>
                      <a:pPr indent="0" lvl="0" marL="0" rtl="0" algn="l">
                        <a:spcBef>
                          <a:spcPts val="0"/>
                        </a:spcBef>
                        <a:spcAft>
                          <a:spcPts val="0"/>
                        </a:spcAft>
                        <a:buNone/>
                      </a:pPr>
                      <a:r>
                        <a:rPr b="1" lang="en" sz="1100">
                          <a:solidFill>
                            <a:schemeClr val="accent4"/>
                          </a:solidFill>
                          <a:latin typeface="Hind"/>
                          <a:ea typeface="Hind"/>
                          <a:cs typeface="Hind"/>
                          <a:sym typeface="Hind"/>
                        </a:rPr>
                        <a:t>December 14, 2022</a:t>
                      </a:r>
                      <a:endParaRPr b="1" sz="1100">
                        <a:solidFill>
                          <a:schemeClr val="accent4"/>
                        </a:solidFill>
                        <a:latin typeface="Hind"/>
                        <a:ea typeface="Hind"/>
                        <a:cs typeface="Hind"/>
                        <a:sym typeface="Hind"/>
                      </a:endParaRPr>
                    </a:p>
                    <a:p>
                      <a:pPr indent="0" lvl="0" marL="0" rtl="0" algn="l">
                        <a:spcBef>
                          <a:spcPts val="0"/>
                        </a:spcBef>
                        <a:spcAft>
                          <a:spcPts val="0"/>
                        </a:spcAft>
                        <a:buNone/>
                      </a:pPr>
                      <a:r>
                        <a:rPr b="1" i="1" lang="en" sz="800">
                          <a:solidFill>
                            <a:schemeClr val="accent4"/>
                          </a:solidFill>
                          <a:latin typeface="Hind"/>
                          <a:ea typeface="Hind"/>
                          <a:cs typeface="Hind"/>
                          <a:sym typeface="Hind"/>
                        </a:rPr>
                        <a:t>High School Site: 4481 Estrella Ave, 92115 </a:t>
                      </a:r>
                      <a:endParaRPr b="1" i="1" sz="800">
                        <a:solidFill>
                          <a:schemeClr val="accent4"/>
                        </a:solidFill>
                        <a:latin typeface="Hind"/>
                        <a:ea typeface="Hind"/>
                        <a:cs typeface="Hind"/>
                        <a:sym typeface="Hind"/>
                      </a:endParaRPr>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marR="0" rtl="0" algn="l">
                        <a:lnSpc>
                          <a:spcPct val="100000"/>
                        </a:lnSpc>
                        <a:spcBef>
                          <a:spcPts val="0"/>
                        </a:spcBef>
                        <a:spcAft>
                          <a:spcPts val="1600"/>
                        </a:spcAft>
                        <a:buNone/>
                      </a:pPr>
                      <a:r>
                        <a:rPr lang="en" sz="1000">
                          <a:solidFill>
                            <a:schemeClr val="accent2"/>
                          </a:solidFill>
                          <a:latin typeface="Hind"/>
                          <a:ea typeface="Hind"/>
                          <a:cs typeface="Hind"/>
                          <a:sym typeface="Hind"/>
                        </a:rPr>
                        <a:t>What is an SSC? Reviewing rules, regulations, and electing major roles part 2. Updated Title 1 budget. </a:t>
                      </a:r>
                      <a:r>
                        <a:rPr lang="en" sz="1000">
                          <a:solidFill>
                            <a:schemeClr val="accent2"/>
                          </a:solidFill>
                          <a:latin typeface="Hind"/>
                          <a:ea typeface="Hind"/>
                          <a:cs typeface="Hind"/>
                          <a:sym typeface="Hind"/>
                        </a:rPr>
                        <a:t>Building our sub-committees and delegating of roles and responsibilities, Understanding the LCAP, getting our name out into the community, acquiring testimonials, parent satisfaction survey, expanding and reviewing our HS program. Establishing Parent Consideration Committee.  </a:t>
                      </a:r>
                      <a:endParaRPr sz="1000">
                        <a:solidFill>
                          <a:schemeClr val="accent2"/>
                        </a:solidFill>
                        <a:latin typeface="Hind"/>
                        <a:ea typeface="Hind"/>
                        <a:cs typeface="Hind"/>
                        <a:sym typeface="Hind"/>
                      </a:endParaRPr>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r>
              <a:tr h="415950">
                <a:tc>
                  <a:txBody>
                    <a:bodyPr/>
                    <a:lstStyle/>
                    <a:p>
                      <a:pPr indent="0" lvl="0" marL="0" rtl="0" algn="l">
                        <a:spcBef>
                          <a:spcPts val="0"/>
                        </a:spcBef>
                        <a:spcAft>
                          <a:spcPts val="0"/>
                        </a:spcAft>
                        <a:buNone/>
                      </a:pPr>
                      <a:r>
                        <a:rPr b="1" lang="en" sz="1100">
                          <a:solidFill>
                            <a:schemeClr val="accent4"/>
                          </a:solidFill>
                          <a:latin typeface="Hind"/>
                          <a:ea typeface="Hind"/>
                          <a:cs typeface="Hind"/>
                          <a:sym typeface="Hind"/>
                        </a:rPr>
                        <a:t>February 22, 2023</a:t>
                      </a:r>
                      <a:endParaRPr b="1" sz="1100">
                        <a:solidFill>
                          <a:schemeClr val="accent4"/>
                        </a:solidFill>
                        <a:latin typeface="Hind"/>
                        <a:ea typeface="Hind"/>
                        <a:cs typeface="Hind"/>
                        <a:sym typeface="Hind"/>
                      </a:endParaRPr>
                    </a:p>
                    <a:p>
                      <a:pPr indent="0" lvl="0" marL="0" rtl="0" algn="l">
                        <a:spcBef>
                          <a:spcPts val="0"/>
                        </a:spcBef>
                        <a:spcAft>
                          <a:spcPts val="0"/>
                        </a:spcAft>
                        <a:buClr>
                          <a:schemeClr val="dk1"/>
                        </a:buClr>
                        <a:buSzPts val="1100"/>
                        <a:buFont typeface="Arial"/>
                        <a:buNone/>
                      </a:pPr>
                      <a:r>
                        <a:rPr b="1" i="1" lang="en" sz="800">
                          <a:solidFill>
                            <a:schemeClr val="accent4"/>
                          </a:solidFill>
                          <a:latin typeface="Hind"/>
                          <a:ea typeface="Hind"/>
                          <a:cs typeface="Hind"/>
                          <a:sym typeface="Hind"/>
                        </a:rPr>
                        <a:t>TK-8 site in Room B10</a:t>
                      </a:r>
                      <a:endParaRPr b="1" sz="1100">
                        <a:solidFill>
                          <a:schemeClr val="accent4"/>
                        </a:solidFill>
                        <a:latin typeface="Hind"/>
                        <a:ea typeface="Hind"/>
                        <a:cs typeface="Hind"/>
                        <a:sym typeface="Hind"/>
                      </a:endParaRPr>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rtl="0" algn="l">
                        <a:spcBef>
                          <a:spcPts val="0"/>
                        </a:spcBef>
                        <a:spcAft>
                          <a:spcPts val="1600"/>
                        </a:spcAft>
                        <a:buNone/>
                      </a:pPr>
                      <a:r>
                        <a:rPr lang="en" sz="1000">
                          <a:solidFill>
                            <a:schemeClr val="accent2"/>
                          </a:solidFill>
                          <a:latin typeface="Hind"/>
                          <a:ea typeface="Hind"/>
                          <a:cs typeface="Hind"/>
                          <a:sym typeface="Hind"/>
                        </a:rPr>
                        <a:t>ELPAC Assessment Updates, reviewal of enrollment procedures, site, and process. LCAP Draft </a:t>
                      </a:r>
                      <a:r>
                        <a:rPr lang="en" sz="1000">
                          <a:solidFill>
                            <a:schemeClr val="accent2"/>
                          </a:solidFill>
                          <a:latin typeface="Hind"/>
                          <a:ea typeface="Hind"/>
                          <a:cs typeface="Hind"/>
                          <a:sym typeface="Hind"/>
                        </a:rPr>
                        <a:t>Recommendations. Reviewal of school safety plan and modified plan during construction of new school site. </a:t>
                      </a:r>
                      <a:endParaRPr sz="1000">
                        <a:solidFill>
                          <a:schemeClr val="accent2"/>
                        </a:solidFill>
                        <a:latin typeface="Hind"/>
                        <a:ea typeface="Hind"/>
                        <a:cs typeface="Hind"/>
                        <a:sym typeface="Hind"/>
                      </a:endParaRPr>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r>
              <a:tr h="415950">
                <a:tc>
                  <a:txBody>
                    <a:bodyPr/>
                    <a:lstStyle/>
                    <a:p>
                      <a:pPr indent="0" lvl="0" marL="0" rtl="0" algn="l">
                        <a:spcBef>
                          <a:spcPts val="0"/>
                        </a:spcBef>
                        <a:spcAft>
                          <a:spcPts val="0"/>
                        </a:spcAft>
                        <a:buNone/>
                      </a:pPr>
                      <a:r>
                        <a:rPr b="1" lang="en" sz="1100">
                          <a:solidFill>
                            <a:schemeClr val="accent4"/>
                          </a:solidFill>
                          <a:latin typeface="Hind"/>
                          <a:ea typeface="Hind"/>
                          <a:cs typeface="Hind"/>
                          <a:sym typeface="Hind"/>
                        </a:rPr>
                        <a:t>April 14, 2023</a:t>
                      </a:r>
                      <a:endParaRPr b="1" sz="1100">
                        <a:solidFill>
                          <a:schemeClr val="accent4"/>
                        </a:solidFill>
                        <a:latin typeface="Hind"/>
                        <a:ea typeface="Hind"/>
                        <a:cs typeface="Hind"/>
                        <a:sym typeface="Hind"/>
                      </a:endParaRPr>
                    </a:p>
                    <a:p>
                      <a:pPr indent="0" lvl="0" marL="0" rtl="0" algn="l">
                        <a:spcBef>
                          <a:spcPts val="0"/>
                        </a:spcBef>
                        <a:spcAft>
                          <a:spcPts val="0"/>
                        </a:spcAft>
                        <a:buNone/>
                      </a:pPr>
                      <a:r>
                        <a:rPr b="1" i="1" lang="en" sz="800">
                          <a:solidFill>
                            <a:schemeClr val="accent4"/>
                          </a:solidFill>
                          <a:latin typeface="Hind"/>
                          <a:ea typeface="Hind"/>
                          <a:cs typeface="Hind"/>
                          <a:sym typeface="Hind"/>
                        </a:rPr>
                        <a:t>High School Site: 4481 Estrella Ave, 92115 </a:t>
                      </a:r>
                      <a:endParaRPr b="1" sz="1100">
                        <a:solidFill>
                          <a:schemeClr val="accent4"/>
                        </a:solidFill>
                        <a:latin typeface="Hind"/>
                        <a:ea typeface="Hind"/>
                        <a:cs typeface="Hind"/>
                        <a:sym typeface="Hind"/>
                      </a:endParaRPr>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rtl="0" algn="l">
                        <a:spcBef>
                          <a:spcPts val="0"/>
                        </a:spcBef>
                        <a:spcAft>
                          <a:spcPts val="1600"/>
                        </a:spcAft>
                        <a:buNone/>
                      </a:pPr>
                      <a:r>
                        <a:rPr lang="en" sz="1000">
                          <a:solidFill>
                            <a:schemeClr val="accent2"/>
                          </a:solidFill>
                          <a:latin typeface="Hind"/>
                          <a:ea typeface="Hind"/>
                          <a:cs typeface="Hind"/>
                          <a:sym typeface="Hind"/>
                        </a:rPr>
                        <a:t>CAASPP Assessment Update, </a:t>
                      </a:r>
                      <a:r>
                        <a:rPr lang="en" sz="1000">
                          <a:solidFill>
                            <a:schemeClr val="accent2"/>
                          </a:solidFill>
                          <a:latin typeface="Hind"/>
                          <a:ea typeface="Hind"/>
                          <a:cs typeface="Hind"/>
                          <a:sym typeface="Hind"/>
                        </a:rPr>
                        <a:t>LCAP reviewal and considerations for 23-24. Overview of upcoming construction and procedures. </a:t>
                      </a:r>
                      <a:endParaRPr sz="1000">
                        <a:solidFill>
                          <a:schemeClr val="accent2"/>
                        </a:solidFill>
                        <a:latin typeface="Hind"/>
                        <a:ea typeface="Hind"/>
                        <a:cs typeface="Hind"/>
                        <a:sym typeface="Hind"/>
                      </a:endParaRPr>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r>
              <a:tr h="415950">
                <a:tc>
                  <a:txBody>
                    <a:bodyPr/>
                    <a:lstStyle/>
                    <a:p>
                      <a:pPr indent="0" lvl="0" marL="0" rtl="0" algn="l">
                        <a:spcBef>
                          <a:spcPts val="0"/>
                        </a:spcBef>
                        <a:spcAft>
                          <a:spcPts val="0"/>
                        </a:spcAft>
                        <a:buNone/>
                      </a:pPr>
                      <a:r>
                        <a:rPr b="1" lang="en" sz="1100">
                          <a:solidFill>
                            <a:schemeClr val="accent4"/>
                          </a:solidFill>
                          <a:latin typeface="Hind"/>
                          <a:ea typeface="Hind"/>
                          <a:cs typeface="Hind"/>
                          <a:sym typeface="Hind"/>
                        </a:rPr>
                        <a:t>June 12, 2023</a:t>
                      </a:r>
                      <a:endParaRPr b="1" sz="1100">
                        <a:solidFill>
                          <a:schemeClr val="accent4"/>
                        </a:solidFill>
                        <a:latin typeface="Hind"/>
                        <a:ea typeface="Hind"/>
                        <a:cs typeface="Hind"/>
                        <a:sym typeface="Hind"/>
                      </a:endParaRPr>
                    </a:p>
                    <a:p>
                      <a:pPr indent="0" lvl="0" marL="0" rtl="0" algn="l">
                        <a:spcBef>
                          <a:spcPts val="0"/>
                        </a:spcBef>
                        <a:spcAft>
                          <a:spcPts val="0"/>
                        </a:spcAft>
                        <a:buClr>
                          <a:schemeClr val="dk1"/>
                        </a:buClr>
                        <a:buSzPts val="1100"/>
                        <a:buFont typeface="Arial"/>
                        <a:buNone/>
                      </a:pPr>
                      <a:r>
                        <a:rPr b="1" i="1" lang="en" sz="800">
                          <a:solidFill>
                            <a:schemeClr val="accent4"/>
                          </a:solidFill>
                          <a:latin typeface="Hind"/>
                          <a:ea typeface="Hind"/>
                          <a:cs typeface="Hind"/>
                          <a:sym typeface="Hind"/>
                        </a:rPr>
                        <a:t>TK-8 site in Room B10</a:t>
                      </a:r>
                      <a:endParaRPr b="1" sz="1100">
                        <a:solidFill>
                          <a:schemeClr val="accent4"/>
                        </a:solidFill>
                        <a:latin typeface="Hind"/>
                        <a:ea typeface="Hind"/>
                        <a:cs typeface="Hind"/>
                        <a:sym typeface="Hind"/>
                      </a:endParaRPr>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rtl="0" algn="l">
                        <a:spcBef>
                          <a:spcPts val="0"/>
                        </a:spcBef>
                        <a:spcAft>
                          <a:spcPts val="0"/>
                        </a:spcAft>
                        <a:buNone/>
                      </a:pPr>
                      <a:r>
                        <a:rPr lang="en" sz="1000">
                          <a:solidFill>
                            <a:schemeClr val="accent2"/>
                          </a:solidFill>
                          <a:latin typeface="Hind"/>
                          <a:ea typeface="Hind"/>
                          <a:cs typeface="Hind"/>
                          <a:sym typeface="Hind"/>
                        </a:rPr>
                        <a:t>Key takeaways for building a stronger school for 2023-2024. Outreach to TK-K</a:t>
                      </a:r>
                      <a:endParaRPr sz="1000">
                        <a:solidFill>
                          <a:schemeClr val="accent2"/>
                        </a:solidFill>
                        <a:latin typeface="Hind"/>
                        <a:ea typeface="Hind"/>
                        <a:cs typeface="Hind"/>
                        <a:sym typeface="Hind"/>
                      </a:endParaRPr>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r>
            </a:tbl>
          </a:graphicData>
        </a:graphic>
      </p:graphicFrame>
      <p:sp>
        <p:nvSpPr>
          <p:cNvPr id="7429" name="Google Shape;7429;p141"/>
          <p:cNvSpPr txBox="1"/>
          <p:nvPr/>
        </p:nvSpPr>
        <p:spPr>
          <a:xfrm>
            <a:off x="2542950" y="4653400"/>
            <a:ext cx="4058100" cy="57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600">
                <a:solidFill>
                  <a:schemeClr val="dk1"/>
                </a:solidFill>
                <a:latin typeface="Hind"/>
                <a:ea typeface="Hind"/>
                <a:cs typeface="Hind"/>
                <a:sym typeface="Hind"/>
              </a:rPr>
              <a:t>For more info:</a:t>
            </a:r>
            <a:br>
              <a:rPr b="1" lang="en" sz="600">
                <a:solidFill>
                  <a:srgbClr val="0000FF"/>
                </a:solidFill>
                <a:latin typeface="Hind"/>
                <a:ea typeface="Hind"/>
                <a:cs typeface="Hind"/>
                <a:sym typeface="Hind"/>
              </a:rPr>
            </a:br>
            <a:r>
              <a:rPr b="1" lang="en" sz="800" u="sng">
                <a:solidFill>
                  <a:srgbClr val="0000FF"/>
                </a:solidFill>
                <a:latin typeface="Hind"/>
                <a:ea typeface="Hind"/>
                <a:cs typeface="Hind"/>
                <a:sym typeface="Hind"/>
                <a:hlinkClick r:id="rId4">
                  <a:extLst>
                    <a:ext uri="{A12FA001-AC4F-418D-AE19-62706E023703}">
                      <ahyp:hlinkClr val="tx"/>
                    </a:ext>
                  </a:extLst>
                </a:hlinkClick>
              </a:rPr>
              <a:t>https://www.americasfinestcharterschool.org/school-site-council</a:t>
            </a:r>
            <a:r>
              <a:rPr b="1" lang="en" sz="800">
                <a:solidFill>
                  <a:srgbClr val="0000FF"/>
                </a:solidFill>
                <a:latin typeface="Hind"/>
                <a:ea typeface="Hind"/>
                <a:cs typeface="Hind"/>
                <a:sym typeface="Hind"/>
              </a:rPr>
              <a:t> </a:t>
            </a:r>
            <a:endParaRPr b="1" sz="800">
              <a:solidFill>
                <a:srgbClr val="0000FF"/>
              </a:solidFill>
              <a:latin typeface="Hind"/>
              <a:ea typeface="Hind"/>
              <a:cs typeface="Hind"/>
              <a:sym typeface="Hind"/>
            </a:endParaRPr>
          </a:p>
          <a:p>
            <a:pPr indent="0" lvl="0" marL="0" rtl="0" algn="ctr">
              <a:spcBef>
                <a:spcPts val="0"/>
              </a:spcBef>
              <a:spcAft>
                <a:spcPts val="0"/>
              </a:spcAft>
              <a:buNone/>
            </a:pPr>
            <a:r>
              <a:rPr lang="en" sz="1150">
                <a:solidFill>
                  <a:schemeClr val="dk1"/>
                </a:solidFill>
              </a:rPr>
              <a:t>*All meetings are at 5:30pm*</a:t>
            </a:r>
            <a:endParaRPr b="1" sz="800">
              <a:solidFill>
                <a:srgbClr val="0000FF"/>
              </a:solidFill>
              <a:latin typeface="Hind"/>
              <a:ea typeface="Hind"/>
              <a:cs typeface="Hind"/>
              <a:sym typeface="Hind"/>
            </a:endParaRPr>
          </a:p>
        </p:txBody>
      </p:sp>
      <p:sp>
        <p:nvSpPr>
          <p:cNvPr id="7430" name="Google Shape;7430;p141"/>
          <p:cNvSpPr/>
          <p:nvPr/>
        </p:nvSpPr>
        <p:spPr>
          <a:xfrm>
            <a:off x="6410375" y="726750"/>
            <a:ext cx="233100" cy="219900"/>
          </a:xfrm>
          <a:prstGeom prst="star5">
            <a:avLst>
              <a:gd fmla="val 19098" name="adj"/>
              <a:gd fmla="val 105146" name="hf"/>
              <a:gd fmla="val 110557" name="vf"/>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34" name="Shape 7434"/>
        <p:cNvGrpSpPr/>
        <p:nvPr/>
      </p:nvGrpSpPr>
      <p:grpSpPr>
        <a:xfrm>
          <a:off x="0" y="0"/>
          <a:ext cx="0" cy="0"/>
          <a:chOff x="0" y="0"/>
          <a:chExt cx="0" cy="0"/>
        </a:xfrm>
      </p:grpSpPr>
      <p:sp>
        <p:nvSpPr>
          <p:cNvPr id="7435" name="Google Shape;7435;p142"/>
          <p:cNvSpPr txBox="1"/>
          <p:nvPr>
            <p:ph type="title"/>
          </p:nvPr>
        </p:nvSpPr>
        <p:spPr>
          <a:xfrm>
            <a:off x="2571950" y="1768788"/>
            <a:ext cx="40002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Adjournment </a:t>
            </a:r>
            <a:endParaRPr/>
          </a:p>
        </p:txBody>
      </p:sp>
      <p:sp>
        <p:nvSpPr>
          <p:cNvPr id="7436" name="Google Shape;7436;p142"/>
          <p:cNvSpPr txBox="1"/>
          <p:nvPr>
            <p:ph idx="1" type="subTitle"/>
          </p:nvPr>
        </p:nvSpPr>
        <p:spPr>
          <a:xfrm>
            <a:off x="329250" y="2770175"/>
            <a:ext cx="8485500" cy="1105200"/>
          </a:xfrm>
          <a:prstGeom prst="rect">
            <a:avLst/>
          </a:prstGeom>
        </p:spPr>
        <p:txBody>
          <a:bodyPr anchorCtr="0" anchor="ctr" bIns="91425" lIns="91425" spcFirstLastPara="1" rIns="91425" wrap="square" tIns="91425">
            <a:noAutofit/>
          </a:bodyPr>
          <a:lstStyle/>
          <a:p>
            <a:pPr indent="0" lvl="0" marL="457200" rtl="0" algn="l">
              <a:lnSpc>
                <a:spcPct val="106250"/>
              </a:lnSpc>
              <a:spcBef>
                <a:spcPts val="0"/>
              </a:spcBef>
              <a:spcAft>
                <a:spcPts val="0"/>
              </a:spcAft>
              <a:buNone/>
            </a:pPr>
            <a:r>
              <a:rPr lang="en" sz="1500">
                <a:latin typeface="Arial"/>
                <a:ea typeface="Arial"/>
                <a:cs typeface="Arial"/>
                <a:sym typeface="Arial"/>
              </a:rPr>
              <a:t>Secretary Marcus-  please email notes to:	 </a:t>
            </a:r>
            <a:r>
              <a:rPr lang="en" sz="1500" u="sng">
                <a:solidFill>
                  <a:schemeClr val="hlink"/>
                </a:solidFill>
                <a:latin typeface="Arial"/>
                <a:ea typeface="Arial"/>
                <a:cs typeface="Arial"/>
                <a:sym typeface="Arial"/>
                <a:hlinkClick r:id="rId3"/>
              </a:rPr>
              <a:t>tbagby@americasfinestcharterschool.org</a:t>
            </a:r>
            <a:endParaRPr sz="1500">
              <a:latin typeface="Arial"/>
              <a:ea typeface="Arial"/>
              <a:cs typeface="Arial"/>
              <a:sym typeface="Arial"/>
            </a:endParaRPr>
          </a:p>
          <a:p>
            <a:pPr indent="0" lvl="0" marL="457200" rtl="0" algn="l">
              <a:lnSpc>
                <a:spcPct val="106250"/>
              </a:lnSpc>
              <a:spcBef>
                <a:spcPts val="10"/>
              </a:spcBef>
              <a:spcAft>
                <a:spcPts val="0"/>
              </a:spcAft>
              <a:buNone/>
            </a:pPr>
            <a:r>
              <a:rPr lang="en" sz="1500">
                <a:latin typeface="Arial"/>
                <a:ea typeface="Arial"/>
                <a:cs typeface="Arial"/>
                <a:sym typeface="Arial"/>
              </a:rPr>
              <a:t>							       	 </a:t>
            </a:r>
            <a:r>
              <a:rPr lang="en" sz="1500" u="sng">
                <a:solidFill>
                  <a:schemeClr val="hlink"/>
                </a:solidFill>
                <a:latin typeface="Arial"/>
                <a:ea typeface="Arial"/>
                <a:cs typeface="Arial"/>
                <a:sym typeface="Arial"/>
                <a:hlinkClick r:id="rId4"/>
              </a:rPr>
              <a:t>cstruyk@americasfinestcharterschool.org</a:t>
            </a:r>
            <a:r>
              <a:rPr lang="en" sz="1500">
                <a:latin typeface="Arial"/>
                <a:ea typeface="Arial"/>
                <a:cs typeface="Arial"/>
                <a:sym typeface="Arial"/>
              </a:rPr>
              <a:t> </a:t>
            </a:r>
            <a:endParaRPr sz="1500">
              <a:latin typeface="Arial"/>
              <a:ea typeface="Arial"/>
              <a:cs typeface="Arial"/>
              <a:sym typeface="Arial"/>
            </a:endParaRPr>
          </a:p>
          <a:p>
            <a:pPr indent="0" lvl="0" marL="457200" rtl="0" algn="l">
              <a:lnSpc>
                <a:spcPct val="106250"/>
              </a:lnSpc>
              <a:spcBef>
                <a:spcPts val="10"/>
              </a:spcBef>
              <a:spcAft>
                <a:spcPts val="0"/>
              </a:spcAft>
              <a:buClr>
                <a:schemeClr val="dk1"/>
              </a:buClr>
              <a:buSzPts val="1100"/>
              <a:buFont typeface="Arial"/>
              <a:buNone/>
            </a:pPr>
            <a:r>
              <a:rPr lang="en" sz="1500">
                <a:latin typeface="Arial"/>
                <a:ea typeface="Arial"/>
                <a:cs typeface="Arial"/>
                <a:sym typeface="Arial"/>
              </a:rPr>
              <a:t>							          </a:t>
            </a:r>
            <a:r>
              <a:rPr lang="en" sz="1500" u="sng">
                <a:solidFill>
                  <a:schemeClr val="hlink"/>
                </a:solidFill>
                <a:latin typeface="Arial"/>
                <a:ea typeface="Arial"/>
                <a:cs typeface="Arial"/>
                <a:sym typeface="Arial"/>
                <a:hlinkClick r:id="rId5"/>
              </a:rPr>
              <a:t>abecker@americasfinestcharterschool.org</a:t>
            </a:r>
            <a:r>
              <a:rPr lang="en" sz="1500">
                <a:latin typeface="Arial"/>
                <a:ea typeface="Arial"/>
                <a:cs typeface="Arial"/>
                <a:sym typeface="Arial"/>
              </a:rPr>
              <a:t> </a:t>
            </a:r>
            <a:endParaRPr sz="1500">
              <a:latin typeface="Arial"/>
              <a:ea typeface="Arial"/>
              <a:cs typeface="Arial"/>
              <a:sym typeface="Arial"/>
            </a:endParaRPr>
          </a:p>
          <a:p>
            <a:pPr indent="0" lvl="0" marL="0" rtl="0" algn="ctr">
              <a:spcBef>
                <a:spcPts val="10"/>
              </a:spcBef>
              <a:spcAft>
                <a:spcPts val="0"/>
              </a:spcAft>
              <a:buNone/>
            </a:pPr>
            <a:r>
              <a:t/>
            </a:r>
            <a:endParaRPr/>
          </a:p>
        </p:txBody>
      </p:sp>
      <p:sp>
        <p:nvSpPr>
          <p:cNvPr id="7437" name="Google Shape;7437;p142"/>
          <p:cNvSpPr/>
          <p:nvPr/>
        </p:nvSpPr>
        <p:spPr>
          <a:xfrm>
            <a:off x="2268750" y="2008650"/>
            <a:ext cx="381000" cy="362100"/>
          </a:xfrm>
          <a:prstGeom prst="star5">
            <a:avLst>
              <a:gd fmla="val 19098" name="adj"/>
              <a:gd fmla="val 105146" name="hf"/>
              <a:gd fmla="val 110557" name="vf"/>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8" name="Google Shape;7438;p142"/>
          <p:cNvSpPr/>
          <p:nvPr/>
        </p:nvSpPr>
        <p:spPr>
          <a:xfrm>
            <a:off x="6494500" y="2008650"/>
            <a:ext cx="381000" cy="362100"/>
          </a:xfrm>
          <a:prstGeom prst="star5">
            <a:avLst>
              <a:gd fmla="val 19098" name="adj"/>
              <a:gd fmla="val 105146" name="hf"/>
              <a:gd fmla="val 110557" name="vf"/>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439" name="Google Shape;7439;p142"/>
          <p:cNvPicPr preferRelativeResize="0"/>
          <p:nvPr/>
        </p:nvPicPr>
        <p:blipFill>
          <a:blip r:embed="rId6">
            <a:alphaModFix/>
          </a:blip>
          <a:stretch>
            <a:fillRect/>
          </a:stretch>
        </p:blipFill>
        <p:spPr>
          <a:xfrm>
            <a:off x="-1" y="0"/>
            <a:ext cx="1232977" cy="4572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07" name="Shape 7307"/>
        <p:cNvGrpSpPr/>
        <p:nvPr/>
      </p:nvGrpSpPr>
      <p:grpSpPr>
        <a:xfrm>
          <a:off x="0" y="0"/>
          <a:ext cx="0" cy="0"/>
          <a:chOff x="0" y="0"/>
          <a:chExt cx="0" cy="0"/>
        </a:xfrm>
      </p:grpSpPr>
      <p:sp>
        <p:nvSpPr>
          <p:cNvPr id="7308" name="Google Shape;7308;p131"/>
          <p:cNvSpPr txBox="1"/>
          <p:nvPr>
            <p:ph type="title"/>
          </p:nvPr>
        </p:nvSpPr>
        <p:spPr>
          <a:xfrm>
            <a:off x="924650" y="2783625"/>
            <a:ext cx="4076100" cy="531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—Margaret </a:t>
            </a:r>
            <a:r>
              <a:rPr lang="en">
                <a:solidFill>
                  <a:schemeClr val="accent1"/>
                </a:solidFill>
              </a:rPr>
              <a:t>Wheatley</a:t>
            </a:r>
            <a:endParaRPr>
              <a:solidFill>
                <a:schemeClr val="accent1"/>
              </a:solidFill>
            </a:endParaRPr>
          </a:p>
        </p:txBody>
      </p:sp>
      <p:sp>
        <p:nvSpPr>
          <p:cNvPr id="7309" name="Google Shape;7309;p131"/>
          <p:cNvSpPr txBox="1"/>
          <p:nvPr>
            <p:ph idx="1" type="subTitle"/>
          </p:nvPr>
        </p:nvSpPr>
        <p:spPr>
          <a:xfrm>
            <a:off x="924650" y="1508850"/>
            <a:ext cx="4391100" cy="1398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300"/>
              <a:t>“There is no power for change greater than a community discovering what it cares about.”  </a:t>
            </a:r>
            <a:endParaRPr sz="2300"/>
          </a:p>
        </p:txBody>
      </p:sp>
      <p:pic>
        <p:nvPicPr>
          <p:cNvPr id="7310" name="Google Shape;7310;p131"/>
          <p:cNvPicPr preferRelativeResize="0"/>
          <p:nvPr/>
        </p:nvPicPr>
        <p:blipFill>
          <a:blip r:embed="rId3">
            <a:alphaModFix/>
          </a:blip>
          <a:stretch>
            <a:fillRect/>
          </a:stretch>
        </p:blipFill>
        <p:spPr>
          <a:xfrm>
            <a:off x="-1" y="4686300"/>
            <a:ext cx="1232977" cy="4572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14" name="Shape 7314"/>
        <p:cNvGrpSpPr/>
        <p:nvPr/>
      </p:nvGrpSpPr>
      <p:grpSpPr>
        <a:xfrm>
          <a:off x="0" y="0"/>
          <a:ext cx="0" cy="0"/>
          <a:chOff x="0" y="0"/>
          <a:chExt cx="0" cy="0"/>
        </a:xfrm>
      </p:grpSpPr>
      <p:sp>
        <p:nvSpPr>
          <p:cNvPr id="7315" name="Google Shape;7315;p132"/>
          <p:cNvSpPr txBox="1"/>
          <p:nvPr>
            <p:ph type="title"/>
          </p:nvPr>
        </p:nvSpPr>
        <p:spPr>
          <a:xfrm>
            <a:off x="720000" y="535000"/>
            <a:ext cx="77040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SSC Role and Function </a:t>
            </a:r>
            <a:endParaRPr/>
          </a:p>
        </p:txBody>
      </p:sp>
      <p:sp>
        <p:nvSpPr>
          <p:cNvPr id="7316" name="Google Shape;7316;p132"/>
          <p:cNvSpPr txBox="1"/>
          <p:nvPr>
            <p:ph idx="1" type="body"/>
          </p:nvPr>
        </p:nvSpPr>
        <p:spPr>
          <a:xfrm>
            <a:off x="669150" y="1130450"/>
            <a:ext cx="4017000" cy="835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100"/>
              <a:t>What is the role and function </a:t>
            </a:r>
            <a:endParaRPr sz="2100"/>
          </a:p>
          <a:p>
            <a:pPr indent="0" lvl="0" marL="0" rtl="0" algn="l">
              <a:spcBef>
                <a:spcPts val="0"/>
              </a:spcBef>
              <a:spcAft>
                <a:spcPts val="0"/>
              </a:spcAft>
              <a:buNone/>
            </a:pPr>
            <a:r>
              <a:rPr lang="en" sz="2100"/>
              <a:t>of an SSC? </a:t>
            </a:r>
            <a:endParaRPr sz="2100"/>
          </a:p>
        </p:txBody>
      </p:sp>
      <p:sp>
        <p:nvSpPr>
          <p:cNvPr id="7317" name="Google Shape;7317;p132"/>
          <p:cNvSpPr txBox="1"/>
          <p:nvPr/>
        </p:nvSpPr>
        <p:spPr>
          <a:xfrm>
            <a:off x="415128" y="2810507"/>
            <a:ext cx="1671300" cy="267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2C447E"/>
                </a:solidFill>
                <a:latin typeface="Sora SemiBold"/>
                <a:ea typeface="Sora SemiBold"/>
                <a:cs typeface="Sora SemiBold"/>
                <a:sym typeface="Sora SemiBold"/>
              </a:rPr>
              <a:t>Mr. Struyk</a:t>
            </a:r>
            <a:endParaRPr sz="2000">
              <a:solidFill>
                <a:srgbClr val="2C447E"/>
              </a:solidFill>
              <a:latin typeface="Sora SemiBold"/>
              <a:ea typeface="Sora SemiBold"/>
              <a:cs typeface="Sora SemiBold"/>
              <a:sym typeface="Sora SemiBold"/>
            </a:endParaRPr>
          </a:p>
        </p:txBody>
      </p:sp>
      <p:sp>
        <p:nvSpPr>
          <p:cNvPr id="7318" name="Google Shape;7318;p132"/>
          <p:cNvSpPr txBox="1"/>
          <p:nvPr/>
        </p:nvSpPr>
        <p:spPr>
          <a:xfrm>
            <a:off x="415125" y="3082278"/>
            <a:ext cx="1671300" cy="991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rgbClr val="182A53"/>
                </a:solidFill>
                <a:latin typeface="Hind Siliguri"/>
                <a:ea typeface="Hind Siliguri"/>
                <a:cs typeface="Hind Siliguri"/>
                <a:sym typeface="Hind Siliguri"/>
              </a:rPr>
              <a:t>Will take on the role of </a:t>
            </a:r>
            <a:r>
              <a:rPr b="1" lang="en" sz="900">
                <a:solidFill>
                  <a:srgbClr val="182A53"/>
                </a:solidFill>
                <a:latin typeface="Hind Siliguri"/>
                <a:ea typeface="Hind Siliguri"/>
                <a:cs typeface="Hind Siliguri"/>
                <a:sym typeface="Hind Siliguri"/>
              </a:rPr>
              <a:t>President/Chair </a:t>
            </a:r>
            <a:r>
              <a:rPr lang="en" sz="900">
                <a:solidFill>
                  <a:srgbClr val="182A53"/>
                </a:solidFill>
                <a:latin typeface="Hind Siliguri"/>
                <a:ea typeface="Hind Siliguri"/>
                <a:cs typeface="Hind Siliguri"/>
                <a:sym typeface="Hind Siliguri"/>
              </a:rPr>
              <a:t>and will lead meetings, report to the Board of Directors, and help organize sub-committees. </a:t>
            </a:r>
            <a:endParaRPr sz="900">
              <a:solidFill>
                <a:srgbClr val="182A53"/>
              </a:solidFill>
              <a:latin typeface="Hind Siliguri"/>
              <a:ea typeface="Hind Siliguri"/>
              <a:cs typeface="Hind Siliguri"/>
              <a:sym typeface="Hind Siliguri"/>
            </a:endParaRPr>
          </a:p>
        </p:txBody>
      </p:sp>
      <p:sp>
        <p:nvSpPr>
          <p:cNvPr id="7319" name="Google Shape;7319;p132"/>
          <p:cNvSpPr txBox="1"/>
          <p:nvPr/>
        </p:nvSpPr>
        <p:spPr>
          <a:xfrm>
            <a:off x="2152788" y="2810507"/>
            <a:ext cx="1671300" cy="267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2C447E"/>
                </a:solidFill>
                <a:latin typeface="Sora SemiBold"/>
                <a:ea typeface="Sora SemiBold"/>
                <a:cs typeface="Sora SemiBold"/>
                <a:sym typeface="Sora SemiBold"/>
              </a:rPr>
              <a:t>Mr. Becker</a:t>
            </a:r>
            <a:endParaRPr sz="2000">
              <a:solidFill>
                <a:srgbClr val="2C447E"/>
              </a:solidFill>
              <a:latin typeface="Sora SemiBold"/>
              <a:ea typeface="Sora SemiBold"/>
              <a:cs typeface="Sora SemiBold"/>
              <a:sym typeface="Sora SemiBold"/>
            </a:endParaRPr>
          </a:p>
        </p:txBody>
      </p:sp>
      <p:sp>
        <p:nvSpPr>
          <p:cNvPr id="7320" name="Google Shape;7320;p132"/>
          <p:cNvSpPr txBox="1"/>
          <p:nvPr/>
        </p:nvSpPr>
        <p:spPr>
          <a:xfrm>
            <a:off x="2152785" y="3082279"/>
            <a:ext cx="1671300" cy="922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rgbClr val="182A53"/>
                </a:solidFill>
                <a:latin typeface="Hind Siliguri"/>
                <a:ea typeface="Hind Siliguri"/>
                <a:cs typeface="Hind Siliguri"/>
                <a:sym typeface="Hind Siliguri"/>
              </a:rPr>
              <a:t>Will take on the role of </a:t>
            </a:r>
            <a:r>
              <a:rPr b="1" lang="en" sz="900">
                <a:solidFill>
                  <a:srgbClr val="182A53"/>
                </a:solidFill>
                <a:latin typeface="Hind Siliguri"/>
                <a:ea typeface="Hind Siliguri"/>
                <a:cs typeface="Hind Siliguri"/>
                <a:sym typeface="Hind Siliguri"/>
              </a:rPr>
              <a:t>Vice-President/Chair </a:t>
            </a:r>
            <a:r>
              <a:rPr lang="en" sz="900">
                <a:solidFill>
                  <a:srgbClr val="182A53"/>
                </a:solidFill>
                <a:latin typeface="Hind Siliguri"/>
                <a:ea typeface="Hind Siliguri"/>
                <a:cs typeface="Hind Siliguri"/>
                <a:sym typeface="Hind Siliguri"/>
              </a:rPr>
              <a:t>where he will help lead sub-committees and fill in for Chair in absence. </a:t>
            </a:r>
            <a:endParaRPr sz="900">
              <a:solidFill>
                <a:srgbClr val="182A53"/>
              </a:solidFill>
              <a:latin typeface="Hind Siliguri"/>
              <a:ea typeface="Hind Siliguri"/>
              <a:cs typeface="Hind Siliguri"/>
              <a:sym typeface="Hind Siliguri"/>
            </a:endParaRPr>
          </a:p>
        </p:txBody>
      </p:sp>
      <p:sp>
        <p:nvSpPr>
          <p:cNvPr id="7321" name="Google Shape;7321;p132"/>
          <p:cNvSpPr txBox="1"/>
          <p:nvPr/>
        </p:nvSpPr>
        <p:spPr>
          <a:xfrm>
            <a:off x="3890743" y="2810507"/>
            <a:ext cx="1671300" cy="267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2C447E"/>
                </a:solidFill>
                <a:latin typeface="Sora SemiBold"/>
                <a:ea typeface="Sora SemiBold"/>
                <a:cs typeface="Sora SemiBold"/>
                <a:sym typeface="Sora SemiBold"/>
              </a:rPr>
              <a:t>Ms. Marcus</a:t>
            </a:r>
            <a:endParaRPr sz="2000">
              <a:solidFill>
                <a:srgbClr val="2C447E"/>
              </a:solidFill>
              <a:latin typeface="Sora SemiBold"/>
              <a:ea typeface="Sora SemiBold"/>
              <a:cs typeface="Sora SemiBold"/>
              <a:sym typeface="Sora SemiBold"/>
            </a:endParaRPr>
          </a:p>
        </p:txBody>
      </p:sp>
      <p:sp>
        <p:nvSpPr>
          <p:cNvPr id="7322" name="Google Shape;7322;p132"/>
          <p:cNvSpPr txBox="1"/>
          <p:nvPr/>
        </p:nvSpPr>
        <p:spPr>
          <a:xfrm>
            <a:off x="3890746" y="3082281"/>
            <a:ext cx="1671300" cy="835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rgbClr val="182A53"/>
                </a:solidFill>
                <a:latin typeface="Hind Siliguri"/>
                <a:ea typeface="Hind Siliguri"/>
                <a:cs typeface="Hind Siliguri"/>
                <a:sym typeface="Hind Siliguri"/>
              </a:rPr>
              <a:t>Will take on the role of </a:t>
            </a:r>
            <a:r>
              <a:rPr b="1" lang="en" sz="900">
                <a:solidFill>
                  <a:srgbClr val="182A53"/>
                </a:solidFill>
                <a:latin typeface="Hind Siliguri"/>
                <a:ea typeface="Hind Siliguri"/>
                <a:cs typeface="Hind Siliguri"/>
                <a:sym typeface="Hind Siliguri"/>
              </a:rPr>
              <a:t>Secretary</a:t>
            </a:r>
            <a:r>
              <a:rPr lang="en" sz="900">
                <a:solidFill>
                  <a:srgbClr val="182A53"/>
                </a:solidFill>
                <a:latin typeface="Hind Siliguri"/>
                <a:ea typeface="Hind Siliguri"/>
                <a:cs typeface="Hind Siliguri"/>
                <a:sym typeface="Hind Siliguri"/>
              </a:rPr>
              <a:t> and has the executive function of taking notes at all SSC meetings</a:t>
            </a:r>
            <a:endParaRPr sz="900">
              <a:solidFill>
                <a:srgbClr val="182A53"/>
              </a:solidFill>
              <a:latin typeface="Hind Siliguri"/>
              <a:ea typeface="Hind Siliguri"/>
              <a:cs typeface="Hind Siliguri"/>
              <a:sym typeface="Hind Siliguri"/>
            </a:endParaRPr>
          </a:p>
        </p:txBody>
      </p:sp>
      <p:sp>
        <p:nvSpPr>
          <p:cNvPr id="7323" name="Google Shape;7323;p132"/>
          <p:cNvSpPr/>
          <p:nvPr/>
        </p:nvSpPr>
        <p:spPr>
          <a:xfrm>
            <a:off x="945345" y="2114550"/>
            <a:ext cx="610800" cy="669000"/>
          </a:xfrm>
          <a:prstGeom prst="ellipse">
            <a:avLst/>
          </a:prstGeom>
          <a:solidFill>
            <a:srgbClr val="DD4F5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4" name="Google Shape;7324;p132"/>
          <p:cNvSpPr/>
          <p:nvPr/>
        </p:nvSpPr>
        <p:spPr>
          <a:xfrm>
            <a:off x="2683005" y="2114550"/>
            <a:ext cx="610800" cy="669000"/>
          </a:xfrm>
          <a:prstGeom prst="ellipse">
            <a:avLst/>
          </a:prstGeom>
          <a:solidFill>
            <a:srgbClr val="DD4F5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5" name="Google Shape;7325;p132"/>
          <p:cNvSpPr/>
          <p:nvPr/>
        </p:nvSpPr>
        <p:spPr>
          <a:xfrm>
            <a:off x="4420960" y="2114550"/>
            <a:ext cx="610800" cy="669000"/>
          </a:xfrm>
          <a:prstGeom prst="ellipse">
            <a:avLst/>
          </a:prstGeom>
          <a:solidFill>
            <a:srgbClr val="DD4F5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326" name="Google Shape;7326;p132"/>
          <p:cNvPicPr preferRelativeResize="0"/>
          <p:nvPr/>
        </p:nvPicPr>
        <p:blipFill>
          <a:blip r:embed="rId3">
            <a:alphaModFix/>
          </a:blip>
          <a:stretch>
            <a:fillRect/>
          </a:stretch>
        </p:blipFill>
        <p:spPr>
          <a:xfrm>
            <a:off x="2711612" y="2161520"/>
            <a:ext cx="554100" cy="575100"/>
          </a:xfrm>
          <a:prstGeom prst="ellipse">
            <a:avLst/>
          </a:prstGeom>
          <a:noFill/>
          <a:ln>
            <a:noFill/>
          </a:ln>
        </p:spPr>
      </p:pic>
      <p:pic>
        <p:nvPicPr>
          <p:cNvPr id="7327" name="Google Shape;7327;p132"/>
          <p:cNvPicPr preferRelativeResize="0"/>
          <p:nvPr/>
        </p:nvPicPr>
        <p:blipFill>
          <a:blip r:embed="rId4">
            <a:alphaModFix/>
          </a:blip>
          <a:stretch>
            <a:fillRect/>
          </a:stretch>
        </p:blipFill>
        <p:spPr>
          <a:xfrm>
            <a:off x="973802" y="2148022"/>
            <a:ext cx="554100" cy="601800"/>
          </a:xfrm>
          <a:prstGeom prst="ellipse">
            <a:avLst/>
          </a:prstGeom>
          <a:noFill/>
          <a:ln>
            <a:noFill/>
          </a:ln>
        </p:spPr>
      </p:pic>
      <p:pic>
        <p:nvPicPr>
          <p:cNvPr id="7328" name="Google Shape;7328;p132"/>
          <p:cNvPicPr preferRelativeResize="0"/>
          <p:nvPr/>
        </p:nvPicPr>
        <p:blipFill>
          <a:blip r:embed="rId5">
            <a:alphaModFix/>
          </a:blip>
          <a:stretch>
            <a:fillRect/>
          </a:stretch>
        </p:blipFill>
        <p:spPr>
          <a:xfrm>
            <a:off x="4474075" y="2148021"/>
            <a:ext cx="504600" cy="601800"/>
          </a:xfrm>
          <a:prstGeom prst="ellipse">
            <a:avLst/>
          </a:prstGeom>
          <a:noFill/>
          <a:ln>
            <a:noFill/>
          </a:ln>
        </p:spPr>
      </p:pic>
      <p:pic>
        <p:nvPicPr>
          <p:cNvPr id="7329" name="Google Shape;7329;p132"/>
          <p:cNvPicPr preferRelativeResize="0"/>
          <p:nvPr/>
        </p:nvPicPr>
        <p:blipFill>
          <a:blip r:embed="rId6">
            <a:alphaModFix/>
          </a:blip>
          <a:stretch>
            <a:fillRect/>
          </a:stretch>
        </p:blipFill>
        <p:spPr>
          <a:xfrm>
            <a:off x="5520175" y="350751"/>
            <a:ext cx="3581949" cy="464440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33" name="Shape 7333"/>
        <p:cNvGrpSpPr/>
        <p:nvPr/>
      </p:nvGrpSpPr>
      <p:grpSpPr>
        <a:xfrm>
          <a:off x="0" y="0"/>
          <a:ext cx="0" cy="0"/>
          <a:chOff x="0" y="0"/>
          <a:chExt cx="0" cy="0"/>
        </a:xfrm>
      </p:grpSpPr>
      <p:sp>
        <p:nvSpPr>
          <p:cNvPr id="7334" name="Google Shape;7334;p133"/>
          <p:cNvSpPr txBox="1"/>
          <p:nvPr>
            <p:ph type="title"/>
          </p:nvPr>
        </p:nvSpPr>
        <p:spPr>
          <a:xfrm>
            <a:off x="1552000" y="1355150"/>
            <a:ext cx="667500" cy="593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01</a:t>
            </a:r>
            <a:endParaRPr/>
          </a:p>
        </p:txBody>
      </p:sp>
      <p:sp>
        <p:nvSpPr>
          <p:cNvPr id="7335" name="Google Shape;7335;p133"/>
          <p:cNvSpPr txBox="1"/>
          <p:nvPr>
            <p:ph idx="1" type="subTitle"/>
          </p:nvPr>
        </p:nvSpPr>
        <p:spPr>
          <a:xfrm>
            <a:off x="717550" y="2382311"/>
            <a:ext cx="2336400" cy="484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The ones with the most malleable minds.</a:t>
            </a:r>
            <a:endParaRPr/>
          </a:p>
        </p:txBody>
      </p:sp>
      <p:sp>
        <p:nvSpPr>
          <p:cNvPr id="7336" name="Google Shape;7336;p133"/>
          <p:cNvSpPr txBox="1"/>
          <p:nvPr>
            <p:ph idx="2" type="title"/>
          </p:nvPr>
        </p:nvSpPr>
        <p:spPr>
          <a:xfrm>
            <a:off x="4238250" y="1355150"/>
            <a:ext cx="667500" cy="593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02</a:t>
            </a:r>
            <a:endParaRPr/>
          </a:p>
        </p:txBody>
      </p:sp>
      <p:sp>
        <p:nvSpPr>
          <p:cNvPr id="7337" name="Google Shape;7337;p133"/>
          <p:cNvSpPr txBox="1"/>
          <p:nvPr>
            <p:ph idx="3" type="subTitle"/>
          </p:nvPr>
        </p:nvSpPr>
        <p:spPr>
          <a:xfrm>
            <a:off x="3403800" y="2382311"/>
            <a:ext cx="2336400" cy="484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The ones who care deeply, but are sometimes so busy.</a:t>
            </a:r>
            <a:endParaRPr/>
          </a:p>
        </p:txBody>
      </p:sp>
      <p:sp>
        <p:nvSpPr>
          <p:cNvPr id="7338" name="Google Shape;7338;p133"/>
          <p:cNvSpPr txBox="1"/>
          <p:nvPr>
            <p:ph idx="4" type="title"/>
          </p:nvPr>
        </p:nvSpPr>
        <p:spPr>
          <a:xfrm>
            <a:off x="6924500" y="1355150"/>
            <a:ext cx="667500" cy="593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D0AB82"/>
                </a:solidFill>
              </a:rPr>
              <a:t>03</a:t>
            </a:r>
            <a:endParaRPr>
              <a:solidFill>
                <a:srgbClr val="D0AB82"/>
              </a:solidFill>
            </a:endParaRPr>
          </a:p>
        </p:txBody>
      </p:sp>
      <p:sp>
        <p:nvSpPr>
          <p:cNvPr id="7339" name="Google Shape;7339;p133"/>
          <p:cNvSpPr txBox="1"/>
          <p:nvPr>
            <p:ph idx="5" type="subTitle"/>
          </p:nvPr>
        </p:nvSpPr>
        <p:spPr>
          <a:xfrm>
            <a:off x="6090050" y="2382311"/>
            <a:ext cx="2336400" cy="484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Those who we can make partnerships with and bring in for expanded success.</a:t>
            </a:r>
            <a:endParaRPr/>
          </a:p>
        </p:txBody>
      </p:sp>
      <p:sp>
        <p:nvSpPr>
          <p:cNvPr id="7340" name="Google Shape;7340;p133"/>
          <p:cNvSpPr txBox="1"/>
          <p:nvPr>
            <p:ph idx="9" type="subTitle"/>
          </p:nvPr>
        </p:nvSpPr>
        <p:spPr>
          <a:xfrm>
            <a:off x="2005450" y="3826475"/>
            <a:ext cx="4739400" cy="884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How do we make things easier, safer, or more accessible? </a:t>
            </a:r>
            <a:endParaRPr/>
          </a:p>
          <a:p>
            <a:pPr indent="0" lvl="0" marL="0" rtl="0" algn="ctr">
              <a:spcBef>
                <a:spcPts val="0"/>
              </a:spcBef>
              <a:spcAft>
                <a:spcPts val="0"/>
              </a:spcAft>
              <a:buNone/>
            </a:pPr>
            <a:r>
              <a:rPr lang="en"/>
              <a:t>What areas should we target? </a:t>
            </a:r>
            <a:endParaRPr/>
          </a:p>
        </p:txBody>
      </p:sp>
      <p:sp>
        <p:nvSpPr>
          <p:cNvPr id="7341" name="Google Shape;7341;p133"/>
          <p:cNvSpPr txBox="1"/>
          <p:nvPr>
            <p:ph idx="15" type="title"/>
          </p:nvPr>
        </p:nvSpPr>
        <p:spPr>
          <a:xfrm>
            <a:off x="523150" y="460750"/>
            <a:ext cx="77040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Star notes of Meeting #1</a:t>
            </a:r>
            <a:endParaRPr>
              <a:solidFill>
                <a:schemeClr val="accent1"/>
              </a:solidFill>
            </a:endParaRPr>
          </a:p>
        </p:txBody>
      </p:sp>
      <p:sp>
        <p:nvSpPr>
          <p:cNvPr id="7342" name="Google Shape;7342;p133"/>
          <p:cNvSpPr txBox="1"/>
          <p:nvPr>
            <p:ph idx="16" type="subTitle"/>
          </p:nvPr>
        </p:nvSpPr>
        <p:spPr>
          <a:xfrm>
            <a:off x="717550" y="1970638"/>
            <a:ext cx="2336400" cy="484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The students</a:t>
            </a:r>
            <a:endParaRPr/>
          </a:p>
        </p:txBody>
      </p:sp>
      <p:sp>
        <p:nvSpPr>
          <p:cNvPr id="7343" name="Google Shape;7343;p133"/>
          <p:cNvSpPr txBox="1"/>
          <p:nvPr>
            <p:ph idx="17" type="subTitle"/>
          </p:nvPr>
        </p:nvSpPr>
        <p:spPr>
          <a:xfrm>
            <a:off x="3403800" y="1970638"/>
            <a:ext cx="2336400" cy="484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The families</a:t>
            </a:r>
            <a:endParaRPr/>
          </a:p>
        </p:txBody>
      </p:sp>
      <p:sp>
        <p:nvSpPr>
          <p:cNvPr id="7344" name="Google Shape;7344;p133"/>
          <p:cNvSpPr txBox="1"/>
          <p:nvPr>
            <p:ph idx="18" type="subTitle"/>
          </p:nvPr>
        </p:nvSpPr>
        <p:spPr>
          <a:xfrm>
            <a:off x="6090050" y="1962150"/>
            <a:ext cx="2567100" cy="484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D0AB82"/>
                </a:solidFill>
              </a:rPr>
              <a:t>The community</a:t>
            </a:r>
            <a:endParaRPr>
              <a:solidFill>
                <a:srgbClr val="D0AB82"/>
              </a:solidFill>
            </a:endParaRPr>
          </a:p>
        </p:txBody>
      </p:sp>
      <p:sp>
        <p:nvSpPr>
          <p:cNvPr id="7345" name="Google Shape;7345;p133"/>
          <p:cNvSpPr txBox="1"/>
          <p:nvPr>
            <p:ph idx="20" type="subTitle"/>
          </p:nvPr>
        </p:nvSpPr>
        <p:spPr>
          <a:xfrm>
            <a:off x="2748100" y="3571075"/>
            <a:ext cx="3254100" cy="484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a:t>Communication</a:t>
            </a:r>
            <a:endParaRPr/>
          </a:p>
        </p:txBody>
      </p:sp>
      <p:sp>
        <p:nvSpPr>
          <p:cNvPr id="7346" name="Google Shape;7346;p133"/>
          <p:cNvSpPr/>
          <p:nvPr/>
        </p:nvSpPr>
        <p:spPr>
          <a:xfrm>
            <a:off x="4947725" y="620350"/>
            <a:ext cx="266700" cy="253500"/>
          </a:xfrm>
          <a:prstGeom prst="star5">
            <a:avLst>
              <a:gd fmla="val 21830" name="adj"/>
              <a:gd fmla="val 105146" name="hf"/>
              <a:gd fmla="val 110557" name="vf"/>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347" name="Google Shape;7347;p133"/>
          <p:cNvGrpSpPr/>
          <p:nvPr/>
        </p:nvGrpSpPr>
        <p:grpSpPr>
          <a:xfrm>
            <a:off x="1365887" y="1637825"/>
            <a:ext cx="1039725" cy="140100"/>
            <a:chOff x="2026387" y="2499300"/>
            <a:chExt cx="1039725" cy="140100"/>
          </a:xfrm>
        </p:grpSpPr>
        <p:sp>
          <p:nvSpPr>
            <p:cNvPr id="7348" name="Google Shape;7348;p133"/>
            <p:cNvSpPr/>
            <p:nvPr/>
          </p:nvSpPr>
          <p:spPr>
            <a:xfrm>
              <a:off x="2026387" y="2499300"/>
              <a:ext cx="147600" cy="140100"/>
            </a:xfrm>
            <a:prstGeom prst="star5">
              <a:avLst>
                <a:gd fmla="val 19098" name="adj"/>
                <a:gd fmla="val 105146" name="hf"/>
                <a:gd fmla="val 110557" name="vf"/>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9" name="Google Shape;7349;p133"/>
            <p:cNvSpPr/>
            <p:nvPr/>
          </p:nvSpPr>
          <p:spPr>
            <a:xfrm>
              <a:off x="2918512" y="2499300"/>
              <a:ext cx="147600" cy="140100"/>
            </a:xfrm>
            <a:prstGeom prst="star5">
              <a:avLst>
                <a:gd fmla="val 19098" name="adj"/>
                <a:gd fmla="val 105146" name="hf"/>
                <a:gd fmla="val 110557" name="vf"/>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350" name="Google Shape;7350;p133"/>
          <p:cNvGrpSpPr/>
          <p:nvPr/>
        </p:nvGrpSpPr>
        <p:grpSpPr>
          <a:xfrm>
            <a:off x="4052150" y="1637825"/>
            <a:ext cx="1039725" cy="140100"/>
            <a:chOff x="2026387" y="2499300"/>
            <a:chExt cx="1039725" cy="140100"/>
          </a:xfrm>
        </p:grpSpPr>
        <p:sp>
          <p:nvSpPr>
            <p:cNvPr id="7351" name="Google Shape;7351;p133"/>
            <p:cNvSpPr/>
            <p:nvPr/>
          </p:nvSpPr>
          <p:spPr>
            <a:xfrm>
              <a:off x="2026387" y="2499300"/>
              <a:ext cx="147600" cy="140100"/>
            </a:xfrm>
            <a:prstGeom prst="star5">
              <a:avLst>
                <a:gd fmla="val 19098" name="adj"/>
                <a:gd fmla="val 105146" name="hf"/>
                <a:gd fmla="val 110557" name="vf"/>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2" name="Google Shape;7352;p133"/>
            <p:cNvSpPr/>
            <p:nvPr/>
          </p:nvSpPr>
          <p:spPr>
            <a:xfrm>
              <a:off x="2918512" y="2499300"/>
              <a:ext cx="147600" cy="140100"/>
            </a:xfrm>
            <a:prstGeom prst="star5">
              <a:avLst>
                <a:gd fmla="val 19098" name="adj"/>
                <a:gd fmla="val 105146" name="hf"/>
                <a:gd fmla="val 110557" name="vf"/>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353" name="Google Shape;7353;p133"/>
          <p:cNvGrpSpPr/>
          <p:nvPr/>
        </p:nvGrpSpPr>
        <p:grpSpPr>
          <a:xfrm>
            <a:off x="6738425" y="1637825"/>
            <a:ext cx="1039725" cy="140100"/>
            <a:chOff x="2026387" y="2499300"/>
            <a:chExt cx="1039725" cy="140100"/>
          </a:xfrm>
        </p:grpSpPr>
        <p:sp>
          <p:nvSpPr>
            <p:cNvPr id="7354" name="Google Shape;7354;p133"/>
            <p:cNvSpPr/>
            <p:nvPr/>
          </p:nvSpPr>
          <p:spPr>
            <a:xfrm>
              <a:off x="2026387" y="2499300"/>
              <a:ext cx="147600" cy="140100"/>
            </a:xfrm>
            <a:prstGeom prst="star5">
              <a:avLst>
                <a:gd fmla="val 19098" name="adj"/>
                <a:gd fmla="val 105146" name="hf"/>
                <a:gd fmla="val 110557" name="vf"/>
              </a:avLst>
            </a:prstGeom>
            <a:solidFill>
              <a:srgbClr val="D0AB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5" name="Google Shape;7355;p133"/>
            <p:cNvSpPr/>
            <p:nvPr/>
          </p:nvSpPr>
          <p:spPr>
            <a:xfrm>
              <a:off x="2918512" y="2499300"/>
              <a:ext cx="147600" cy="140100"/>
            </a:xfrm>
            <a:prstGeom prst="star5">
              <a:avLst>
                <a:gd fmla="val 19098" name="adj"/>
                <a:gd fmla="val 105146" name="hf"/>
                <a:gd fmla="val 110557" name="vf"/>
              </a:avLst>
            </a:prstGeom>
            <a:solidFill>
              <a:srgbClr val="D0AB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356" name="Google Shape;7356;p133"/>
          <p:cNvSpPr/>
          <p:nvPr/>
        </p:nvSpPr>
        <p:spPr>
          <a:xfrm>
            <a:off x="1218700" y="2996875"/>
            <a:ext cx="6312900" cy="657300"/>
          </a:xfrm>
          <a:prstGeom prst="downArrowCallout">
            <a:avLst>
              <a:gd fmla="val 21482" name="adj1"/>
              <a:gd fmla="val 30056" name="adj2"/>
              <a:gd fmla="val 25000" name="adj3"/>
              <a:gd fmla="val 64977" name="adj4"/>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i="1" lang="en" sz="1900"/>
              <a:t>The Commonality </a:t>
            </a:r>
            <a:endParaRPr i="1" sz="1900"/>
          </a:p>
        </p:txBody>
      </p:sp>
      <p:pic>
        <p:nvPicPr>
          <p:cNvPr id="7357" name="Google Shape;7357;p133"/>
          <p:cNvPicPr preferRelativeResize="0"/>
          <p:nvPr/>
        </p:nvPicPr>
        <p:blipFill>
          <a:blip r:embed="rId3">
            <a:alphaModFix/>
          </a:blip>
          <a:stretch>
            <a:fillRect/>
          </a:stretch>
        </p:blipFill>
        <p:spPr>
          <a:xfrm>
            <a:off x="-1" y="4711175"/>
            <a:ext cx="1232977" cy="457200"/>
          </a:xfrm>
          <a:prstGeom prst="rect">
            <a:avLst/>
          </a:prstGeom>
          <a:noFill/>
          <a:ln>
            <a:noFill/>
          </a:ln>
        </p:spPr>
      </p:pic>
      <p:sp>
        <p:nvSpPr>
          <p:cNvPr id="7358" name="Google Shape;7358;p133"/>
          <p:cNvSpPr txBox="1"/>
          <p:nvPr/>
        </p:nvSpPr>
        <p:spPr>
          <a:xfrm>
            <a:off x="2523700" y="4608500"/>
            <a:ext cx="3702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a:latin typeface="Hind"/>
                <a:ea typeface="Hind"/>
                <a:cs typeface="Hind"/>
                <a:sym typeface="Hind"/>
              </a:rPr>
              <a:t>The role of the SSC</a:t>
            </a:r>
            <a:endParaRPr i="1">
              <a:latin typeface="Hind"/>
              <a:ea typeface="Hind"/>
              <a:cs typeface="Hind"/>
              <a:sym typeface="Hin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62" name="Shape 7362"/>
        <p:cNvGrpSpPr/>
        <p:nvPr/>
      </p:nvGrpSpPr>
      <p:grpSpPr>
        <a:xfrm>
          <a:off x="0" y="0"/>
          <a:ext cx="0" cy="0"/>
          <a:chOff x="0" y="0"/>
          <a:chExt cx="0" cy="0"/>
        </a:xfrm>
      </p:grpSpPr>
      <p:sp>
        <p:nvSpPr>
          <p:cNvPr id="7363" name="Google Shape;7363;p134"/>
          <p:cNvSpPr txBox="1"/>
          <p:nvPr>
            <p:ph type="title"/>
          </p:nvPr>
        </p:nvSpPr>
        <p:spPr>
          <a:xfrm>
            <a:off x="0" y="0"/>
            <a:ext cx="77040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900"/>
              <a:t>Budget Update</a:t>
            </a:r>
            <a:endParaRPr sz="2900"/>
          </a:p>
        </p:txBody>
      </p:sp>
      <p:sp>
        <p:nvSpPr>
          <p:cNvPr id="7364" name="Google Shape;7364;p134"/>
          <p:cNvSpPr txBox="1"/>
          <p:nvPr/>
        </p:nvSpPr>
        <p:spPr>
          <a:xfrm>
            <a:off x="3418825" y="4443450"/>
            <a:ext cx="4492200" cy="738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t/>
            </a:r>
            <a:endParaRPr sz="2400">
              <a:solidFill>
                <a:srgbClr val="FF0000"/>
              </a:solidFill>
            </a:endParaRPr>
          </a:p>
          <a:p>
            <a:pPr indent="0" lvl="0" marL="0" rtl="0" algn="r">
              <a:spcBef>
                <a:spcPts val="0"/>
              </a:spcBef>
              <a:spcAft>
                <a:spcPts val="0"/>
              </a:spcAft>
              <a:buNone/>
            </a:pPr>
            <a:r>
              <a:rPr lang="en" sz="1200" u="sng">
                <a:solidFill>
                  <a:srgbClr val="0000FF"/>
                </a:solidFill>
                <a:hlinkClick r:id="rId3">
                  <a:extLst>
                    <a:ext uri="{A12FA001-AC4F-418D-AE19-62706E023703}">
                      <ahyp:hlinkClr val="tx"/>
                    </a:ext>
                  </a:extLst>
                </a:hlinkClick>
              </a:rPr>
              <a:t>Authorized use of funds</a:t>
            </a:r>
            <a:endParaRPr sz="1200">
              <a:solidFill>
                <a:srgbClr val="0000FF"/>
              </a:solidFill>
            </a:endParaRPr>
          </a:p>
        </p:txBody>
      </p:sp>
      <p:sp>
        <p:nvSpPr>
          <p:cNvPr id="7365" name="Google Shape;7365;p134"/>
          <p:cNvSpPr txBox="1"/>
          <p:nvPr/>
        </p:nvSpPr>
        <p:spPr>
          <a:xfrm>
            <a:off x="78025" y="627975"/>
            <a:ext cx="7106400" cy="2352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640"/>
              </a:spcBef>
              <a:spcAft>
                <a:spcPts val="0"/>
              </a:spcAft>
              <a:buNone/>
            </a:pPr>
            <a:r>
              <a:rPr b="1" lang="en" sz="1800" u="sng">
                <a:solidFill>
                  <a:schemeClr val="dk1"/>
                </a:solidFill>
                <a:latin typeface="Roboto"/>
                <a:ea typeface="Roboto"/>
                <a:cs typeface="Roboto"/>
                <a:sym typeface="Roboto"/>
              </a:rPr>
              <a:t>Title 1 for 2022-2023</a:t>
            </a:r>
            <a:endParaRPr b="1" sz="1800" u="sng">
              <a:solidFill>
                <a:schemeClr val="dk1"/>
              </a:solidFill>
              <a:latin typeface="Roboto"/>
              <a:ea typeface="Roboto"/>
              <a:cs typeface="Roboto"/>
              <a:sym typeface="Roboto"/>
            </a:endParaRPr>
          </a:p>
          <a:p>
            <a:pPr indent="0" lvl="0" marL="0" rtl="0" algn="l">
              <a:lnSpc>
                <a:spcPct val="115000"/>
              </a:lnSpc>
              <a:spcBef>
                <a:spcPts val="1600"/>
              </a:spcBef>
              <a:spcAft>
                <a:spcPts val="0"/>
              </a:spcAft>
              <a:buNone/>
            </a:pPr>
            <a:r>
              <a:rPr lang="en" sz="1800">
                <a:solidFill>
                  <a:schemeClr val="dk1"/>
                </a:solidFill>
                <a:latin typeface="Roboto"/>
                <a:ea typeface="Roboto"/>
                <a:cs typeface="Roboto"/>
                <a:sym typeface="Roboto"/>
              </a:rPr>
              <a:t>The allocation for AFCS for this school year is $198,657.</a:t>
            </a:r>
            <a:endParaRPr sz="1800">
              <a:solidFill>
                <a:schemeClr val="dk1"/>
              </a:solidFill>
              <a:latin typeface="Roboto"/>
              <a:ea typeface="Roboto"/>
              <a:cs typeface="Roboto"/>
              <a:sym typeface="Roboto"/>
            </a:endParaRPr>
          </a:p>
          <a:p>
            <a:pPr indent="0" lvl="0" marL="0" rtl="0" algn="l">
              <a:lnSpc>
                <a:spcPct val="115000"/>
              </a:lnSpc>
              <a:spcBef>
                <a:spcPts val="1600"/>
              </a:spcBef>
              <a:spcAft>
                <a:spcPts val="0"/>
              </a:spcAft>
              <a:buNone/>
            </a:pPr>
            <a:r>
              <a:rPr lang="en" sz="1800">
                <a:solidFill>
                  <a:schemeClr val="dk1"/>
                </a:solidFill>
                <a:latin typeface="Roboto"/>
                <a:ea typeface="Roboto"/>
                <a:cs typeface="Roboto"/>
                <a:sym typeface="Roboto"/>
              </a:rPr>
              <a:t>7 Instructional Aides are being employed for a total of $182,200.</a:t>
            </a:r>
            <a:endParaRPr sz="1800">
              <a:solidFill>
                <a:schemeClr val="dk1"/>
              </a:solidFill>
              <a:latin typeface="Roboto"/>
              <a:ea typeface="Roboto"/>
              <a:cs typeface="Roboto"/>
              <a:sym typeface="Roboto"/>
            </a:endParaRPr>
          </a:p>
          <a:p>
            <a:pPr indent="0" lvl="0" marL="0" rtl="0" algn="l">
              <a:lnSpc>
                <a:spcPct val="115000"/>
              </a:lnSpc>
              <a:spcBef>
                <a:spcPts val="1600"/>
              </a:spcBef>
              <a:spcAft>
                <a:spcPts val="1600"/>
              </a:spcAft>
              <a:buNone/>
            </a:pPr>
            <a:r>
              <a:rPr lang="en" sz="1800">
                <a:solidFill>
                  <a:schemeClr val="dk1"/>
                </a:solidFill>
                <a:latin typeface="Roboto"/>
                <a:ea typeface="Roboto"/>
                <a:cs typeface="Roboto"/>
                <a:sym typeface="Roboto"/>
              </a:rPr>
              <a:t>This leaves about $16,457.00 for us to consider using with the guidance of Title One guidelines. </a:t>
            </a:r>
            <a:endParaRPr/>
          </a:p>
        </p:txBody>
      </p:sp>
      <p:pic>
        <p:nvPicPr>
          <p:cNvPr id="7366" name="Google Shape;7366;p134"/>
          <p:cNvPicPr preferRelativeResize="0"/>
          <p:nvPr/>
        </p:nvPicPr>
        <p:blipFill>
          <a:blip r:embed="rId4">
            <a:alphaModFix/>
          </a:blip>
          <a:stretch>
            <a:fillRect/>
          </a:stretch>
        </p:blipFill>
        <p:spPr>
          <a:xfrm>
            <a:off x="7911024" y="4686300"/>
            <a:ext cx="1232977" cy="4572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70" name="Shape 7370"/>
        <p:cNvGrpSpPr/>
        <p:nvPr/>
      </p:nvGrpSpPr>
      <p:grpSpPr>
        <a:xfrm>
          <a:off x="0" y="0"/>
          <a:ext cx="0" cy="0"/>
          <a:chOff x="0" y="0"/>
          <a:chExt cx="0" cy="0"/>
        </a:xfrm>
      </p:grpSpPr>
      <p:sp>
        <p:nvSpPr>
          <p:cNvPr id="7371" name="Google Shape;7371;p135"/>
          <p:cNvSpPr txBox="1"/>
          <p:nvPr>
            <p:ph type="title"/>
          </p:nvPr>
        </p:nvSpPr>
        <p:spPr>
          <a:xfrm>
            <a:off x="0" y="0"/>
            <a:ext cx="77040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LCAP Goal Review</a:t>
            </a:r>
            <a:endParaRPr/>
          </a:p>
        </p:txBody>
      </p:sp>
      <p:pic>
        <p:nvPicPr>
          <p:cNvPr id="7372" name="Google Shape;7372;p135"/>
          <p:cNvPicPr preferRelativeResize="0"/>
          <p:nvPr/>
        </p:nvPicPr>
        <p:blipFill>
          <a:blip r:embed="rId3">
            <a:alphaModFix/>
          </a:blip>
          <a:stretch>
            <a:fillRect/>
          </a:stretch>
        </p:blipFill>
        <p:spPr>
          <a:xfrm>
            <a:off x="33621" y="534996"/>
            <a:ext cx="9034651" cy="2486875"/>
          </a:xfrm>
          <a:prstGeom prst="rect">
            <a:avLst/>
          </a:prstGeom>
          <a:noFill/>
          <a:ln>
            <a:noFill/>
          </a:ln>
        </p:spPr>
      </p:pic>
      <p:sp>
        <p:nvSpPr>
          <p:cNvPr id="7373" name="Google Shape;7373;p135"/>
          <p:cNvSpPr txBox="1"/>
          <p:nvPr/>
        </p:nvSpPr>
        <p:spPr>
          <a:xfrm>
            <a:off x="6323050" y="4017050"/>
            <a:ext cx="2294700" cy="985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u="sng">
                <a:solidFill>
                  <a:srgbClr val="0000FF"/>
                </a:solidFill>
                <a:latin typeface="Hind"/>
                <a:ea typeface="Hind"/>
                <a:cs typeface="Hind"/>
                <a:sym typeface="Hind"/>
                <a:hlinkClick r:id="rId4">
                  <a:extLst>
                    <a:ext uri="{A12FA001-AC4F-418D-AE19-62706E023703}">
                      <ahyp:hlinkClr val="tx"/>
                    </a:ext>
                  </a:extLst>
                </a:hlinkClick>
              </a:rPr>
              <a:t>https://docs.google.com/document/d/1KSm_82qICMgXZYkVZq6iDmaPshXIQx2tMPPlDQnE6f0/edit?usp=sharing</a:t>
            </a:r>
            <a:r>
              <a:rPr lang="en" sz="1300">
                <a:solidFill>
                  <a:srgbClr val="0000FF"/>
                </a:solidFill>
                <a:latin typeface="Hind"/>
                <a:ea typeface="Hind"/>
                <a:cs typeface="Hind"/>
                <a:sym typeface="Hind"/>
              </a:rPr>
              <a:t> </a:t>
            </a:r>
            <a:endParaRPr sz="1300">
              <a:solidFill>
                <a:srgbClr val="0000FF"/>
              </a:solidFill>
              <a:latin typeface="Hind"/>
              <a:ea typeface="Hind"/>
              <a:cs typeface="Hind"/>
              <a:sym typeface="Hind"/>
            </a:endParaRPr>
          </a:p>
        </p:txBody>
      </p:sp>
      <p:pic>
        <p:nvPicPr>
          <p:cNvPr id="7374" name="Google Shape;7374;p135"/>
          <p:cNvPicPr preferRelativeResize="0"/>
          <p:nvPr/>
        </p:nvPicPr>
        <p:blipFill>
          <a:blip r:embed="rId5">
            <a:alphaModFix/>
          </a:blip>
          <a:stretch>
            <a:fillRect/>
          </a:stretch>
        </p:blipFill>
        <p:spPr>
          <a:xfrm>
            <a:off x="2532850" y="3100950"/>
            <a:ext cx="1513443" cy="1901300"/>
          </a:xfrm>
          <a:prstGeom prst="rect">
            <a:avLst/>
          </a:prstGeom>
          <a:noFill/>
          <a:ln>
            <a:noFill/>
          </a:ln>
        </p:spPr>
      </p:pic>
      <p:pic>
        <p:nvPicPr>
          <p:cNvPr id="7375" name="Google Shape;7375;p135"/>
          <p:cNvPicPr preferRelativeResize="0"/>
          <p:nvPr/>
        </p:nvPicPr>
        <p:blipFill>
          <a:blip r:embed="rId6">
            <a:alphaModFix/>
          </a:blip>
          <a:stretch>
            <a:fillRect/>
          </a:stretch>
        </p:blipFill>
        <p:spPr>
          <a:xfrm>
            <a:off x="807974" y="3100951"/>
            <a:ext cx="1513450" cy="1513470"/>
          </a:xfrm>
          <a:prstGeom prst="rect">
            <a:avLst/>
          </a:prstGeom>
          <a:noFill/>
          <a:ln>
            <a:noFill/>
          </a:ln>
        </p:spPr>
      </p:pic>
      <p:pic>
        <p:nvPicPr>
          <p:cNvPr id="7376" name="Google Shape;7376;p135"/>
          <p:cNvPicPr preferRelativeResize="0"/>
          <p:nvPr/>
        </p:nvPicPr>
        <p:blipFill>
          <a:blip r:embed="rId7">
            <a:alphaModFix/>
          </a:blip>
          <a:stretch>
            <a:fillRect/>
          </a:stretch>
        </p:blipFill>
        <p:spPr>
          <a:xfrm>
            <a:off x="4373262" y="3082169"/>
            <a:ext cx="1513450" cy="1938867"/>
          </a:xfrm>
          <a:prstGeom prst="rect">
            <a:avLst/>
          </a:prstGeom>
          <a:noFill/>
          <a:ln>
            <a:noFill/>
          </a:ln>
        </p:spPr>
      </p:pic>
      <p:sp>
        <p:nvSpPr>
          <p:cNvPr id="7377" name="Google Shape;7377;p135"/>
          <p:cNvSpPr/>
          <p:nvPr/>
        </p:nvSpPr>
        <p:spPr>
          <a:xfrm flipH="1" rot="10800000">
            <a:off x="6323050" y="3339050"/>
            <a:ext cx="1910400" cy="678000"/>
          </a:xfrm>
          <a:prstGeom prst="bentUpArrow">
            <a:avLst>
              <a:gd fmla="val 25000" name="adj1"/>
              <a:gd fmla="val 46063" name="adj2"/>
              <a:gd fmla="val 42996" name="adj3"/>
            </a:avLst>
          </a:prstGeom>
          <a:solidFill>
            <a:schemeClr val="accen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8" name="Google Shape;7378;p135"/>
          <p:cNvSpPr txBox="1"/>
          <p:nvPr/>
        </p:nvSpPr>
        <p:spPr>
          <a:xfrm>
            <a:off x="6323050" y="3519138"/>
            <a:ext cx="13845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latin typeface="Hind"/>
                <a:ea typeface="Hind"/>
                <a:cs typeface="Hind"/>
                <a:sym typeface="Hind"/>
              </a:rPr>
              <a:t>Curriculum List</a:t>
            </a:r>
            <a:endParaRPr b="1" sz="1600">
              <a:latin typeface="Hind"/>
              <a:ea typeface="Hind"/>
              <a:cs typeface="Hind"/>
              <a:sym typeface="Hin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82" name="Shape 7382"/>
        <p:cNvGrpSpPr/>
        <p:nvPr/>
      </p:nvGrpSpPr>
      <p:grpSpPr>
        <a:xfrm>
          <a:off x="0" y="0"/>
          <a:ext cx="0" cy="0"/>
          <a:chOff x="0" y="0"/>
          <a:chExt cx="0" cy="0"/>
        </a:xfrm>
      </p:grpSpPr>
      <p:sp>
        <p:nvSpPr>
          <p:cNvPr id="7383" name="Google Shape;7383;p136"/>
          <p:cNvSpPr txBox="1"/>
          <p:nvPr>
            <p:ph type="title"/>
          </p:nvPr>
        </p:nvSpPr>
        <p:spPr>
          <a:xfrm>
            <a:off x="0" y="0"/>
            <a:ext cx="77040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LCAP Goal Review</a:t>
            </a:r>
            <a:endParaRPr/>
          </a:p>
        </p:txBody>
      </p:sp>
      <p:pic>
        <p:nvPicPr>
          <p:cNvPr id="7384" name="Google Shape;7384;p136"/>
          <p:cNvPicPr preferRelativeResize="0"/>
          <p:nvPr/>
        </p:nvPicPr>
        <p:blipFill>
          <a:blip r:embed="rId3">
            <a:alphaModFix/>
          </a:blip>
          <a:stretch>
            <a:fillRect/>
          </a:stretch>
        </p:blipFill>
        <p:spPr>
          <a:xfrm>
            <a:off x="79675" y="625525"/>
            <a:ext cx="8979126" cy="1730350"/>
          </a:xfrm>
          <a:prstGeom prst="rect">
            <a:avLst/>
          </a:prstGeom>
          <a:noFill/>
          <a:ln>
            <a:noFill/>
          </a:ln>
        </p:spPr>
      </p:pic>
      <p:pic>
        <p:nvPicPr>
          <p:cNvPr id="7385" name="Google Shape;7385;p136"/>
          <p:cNvPicPr preferRelativeResize="0"/>
          <p:nvPr/>
        </p:nvPicPr>
        <p:blipFill rotWithShape="1">
          <a:blip r:embed="rId4">
            <a:alphaModFix/>
          </a:blip>
          <a:srcRect b="28444" l="5584" r="7970" t="28127"/>
          <a:stretch/>
        </p:blipFill>
        <p:spPr>
          <a:xfrm>
            <a:off x="2918500" y="3193513"/>
            <a:ext cx="2828300" cy="1002950"/>
          </a:xfrm>
          <a:prstGeom prst="rect">
            <a:avLst/>
          </a:prstGeom>
          <a:noFill/>
          <a:ln>
            <a:noFill/>
          </a:ln>
        </p:spPr>
      </p:pic>
      <p:pic>
        <p:nvPicPr>
          <p:cNvPr id="7386" name="Google Shape;7386;p136"/>
          <p:cNvPicPr preferRelativeResize="0"/>
          <p:nvPr/>
        </p:nvPicPr>
        <p:blipFill>
          <a:blip r:embed="rId5">
            <a:alphaModFix/>
          </a:blip>
          <a:stretch>
            <a:fillRect/>
          </a:stretch>
        </p:blipFill>
        <p:spPr>
          <a:xfrm>
            <a:off x="1245250" y="2921312"/>
            <a:ext cx="1544899" cy="1547351"/>
          </a:xfrm>
          <a:prstGeom prst="rect">
            <a:avLst/>
          </a:prstGeom>
          <a:noFill/>
          <a:ln>
            <a:noFill/>
          </a:ln>
        </p:spPr>
      </p:pic>
      <p:pic>
        <p:nvPicPr>
          <p:cNvPr id="7387" name="Google Shape;7387;p136"/>
          <p:cNvPicPr preferRelativeResize="0"/>
          <p:nvPr/>
        </p:nvPicPr>
        <p:blipFill>
          <a:blip r:embed="rId6">
            <a:alphaModFix/>
          </a:blip>
          <a:stretch>
            <a:fillRect/>
          </a:stretch>
        </p:blipFill>
        <p:spPr>
          <a:xfrm>
            <a:off x="5875150" y="2686851"/>
            <a:ext cx="1851799" cy="1851824"/>
          </a:xfrm>
          <a:prstGeom prst="rect">
            <a:avLst/>
          </a:prstGeom>
          <a:noFill/>
          <a:ln>
            <a:noFill/>
          </a:ln>
        </p:spPr>
      </p:pic>
      <p:sp>
        <p:nvSpPr>
          <p:cNvPr id="7388" name="Google Shape;7388;p136"/>
          <p:cNvSpPr txBox="1"/>
          <p:nvPr/>
        </p:nvSpPr>
        <p:spPr>
          <a:xfrm>
            <a:off x="8528700" y="4702750"/>
            <a:ext cx="615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hlink"/>
                </a:solidFill>
                <a:latin typeface="Hind"/>
                <a:ea typeface="Hind"/>
                <a:cs typeface="Hind"/>
                <a:sym typeface="Hind"/>
                <a:hlinkClick r:id="rId7"/>
              </a:rPr>
              <a:t>Data</a:t>
            </a:r>
            <a:endParaRPr>
              <a:latin typeface="Hind"/>
              <a:ea typeface="Hind"/>
              <a:cs typeface="Hind"/>
              <a:sym typeface="Hin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92" name="Shape 7392"/>
        <p:cNvGrpSpPr/>
        <p:nvPr/>
      </p:nvGrpSpPr>
      <p:grpSpPr>
        <a:xfrm>
          <a:off x="0" y="0"/>
          <a:ext cx="0" cy="0"/>
          <a:chOff x="0" y="0"/>
          <a:chExt cx="0" cy="0"/>
        </a:xfrm>
      </p:grpSpPr>
      <p:sp>
        <p:nvSpPr>
          <p:cNvPr id="7393" name="Google Shape;7393;p137"/>
          <p:cNvSpPr txBox="1"/>
          <p:nvPr>
            <p:ph type="title"/>
          </p:nvPr>
        </p:nvSpPr>
        <p:spPr>
          <a:xfrm>
            <a:off x="720000" y="535000"/>
            <a:ext cx="77040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Meeting student needs: SIPPS </a:t>
            </a:r>
            <a:endParaRPr/>
          </a:p>
        </p:txBody>
      </p:sp>
      <p:pic>
        <p:nvPicPr>
          <p:cNvPr id="7394" name="Google Shape;7394;p137"/>
          <p:cNvPicPr preferRelativeResize="0"/>
          <p:nvPr/>
        </p:nvPicPr>
        <p:blipFill>
          <a:blip r:embed="rId3">
            <a:alphaModFix/>
          </a:blip>
          <a:stretch>
            <a:fillRect/>
          </a:stretch>
        </p:blipFill>
        <p:spPr>
          <a:xfrm>
            <a:off x="86450" y="1160513"/>
            <a:ext cx="8896350" cy="35909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98" name="Shape 7398"/>
        <p:cNvGrpSpPr/>
        <p:nvPr/>
      </p:nvGrpSpPr>
      <p:grpSpPr>
        <a:xfrm>
          <a:off x="0" y="0"/>
          <a:ext cx="0" cy="0"/>
          <a:chOff x="0" y="0"/>
          <a:chExt cx="0" cy="0"/>
        </a:xfrm>
      </p:grpSpPr>
      <p:sp>
        <p:nvSpPr>
          <p:cNvPr id="7399" name="Google Shape;7399;p138"/>
          <p:cNvSpPr txBox="1"/>
          <p:nvPr>
            <p:ph type="title"/>
          </p:nvPr>
        </p:nvSpPr>
        <p:spPr>
          <a:xfrm>
            <a:off x="0" y="0"/>
            <a:ext cx="77040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LCAP Goal Review</a:t>
            </a:r>
            <a:endParaRPr/>
          </a:p>
        </p:txBody>
      </p:sp>
      <p:pic>
        <p:nvPicPr>
          <p:cNvPr id="7400" name="Google Shape;7400;p138"/>
          <p:cNvPicPr preferRelativeResize="0"/>
          <p:nvPr/>
        </p:nvPicPr>
        <p:blipFill>
          <a:blip r:embed="rId3">
            <a:alphaModFix/>
          </a:blip>
          <a:stretch>
            <a:fillRect/>
          </a:stretch>
        </p:blipFill>
        <p:spPr>
          <a:xfrm>
            <a:off x="123140" y="572707"/>
            <a:ext cx="8917250" cy="1767500"/>
          </a:xfrm>
          <a:prstGeom prst="rect">
            <a:avLst/>
          </a:prstGeom>
          <a:noFill/>
          <a:ln>
            <a:noFill/>
          </a:ln>
        </p:spPr>
      </p:pic>
      <p:pic>
        <p:nvPicPr>
          <p:cNvPr id="7401" name="Google Shape;7401;p138"/>
          <p:cNvPicPr preferRelativeResize="0"/>
          <p:nvPr/>
        </p:nvPicPr>
        <p:blipFill rotWithShape="1">
          <a:blip r:embed="rId4">
            <a:alphaModFix/>
          </a:blip>
          <a:srcRect b="28444" l="5584" r="7970" t="28127"/>
          <a:stretch/>
        </p:blipFill>
        <p:spPr>
          <a:xfrm>
            <a:off x="2918500" y="3193513"/>
            <a:ext cx="2828300" cy="1002950"/>
          </a:xfrm>
          <a:prstGeom prst="rect">
            <a:avLst/>
          </a:prstGeom>
          <a:noFill/>
          <a:ln>
            <a:noFill/>
          </a:ln>
        </p:spPr>
      </p:pic>
      <p:pic>
        <p:nvPicPr>
          <p:cNvPr id="7402" name="Google Shape;7402;p138"/>
          <p:cNvPicPr preferRelativeResize="0"/>
          <p:nvPr/>
        </p:nvPicPr>
        <p:blipFill>
          <a:blip r:embed="rId5">
            <a:alphaModFix/>
          </a:blip>
          <a:stretch>
            <a:fillRect/>
          </a:stretch>
        </p:blipFill>
        <p:spPr>
          <a:xfrm>
            <a:off x="1245250" y="2921312"/>
            <a:ext cx="1544899" cy="1547351"/>
          </a:xfrm>
          <a:prstGeom prst="rect">
            <a:avLst/>
          </a:prstGeom>
          <a:noFill/>
          <a:ln>
            <a:noFill/>
          </a:ln>
        </p:spPr>
      </p:pic>
      <p:pic>
        <p:nvPicPr>
          <p:cNvPr id="7403" name="Google Shape;7403;p138"/>
          <p:cNvPicPr preferRelativeResize="0"/>
          <p:nvPr/>
        </p:nvPicPr>
        <p:blipFill>
          <a:blip r:embed="rId6">
            <a:alphaModFix/>
          </a:blip>
          <a:stretch>
            <a:fillRect/>
          </a:stretch>
        </p:blipFill>
        <p:spPr>
          <a:xfrm>
            <a:off x="5875150" y="2686851"/>
            <a:ext cx="1851799" cy="1851824"/>
          </a:xfrm>
          <a:prstGeom prst="rect">
            <a:avLst/>
          </a:prstGeom>
          <a:noFill/>
          <a:ln>
            <a:noFill/>
          </a:ln>
        </p:spPr>
      </p:pic>
      <p:sp>
        <p:nvSpPr>
          <p:cNvPr id="7404" name="Google Shape;7404;p138"/>
          <p:cNvSpPr txBox="1"/>
          <p:nvPr/>
        </p:nvSpPr>
        <p:spPr>
          <a:xfrm>
            <a:off x="8528700" y="4702750"/>
            <a:ext cx="615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hlink"/>
                </a:solidFill>
                <a:latin typeface="Hind"/>
                <a:ea typeface="Hind"/>
                <a:cs typeface="Hind"/>
                <a:sym typeface="Hind"/>
                <a:hlinkClick r:id="rId7"/>
              </a:rPr>
              <a:t>Data</a:t>
            </a:r>
            <a:endParaRPr>
              <a:latin typeface="Hind"/>
              <a:ea typeface="Hind"/>
              <a:cs typeface="Hind"/>
              <a:sym typeface="Hind"/>
            </a:endParaRPr>
          </a:p>
        </p:txBody>
      </p:sp>
    </p:spTree>
  </p:cSld>
  <p:clrMapOvr>
    <a:masterClrMapping/>
  </p:clrMapOvr>
</p:sld>
</file>

<file path=ppt/theme/theme1.xml><?xml version="1.0" encoding="utf-8"?>
<a:theme xmlns:a="http://schemas.openxmlformats.org/drawingml/2006/main" xmlns:r="http://schemas.openxmlformats.org/officeDocument/2006/relationships" name="Happy American Flag Day! by Slidesgo">
  <a:themeElements>
    <a:clrScheme name="Simple Light">
      <a:dk1>
        <a:srgbClr val="000000"/>
      </a:dk1>
      <a:lt1>
        <a:srgbClr val="FFFFFF"/>
      </a:lt1>
      <a:dk2>
        <a:srgbClr val="EBE1CD"/>
      </a:dk2>
      <a:lt2>
        <a:srgbClr val="D0AB82"/>
      </a:lt2>
      <a:accent1>
        <a:srgbClr val="F1454E"/>
      </a:accent1>
      <a:accent2>
        <a:srgbClr val="BD252D"/>
      </a:accent2>
      <a:accent3>
        <a:srgbClr val="7A1D0D"/>
      </a:accent3>
      <a:accent4>
        <a:srgbClr val="1C3C92"/>
      </a:accent4>
      <a:accent5>
        <a:srgbClr val="191B2A"/>
      </a:accent5>
      <a:accent6>
        <a:srgbClr val="878787"/>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Happy American Flag Day! by Slidesgo">
  <a:themeElements>
    <a:clrScheme name="Simple Light">
      <a:dk1>
        <a:srgbClr val="000000"/>
      </a:dk1>
      <a:lt1>
        <a:srgbClr val="FFFFFF"/>
      </a:lt1>
      <a:dk2>
        <a:srgbClr val="EBE1CD"/>
      </a:dk2>
      <a:lt2>
        <a:srgbClr val="D0AB82"/>
      </a:lt2>
      <a:accent1>
        <a:srgbClr val="F1454E"/>
      </a:accent1>
      <a:accent2>
        <a:srgbClr val="BD252D"/>
      </a:accent2>
      <a:accent3>
        <a:srgbClr val="7A1D0D"/>
      </a:accent3>
      <a:accent4>
        <a:srgbClr val="1C3C92"/>
      </a:accent4>
      <a:accent5>
        <a:srgbClr val="191B2A"/>
      </a:accent5>
      <a:accent6>
        <a:srgbClr val="878787"/>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Happy American Flag Day! by Slidesgo">
  <a:themeElements>
    <a:clrScheme name="Simple Light">
      <a:dk1>
        <a:srgbClr val="000000"/>
      </a:dk1>
      <a:lt1>
        <a:srgbClr val="FFFFFF"/>
      </a:lt1>
      <a:dk2>
        <a:srgbClr val="EBE1CD"/>
      </a:dk2>
      <a:lt2>
        <a:srgbClr val="D0AB82"/>
      </a:lt2>
      <a:accent1>
        <a:srgbClr val="F1454E"/>
      </a:accent1>
      <a:accent2>
        <a:srgbClr val="BD252D"/>
      </a:accent2>
      <a:accent3>
        <a:srgbClr val="7A1D0D"/>
      </a:accent3>
      <a:accent4>
        <a:srgbClr val="1C3C92"/>
      </a:accent4>
      <a:accent5>
        <a:srgbClr val="191B2A"/>
      </a:accent5>
      <a:accent6>
        <a:srgbClr val="878787"/>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